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0" d="100"/>
          <a:sy n="160" d="100"/>
        </p:scale>
        <p:origin x="-5664" y="-6864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54005" y="9460483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21" Type="http://schemas.openxmlformats.org/officeDocument/2006/relationships/image" Target="../media/image34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9" Type="http://schemas.openxmlformats.org/officeDocument/2006/relationships/image" Target="../media/image73.png"/><Relationship Id="rId21" Type="http://schemas.openxmlformats.org/officeDocument/2006/relationships/image" Target="../media/image55.png"/><Relationship Id="rId34" Type="http://schemas.openxmlformats.org/officeDocument/2006/relationships/image" Target="../media/image68.png"/><Relationship Id="rId42" Type="http://schemas.openxmlformats.org/officeDocument/2006/relationships/image" Target="../media/image76.png"/><Relationship Id="rId47" Type="http://schemas.openxmlformats.org/officeDocument/2006/relationships/image" Target="../media/image81.png"/><Relationship Id="rId50" Type="http://schemas.openxmlformats.org/officeDocument/2006/relationships/image" Target="../media/image84.png"/><Relationship Id="rId55" Type="http://schemas.openxmlformats.org/officeDocument/2006/relationships/image" Target="../media/image89.png"/><Relationship Id="rId63" Type="http://schemas.openxmlformats.org/officeDocument/2006/relationships/image" Target="../media/image9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9" Type="http://schemas.openxmlformats.org/officeDocument/2006/relationships/image" Target="../media/image63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32" Type="http://schemas.openxmlformats.org/officeDocument/2006/relationships/image" Target="../media/image66.png"/><Relationship Id="rId37" Type="http://schemas.openxmlformats.org/officeDocument/2006/relationships/image" Target="../media/image71.png"/><Relationship Id="rId40" Type="http://schemas.openxmlformats.org/officeDocument/2006/relationships/image" Target="../media/image74.png"/><Relationship Id="rId45" Type="http://schemas.openxmlformats.org/officeDocument/2006/relationships/image" Target="../media/image79.png"/><Relationship Id="rId53" Type="http://schemas.openxmlformats.org/officeDocument/2006/relationships/image" Target="../media/image87.png"/><Relationship Id="rId58" Type="http://schemas.openxmlformats.org/officeDocument/2006/relationships/image" Target="../media/image92.png"/><Relationship Id="rId5" Type="http://schemas.openxmlformats.org/officeDocument/2006/relationships/image" Target="../media/image39.png"/><Relationship Id="rId61" Type="http://schemas.openxmlformats.org/officeDocument/2006/relationships/image" Target="../media/image95.png"/><Relationship Id="rId19" Type="http://schemas.openxmlformats.org/officeDocument/2006/relationships/image" Target="../media/image5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Relationship Id="rId35" Type="http://schemas.openxmlformats.org/officeDocument/2006/relationships/image" Target="../media/image69.png"/><Relationship Id="rId43" Type="http://schemas.openxmlformats.org/officeDocument/2006/relationships/image" Target="../media/image77.png"/><Relationship Id="rId48" Type="http://schemas.openxmlformats.org/officeDocument/2006/relationships/image" Target="../media/image82.png"/><Relationship Id="rId56" Type="http://schemas.openxmlformats.org/officeDocument/2006/relationships/image" Target="../media/image90.png"/><Relationship Id="rId64" Type="http://schemas.openxmlformats.org/officeDocument/2006/relationships/image" Target="../media/image98.png"/><Relationship Id="rId8" Type="http://schemas.openxmlformats.org/officeDocument/2006/relationships/image" Target="../media/image42.png"/><Relationship Id="rId51" Type="http://schemas.openxmlformats.org/officeDocument/2006/relationships/image" Target="../media/image85.png"/><Relationship Id="rId3" Type="http://schemas.openxmlformats.org/officeDocument/2006/relationships/image" Target="../media/image37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33" Type="http://schemas.openxmlformats.org/officeDocument/2006/relationships/image" Target="../media/image67.png"/><Relationship Id="rId38" Type="http://schemas.openxmlformats.org/officeDocument/2006/relationships/image" Target="../media/image72.png"/><Relationship Id="rId46" Type="http://schemas.openxmlformats.org/officeDocument/2006/relationships/image" Target="../media/image80.png"/><Relationship Id="rId59" Type="http://schemas.openxmlformats.org/officeDocument/2006/relationships/image" Target="../media/image93.png"/><Relationship Id="rId20" Type="http://schemas.openxmlformats.org/officeDocument/2006/relationships/image" Target="../media/image54.png"/><Relationship Id="rId41" Type="http://schemas.openxmlformats.org/officeDocument/2006/relationships/image" Target="../media/image75.png"/><Relationship Id="rId54" Type="http://schemas.openxmlformats.org/officeDocument/2006/relationships/image" Target="../media/image88.png"/><Relationship Id="rId6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36" Type="http://schemas.openxmlformats.org/officeDocument/2006/relationships/image" Target="../media/image70.png"/><Relationship Id="rId49" Type="http://schemas.openxmlformats.org/officeDocument/2006/relationships/image" Target="../media/image83.png"/><Relationship Id="rId57" Type="http://schemas.openxmlformats.org/officeDocument/2006/relationships/image" Target="../media/image91.png"/><Relationship Id="rId10" Type="http://schemas.openxmlformats.org/officeDocument/2006/relationships/image" Target="../media/image44.png"/><Relationship Id="rId31" Type="http://schemas.openxmlformats.org/officeDocument/2006/relationships/image" Target="../media/image65.png"/><Relationship Id="rId44" Type="http://schemas.openxmlformats.org/officeDocument/2006/relationships/image" Target="../media/image78.png"/><Relationship Id="rId52" Type="http://schemas.openxmlformats.org/officeDocument/2006/relationships/image" Target="../media/image86.png"/><Relationship Id="rId60" Type="http://schemas.openxmlformats.org/officeDocument/2006/relationships/image" Target="../media/image9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3.png"/><Relationship Id="rId21" Type="http://schemas.openxmlformats.org/officeDocument/2006/relationships/image" Target="../media/image118.png"/><Relationship Id="rId42" Type="http://schemas.openxmlformats.org/officeDocument/2006/relationships/image" Target="../media/image139.png"/><Relationship Id="rId47" Type="http://schemas.openxmlformats.org/officeDocument/2006/relationships/image" Target="../media/image144.png"/><Relationship Id="rId63" Type="http://schemas.openxmlformats.org/officeDocument/2006/relationships/image" Target="../media/image160.png"/><Relationship Id="rId68" Type="http://schemas.openxmlformats.org/officeDocument/2006/relationships/image" Target="../media/image165.png"/><Relationship Id="rId84" Type="http://schemas.openxmlformats.org/officeDocument/2006/relationships/image" Target="../media/image181.png"/><Relationship Id="rId89" Type="http://schemas.openxmlformats.org/officeDocument/2006/relationships/image" Target="../media/image186.png"/><Relationship Id="rId16" Type="http://schemas.openxmlformats.org/officeDocument/2006/relationships/image" Target="../media/image113.png"/><Relationship Id="rId11" Type="http://schemas.openxmlformats.org/officeDocument/2006/relationships/image" Target="../media/image108.png"/><Relationship Id="rId32" Type="http://schemas.openxmlformats.org/officeDocument/2006/relationships/image" Target="../media/image129.png"/><Relationship Id="rId37" Type="http://schemas.openxmlformats.org/officeDocument/2006/relationships/image" Target="../media/image134.png"/><Relationship Id="rId53" Type="http://schemas.openxmlformats.org/officeDocument/2006/relationships/image" Target="../media/image150.png"/><Relationship Id="rId58" Type="http://schemas.openxmlformats.org/officeDocument/2006/relationships/image" Target="../media/image155.png"/><Relationship Id="rId74" Type="http://schemas.openxmlformats.org/officeDocument/2006/relationships/image" Target="../media/image171.png"/><Relationship Id="rId79" Type="http://schemas.openxmlformats.org/officeDocument/2006/relationships/image" Target="../media/image176.png"/><Relationship Id="rId5" Type="http://schemas.openxmlformats.org/officeDocument/2006/relationships/image" Target="../media/image102.png"/><Relationship Id="rId90" Type="http://schemas.openxmlformats.org/officeDocument/2006/relationships/image" Target="../media/image187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43" Type="http://schemas.openxmlformats.org/officeDocument/2006/relationships/image" Target="../media/image140.png"/><Relationship Id="rId48" Type="http://schemas.openxmlformats.org/officeDocument/2006/relationships/image" Target="../media/image145.png"/><Relationship Id="rId64" Type="http://schemas.openxmlformats.org/officeDocument/2006/relationships/image" Target="../media/image161.png"/><Relationship Id="rId69" Type="http://schemas.openxmlformats.org/officeDocument/2006/relationships/image" Target="../media/image166.png"/><Relationship Id="rId8" Type="http://schemas.openxmlformats.org/officeDocument/2006/relationships/image" Target="../media/image105.png"/><Relationship Id="rId51" Type="http://schemas.openxmlformats.org/officeDocument/2006/relationships/image" Target="../media/image148.png"/><Relationship Id="rId72" Type="http://schemas.openxmlformats.org/officeDocument/2006/relationships/image" Target="../media/image169.png"/><Relationship Id="rId80" Type="http://schemas.openxmlformats.org/officeDocument/2006/relationships/image" Target="../media/image177.png"/><Relationship Id="rId85" Type="http://schemas.openxmlformats.org/officeDocument/2006/relationships/image" Target="../media/image182.png"/><Relationship Id="rId93" Type="http://schemas.openxmlformats.org/officeDocument/2006/relationships/image" Target="../media/image190.png"/><Relationship Id="rId3" Type="http://schemas.openxmlformats.org/officeDocument/2006/relationships/image" Target="../media/image100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openxmlformats.org/officeDocument/2006/relationships/image" Target="../media/image130.png"/><Relationship Id="rId38" Type="http://schemas.openxmlformats.org/officeDocument/2006/relationships/image" Target="../media/image135.png"/><Relationship Id="rId46" Type="http://schemas.openxmlformats.org/officeDocument/2006/relationships/image" Target="../media/image143.png"/><Relationship Id="rId59" Type="http://schemas.openxmlformats.org/officeDocument/2006/relationships/image" Target="../media/image156.png"/><Relationship Id="rId67" Type="http://schemas.openxmlformats.org/officeDocument/2006/relationships/image" Target="../media/image164.png"/><Relationship Id="rId20" Type="http://schemas.openxmlformats.org/officeDocument/2006/relationships/image" Target="../media/image117.png"/><Relationship Id="rId41" Type="http://schemas.openxmlformats.org/officeDocument/2006/relationships/image" Target="../media/image138.png"/><Relationship Id="rId54" Type="http://schemas.openxmlformats.org/officeDocument/2006/relationships/image" Target="../media/image151.png"/><Relationship Id="rId62" Type="http://schemas.openxmlformats.org/officeDocument/2006/relationships/image" Target="../media/image159.png"/><Relationship Id="rId70" Type="http://schemas.openxmlformats.org/officeDocument/2006/relationships/image" Target="../media/image167.png"/><Relationship Id="rId75" Type="http://schemas.openxmlformats.org/officeDocument/2006/relationships/image" Target="../media/image172.png"/><Relationship Id="rId83" Type="http://schemas.openxmlformats.org/officeDocument/2006/relationships/image" Target="../media/image180.png"/><Relationship Id="rId88" Type="http://schemas.openxmlformats.org/officeDocument/2006/relationships/image" Target="../media/image185.png"/><Relationship Id="rId91" Type="http://schemas.openxmlformats.org/officeDocument/2006/relationships/image" Target="../media/image1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36" Type="http://schemas.openxmlformats.org/officeDocument/2006/relationships/image" Target="../media/image133.png"/><Relationship Id="rId49" Type="http://schemas.openxmlformats.org/officeDocument/2006/relationships/image" Target="../media/image146.png"/><Relationship Id="rId57" Type="http://schemas.openxmlformats.org/officeDocument/2006/relationships/image" Target="../media/image154.png"/><Relationship Id="rId10" Type="http://schemas.openxmlformats.org/officeDocument/2006/relationships/image" Target="../media/image107.png"/><Relationship Id="rId31" Type="http://schemas.openxmlformats.org/officeDocument/2006/relationships/image" Target="../media/image128.png"/><Relationship Id="rId44" Type="http://schemas.openxmlformats.org/officeDocument/2006/relationships/image" Target="../media/image141.png"/><Relationship Id="rId52" Type="http://schemas.openxmlformats.org/officeDocument/2006/relationships/image" Target="../media/image149.png"/><Relationship Id="rId60" Type="http://schemas.openxmlformats.org/officeDocument/2006/relationships/image" Target="../media/image157.png"/><Relationship Id="rId65" Type="http://schemas.openxmlformats.org/officeDocument/2006/relationships/image" Target="../media/image162.png"/><Relationship Id="rId73" Type="http://schemas.openxmlformats.org/officeDocument/2006/relationships/image" Target="../media/image170.png"/><Relationship Id="rId78" Type="http://schemas.openxmlformats.org/officeDocument/2006/relationships/image" Target="../media/image175.png"/><Relationship Id="rId81" Type="http://schemas.openxmlformats.org/officeDocument/2006/relationships/image" Target="../media/image178.png"/><Relationship Id="rId86" Type="http://schemas.openxmlformats.org/officeDocument/2006/relationships/image" Target="../media/image183.png"/><Relationship Id="rId94" Type="http://schemas.openxmlformats.org/officeDocument/2006/relationships/image" Target="../media/image191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39" Type="http://schemas.openxmlformats.org/officeDocument/2006/relationships/image" Target="../media/image136.png"/><Relationship Id="rId34" Type="http://schemas.openxmlformats.org/officeDocument/2006/relationships/image" Target="../media/image131.png"/><Relationship Id="rId50" Type="http://schemas.openxmlformats.org/officeDocument/2006/relationships/image" Target="../media/image147.png"/><Relationship Id="rId55" Type="http://schemas.openxmlformats.org/officeDocument/2006/relationships/image" Target="../media/image152.png"/><Relationship Id="rId76" Type="http://schemas.openxmlformats.org/officeDocument/2006/relationships/image" Target="../media/image173.png"/><Relationship Id="rId7" Type="http://schemas.openxmlformats.org/officeDocument/2006/relationships/image" Target="../media/image104.png"/><Relationship Id="rId71" Type="http://schemas.openxmlformats.org/officeDocument/2006/relationships/image" Target="../media/image168.png"/><Relationship Id="rId92" Type="http://schemas.openxmlformats.org/officeDocument/2006/relationships/image" Target="../media/image189.png"/><Relationship Id="rId2" Type="http://schemas.openxmlformats.org/officeDocument/2006/relationships/image" Target="../media/image99.png"/><Relationship Id="rId29" Type="http://schemas.openxmlformats.org/officeDocument/2006/relationships/image" Target="../media/image126.png"/><Relationship Id="rId24" Type="http://schemas.openxmlformats.org/officeDocument/2006/relationships/image" Target="../media/image121.png"/><Relationship Id="rId40" Type="http://schemas.openxmlformats.org/officeDocument/2006/relationships/image" Target="../media/image137.png"/><Relationship Id="rId45" Type="http://schemas.openxmlformats.org/officeDocument/2006/relationships/image" Target="../media/image142.png"/><Relationship Id="rId66" Type="http://schemas.openxmlformats.org/officeDocument/2006/relationships/image" Target="../media/image163.png"/><Relationship Id="rId87" Type="http://schemas.openxmlformats.org/officeDocument/2006/relationships/image" Target="../media/image184.png"/><Relationship Id="rId61" Type="http://schemas.openxmlformats.org/officeDocument/2006/relationships/image" Target="../media/image158.png"/><Relationship Id="rId82" Type="http://schemas.openxmlformats.org/officeDocument/2006/relationships/image" Target="../media/image179.png"/><Relationship Id="rId19" Type="http://schemas.openxmlformats.org/officeDocument/2006/relationships/image" Target="../media/image116.png"/><Relationship Id="rId14" Type="http://schemas.openxmlformats.org/officeDocument/2006/relationships/image" Target="../media/image111.png"/><Relationship Id="rId30" Type="http://schemas.openxmlformats.org/officeDocument/2006/relationships/image" Target="../media/image127.png"/><Relationship Id="rId35" Type="http://schemas.openxmlformats.org/officeDocument/2006/relationships/image" Target="../media/image132.png"/><Relationship Id="rId56" Type="http://schemas.openxmlformats.org/officeDocument/2006/relationships/image" Target="../media/image153.png"/><Relationship Id="rId77" Type="http://schemas.openxmlformats.org/officeDocument/2006/relationships/image" Target="../media/image17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18" Type="http://schemas.openxmlformats.org/officeDocument/2006/relationships/image" Target="../media/image212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17" Type="http://schemas.openxmlformats.org/officeDocument/2006/relationships/image" Target="../media/image211.png"/><Relationship Id="rId2" Type="http://schemas.openxmlformats.org/officeDocument/2006/relationships/image" Target="../media/image196.png"/><Relationship Id="rId16" Type="http://schemas.openxmlformats.org/officeDocument/2006/relationships/image" Target="../media/image210.png"/><Relationship Id="rId20" Type="http://schemas.openxmlformats.org/officeDocument/2006/relationships/image" Target="../media/image2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19" Type="http://schemas.openxmlformats.org/officeDocument/2006/relationships/image" Target="../media/image213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25.png"/><Relationship Id="rId18" Type="http://schemas.openxmlformats.org/officeDocument/2006/relationships/image" Target="../media/image3.png"/><Relationship Id="rId3" Type="http://schemas.openxmlformats.org/officeDocument/2006/relationships/image" Target="../media/image216.png"/><Relationship Id="rId7" Type="http://schemas.openxmlformats.org/officeDocument/2006/relationships/image" Target="../media/image220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" Type="http://schemas.openxmlformats.org/officeDocument/2006/relationships/image" Target="../media/image215.png"/><Relationship Id="rId16" Type="http://schemas.openxmlformats.org/officeDocument/2006/relationships/image" Target="../media/image2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9.png"/><Relationship Id="rId11" Type="http://schemas.openxmlformats.org/officeDocument/2006/relationships/image" Target="../media/image223.png"/><Relationship Id="rId5" Type="http://schemas.openxmlformats.org/officeDocument/2006/relationships/image" Target="../media/image218.png"/><Relationship Id="rId15" Type="http://schemas.openxmlformats.org/officeDocument/2006/relationships/image" Target="../media/image227.png"/><Relationship Id="rId10" Type="http://schemas.openxmlformats.org/officeDocument/2006/relationships/image" Target="../media/image222.png"/><Relationship Id="rId4" Type="http://schemas.openxmlformats.org/officeDocument/2006/relationships/image" Target="../media/image217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39.png"/><Relationship Id="rId18" Type="http://schemas.openxmlformats.org/officeDocument/2006/relationships/image" Target="../media/image243.png"/><Relationship Id="rId3" Type="http://schemas.openxmlformats.org/officeDocument/2006/relationships/image" Target="../media/image230.png"/><Relationship Id="rId7" Type="http://schemas.openxmlformats.org/officeDocument/2006/relationships/image" Target="../media/image20.png"/><Relationship Id="rId12" Type="http://schemas.openxmlformats.org/officeDocument/2006/relationships/image" Target="../media/image238.png"/><Relationship Id="rId17" Type="http://schemas.openxmlformats.org/officeDocument/2006/relationships/image" Target="../media/image242.png"/><Relationship Id="rId2" Type="http://schemas.openxmlformats.org/officeDocument/2006/relationships/image" Target="../media/image203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3.png"/><Relationship Id="rId11" Type="http://schemas.openxmlformats.org/officeDocument/2006/relationships/image" Target="../media/image237.png"/><Relationship Id="rId5" Type="http://schemas.openxmlformats.org/officeDocument/2006/relationships/image" Target="../media/image232.png"/><Relationship Id="rId15" Type="http://schemas.openxmlformats.org/officeDocument/2006/relationships/image" Target="../media/image241.png"/><Relationship Id="rId10" Type="http://schemas.openxmlformats.org/officeDocument/2006/relationships/image" Target="../media/image236.png"/><Relationship Id="rId19" Type="http://schemas.openxmlformats.org/officeDocument/2006/relationships/image" Target="../media/image244.png"/><Relationship Id="rId4" Type="http://schemas.openxmlformats.org/officeDocument/2006/relationships/image" Target="../media/image231.png"/><Relationship Id="rId9" Type="http://schemas.openxmlformats.org/officeDocument/2006/relationships/image" Target="../media/image235.png"/><Relationship Id="rId14" Type="http://schemas.openxmlformats.org/officeDocument/2006/relationships/image" Target="../media/image2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8.png"/><Relationship Id="rId4" Type="http://schemas.openxmlformats.org/officeDocument/2006/relationships/image" Target="../media/image2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8.png"/><Relationship Id="rId4" Type="http://schemas.openxmlformats.org/officeDocument/2006/relationships/image" Target="../media/image2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3" Type="http://schemas.openxmlformats.org/officeDocument/2006/relationships/image" Target="../media/image260.png"/><Relationship Id="rId7" Type="http://schemas.openxmlformats.org/officeDocument/2006/relationships/image" Target="../media/image264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png"/><Relationship Id="rId5" Type="http://schemas.openxmlformats.org/officeDocument/2006/relationships/image" Target="../media/image262.png"/><Relationship Id="rId4" Type="http://schemas.openxmlformats.org/officeDocument/2006/relationships/image" Target="../media/image2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1.png"/><Relationship Id="rId4" Type="http://schemas.openxmlformats.org/officeDocument/2006/relationships/image" Target="../media/image27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0.png"/><Relationship Id="rId4" Type="http://schemas.openxmlformats.org/officeDocument/2006/relationships/image" Target="../media/image27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png"/><Relationship Id="rId13" Type="http://schemas.openxmlformats.org/officeDocument/2006/relationships/image" Target="../media/image292.png"/><Relationship Id="rId18" Type="http://schemas.openxmlformats.org/officeDocument/2006/relationships/image" Target="../media/image297.png"/><Relationship Id="rId3" Type="http://schemas.openxmlformats.org/officeDocument/2006/relationships/image" Target="../media/image282.png"/><Relationship Id="rId7" Type="http://schemas.openxmlformats.org/officeDocument/2006/relationships/image" Target="../media/image286.png"/><Relationship Id="rId12" Type="http://schemas.openxmlformats.org/officeDocument/2006/relationships/image" Target="../media/image291.png"/><Relationship Id="rId17" Type="http://schemas.openxmlformats.org/officeDocument/2006/relationships/image" Target="../media/image296.png"/><Relationship Id="rId2" Type="http://schemas.openxmlformats.org/officeDocument/2006/relationships/image" Target="../media/image281.png"/><Relationship Id="rId16" Type="http://schemas.openxmlformats.org/officeDocument/2006/relationships/image" Target="../media/image295.png"/><Relationship Id="rId20" Type="http://schemas.openxmlformats.org/officeDocument/2006/relationships/image" Target="../media/image2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5.png"/><Relationship Id="rId11" Type="http://schemas.openxmlformats.org/officeDocument/2006/relationships/image" Target="../media/image290.png"/><Relationship Id="rId5" Type="http://schemas.openxmlformats.org/officeDocument/2006/relationships/image" Target="../media/image284.png"/><Relationship Id="rId15" Type="http://schemas.openxmlformats.org/officeDocument/2006/relationships/image" Target="../media/image294.png"/><Relationship Id="rId10" Type="http://schemas.openxmlformats.org/officeDocument/2006/relationships/image" Target="../media/image289.png"/><Relationship Id="rId19" Type="http://schemas.openxmlformats.org/officeDocument/2006/relationships/image" Target="../media/image298.png"/><Relationship Id="rId4" Type="http://schemas.openxmlformats.org/officeDocument/2006/relationships/image" Target="../media/image283.png"/><Relationship Id="rId9" Type="http://schemas.openxmlformats.org/officeDocument/2006/relationships/image" Target="../media/image288.png"/><Relationship Id="rId14" Type="http://schemas.openxmlformats.org/officeDocument/2006/relationships/image" Target="../media/image29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openxmlformats.org/officeDocument/2006/relationships/image" Target="../media/image301.png"/><Relationship Id="rId7" Type="http://schemas.openxmlformats.org/officeDocument/2006/relationships/image" Target="../media/image304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9.png"/><Relationship Id="rId5" Type="http://schemas.openxmlformats.org/officeDocument/2006/relationships/image" Target="../media/image303.png"/><Relationship Id="rId4" Type="http://schemas.openxmlformats.org/officeDocument/2006/relationships/image" Target="../media/image30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3" Type="http://schemas.openxmlformats.org/officeDocument/2006/relationships/image" Target="../media/image320.png"/><Relationship Id="rId7" Type="http://schemas.openxmlformats.org/officeDocument/2006/relationships/image" Target="../media/image324.png"/><Relationship Id="rId12" Type="http://schemas.openxmlformats.org/officeDocument/2006/relationships/image" Target="../media/image329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5" Type="http://schemas.openxmlformats.org/officeDocument/2006/relationships/image" Target="../media/image322.png"/><Relationship Id="rId10" Type="http://schemas.openxmlformats.org/officeDocument/2006/relationships/image" Target="../media/image327.png"/><Relationship Id="rId4" Type="http://schemas.openxmlformats.org/officeDocument/2006/relationships/image" Target="../media/image321.png"/><Relationship Id="rId9" Type="http://schemas.openxmlformats.org/officeDocument/2006/relationships/image" Target="../media/image326.png"/><Relationship Id="rId14" Type="http://schemas.openxmlformats.org/officeDocument/2006/relationships/image" Target="../media/image33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13" Type="http://schemas.openxmlformats.org/officeDocument/2006/relationships/image" Target="../media/image352.png"/><Relationship Id="rId18" Type="http://schemas.openxmlformats.org/officeDocument/2006/relationships/image" Target="../media/image357.png"/><Relationship Id="rId3" Type="http://schemas.openxmlformats.org/officeDocument/2006/relationships/image" Target="../media/image342.png"/><Relationship Id="rId7" Type="http://schemas.openxmlformats.org/officeDocument/2006/relationships/image" Target="../media/image346.png"/><Relationship Id="rId12" Type="http://schemas.openxmlformats.org/officeDocument/2006/relationships/image" Target="../media/image351.png"/><Relationship Id="rId17" Type="http://schemas.openxmlformats.org/officeDocument/2006/relationships/image" Target="../media/image356.png"/><Relationship Id="rId2" Type="http://schemas.openxmlformats.org/officeDocument/2006/relationships/image" Target="../media/image341.png"/><Relationship Id="rId16" Type="http://schemas.openxmlformats.org/officeDocument/2006/relationships/image" Target="../media/image355.png"/><Relationship Id="rId20" Type="http://schemas.openxmlformats.org/officeDocument/2006/relationships/image" Target="../media/image3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5.png"/><Relationship Id="rId11" Type="http://schemas.openxmlformats.org/officeDocument/2006/relationships/image" Target="../media/image350.png"/><Relationship Id="rId5" Type="http://schemas.openxmlformats.org/officeDocument/2006/relationships/image" Target="../media/image344.png"/><Relationship Id="rId15" Type="http://schemas.openxmlformats.org/officeDocument/2006/relationships/image" Target="../media/image354.png"/><Relationship Id="rId10" Type="http://schemas.openxmlformats.org/officeDocument/2006/relationships/image" Target="../media/image349.png"/><Relationship Id="rId19" Type="http://schemas.openxmlformats.org/officeDocument/2006/relationships/image" Target="../media/image358.png"/><Relationship Id="rId4" Type="http://schemas.openxmlformats.org/officeDocument/2006/relationships/image" Target="../media/image343.png"/><Relationship Id="rId9" Type="http://schemas.openxmlformats.org/officeDocument/2006/relationships/image" Target="../media/image348.png"/><Relationship Id="rId14" Type="http://schemas.openxmlformats.org/officeDocument/2006/relationships/image" Target="../media/image353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1.png"/><Relationship Id="rId18" Type="http://schemas.openxmlformats.org/officeDocument/2006/relationships/image" Target="../media/image376.png"/><Relationship Id="rId26" Type="http://schemas.openxmlformats.org/officeDocument/2006/relationships/image" Target="../media/image384.png"/><Relationship Id="rId3" Type="http://schemas.openxmlformats.org/officeDocument/2006/relationships/image" Target="../media/image361.png"/><Relationship Id="rId21" Type="http://schemas.openxmlformats.org/officeDocument/2006/relationships/image" Target="../media/image379.png"/><Relationship Id="rId34" Type="http://schemas.openxmlformats.org/officeDocument/2006/relationships/image" Target="../media/image392.png"/><Relationship Id="rId7" Type="http://schemas.openxmlformats.org/officeDocument/2006/relationships/image" Target="../media/image365.png"/><Relationship Id="rId12" Type="http://schemas.openxmlformats.org/officeDocument/2006/relationships/image" Target="../media/image370.png"/><Relationship Id="rId17" Type="http://schemas.openxmlformats.org/officeDocument/2006/relationships/image" Target="../media/image375.png"/><Relationship Id="rId25" Type="http://schemas.openxmlformats.org/officeDocument/2006/relationships/image" Target="../media/image383.png"/><Relationship Id="rId33" Type="http://schemas.openxmlformats.org/officeDocument/2006/relationships/image" Target="../media/image391.png"/><Relationship Id="rId2" Type="http://schemas.openxmlformats.org/officeDocument/2006/relationships/image" Target="../media/image360.png"/><Relationship Id="rId16" Type="http://schemas.openxmlformats.org/officeDocument/2006/relationships/image" Target="../media/image374.png"/><Relationship Id="rId20" Type="http://schemas.openxmlformats.org/officeDocument/2006/relationships/image" Target="../media/image378.png"/><Relationship Id="rId29" Type="http://schemas.openxmlformats.org/officeDocument/2006/relationships/image" Target="../media/image3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4.png"/><Relationship Id="rId11" Type="http://schemas.openxmlformats.org/officeDocument/2006/relationships/image" Target="../media/image369.png"/><Relationship Id="rId24" Type="http://schemas.openxmlformats.org/officeDocument/2006/relationships/image" Target="../media/image382.png"/><Relationship Id="rId32" Type="http://schemas.openxmlformats.org/officeDocument/2006/relationships/image" Target="../media/image390.png"/><Relationship Id="rId5" Type="http://schemas.openxmlformats.org/officeDocument/2006/relationships/image" Target="../media/image363.png"/><Relationship Id="rId15" Type="http://schemas.openxmlformats.org/officeDocument/2006/relationships/image" Target="../media/image373.png"/><Relationship Id="rId23" Type="http://schemas.openxmlformats.org/officeDocument/2006/relationships/image" Target="../media/image381.png"/><Relationship Id="rId28" Type="http://schemas.openxmlformats.org/officeDocument/2006/relationships/image" Target="../media/image386.png"/><Relationship Id="rId36" Type="http://schemas.openxmlformats.org/officeDocument/2006/relationships/image" Target="../media/image394.png"/><Relationship Id="rId10" Type="http://schemas.openxmlformats.org/officeDocument/2006/relationships/image" Target="../media/image368.png"/><Relationship Id="rId19" Type="http://schemas.openxmlformats.org/officeDocument/2006/relationships/image" Target="../media/image377.png"/><Relationship Id="rId31" Type="http://schemas.openxmlformats.org/officeDocument/2006/relationships/image" Target="../media/image389.png"/><Relationship Id="rId4" Type="http://schemas.openxmlformats.org/officeDocument/2006/relationships/image" Target="../media/image362.png"/><Relationship Id="rId9" Type="http://schemas.openxmlformats.org/officeDocument/2006/relationships/image" Target="../media/image367.png"/><Relationship Id="rId14" Type="http://schemas.openxmlformats.org/officeDocument/2006/relationships/image" Target="../media/image372.png"/><Relationship Id="rId22" Type="http://schemas.openxmlformats.org/officeDocument/2006/relationships/image" Target="../media/image380.png"/><Relationship Id="rId27" Type="http://schemas.openxmlformats.org/officeDocument/2006/relationships/image" Target="../media/image385.png"/><Relationship Id="rId30" Type="http://schemas.openxmlformats.org/officeDocument/2006/relationships/image" Target="../media/image388.png"/><Relationship Id="rId35" Type="http://schemas.openxmlformats.org/officeDocument/2006/relationships/image" Target="../media/image393.png"/><Relationship Id="rId8" Type="http://schemas.openxmlformats.org/officeDocument/2006/relationships/image" Target="../media/image36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13" Type="http://schemas.openxmlformats.org/officeDocument/2006/relationships/image" Target="../media/image406.png"/><Relationship Id="rId3" Type="http://schemas.openxmlformats.org/officeDocument/2006/relationships/image" Target="../media/image396.png"/><Relationship Id="rId7" Type="http://schemas.openxmlformats.org/officeDocument/2006/relationships/image" Target="../media/image400.png"/><Relationship Id="rId12" Type="http://schemas.openxmlformats.org/officeDocument/2006/relationships/image" Target="../media/image405.png"/><Relationship Id="rId17" Type="http://schemas.openxmlformats.org/officeDocument/2006/relationships/image" Target="../media/image410.png"/><Relationship Id="rId2" Type="http://schemas.openxmlformats.org/officeDocument/2006/relationships/image" Target="../media/image395.png"/><Relationship Id="rId16" Type="http://schemas.openxmlformats.org/officeDocument/2006/relationships/image" Target="../media/image4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9.png"/><Relationship Id="rId11" Type="http://schemas.openxmlformats.org/officeDocument/2006/relationships/image" Target="../media/image404.png"/><Relationship Id="rId5" Type="http://schemas.openxmlformats.org/officeDocument/2006/relationships/image" Target="../media/image398.png"/><Relationship Id="rId15" Type="http://schemas.openxmlformats.org/officeDocument/2006/relationships/image" Target="../media/image408.png"/><Relationship Id="rId10" Type="http://schemas.openxmlformats.org/officeDocument/2006/relationships/image" Target="../media/image403.png"/><Relationship Id="rId4" Type="http://schemas.openxmlformats.org/officeDocument/2006/relationships/image" Target="../media/image397.png"/><Relationship Id="rId9" Type="http://schemas.openxmlformats.org/officeDocument/2006/relationships/image" Target="../media/image402.png"/><Relationship Id="rId14" Type="http://schemas.openxmlformats.org/officeDocument/2006/relationships/image" Target="../media/image4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png"/><Relationship Id="rId7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419.png"/><Relationship Id="rId4" Type="http://schemas.openxmlformats.org/officeDocument/2006/relationships/image" Target="../media/image41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6.png"/><Relationship Id="rId3" Type="http://schemas.openxmlformats.org/officeDocument/2006/relationships/image" Target="../media/image421.png"/><Relationship Id="rId7" Type="http://schemas.openxmlformats.org/officeDocument/2006/relationships/image" Target="../media/image425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4.png"/><Relationship Id="rId5" Type="http://schemas.openxmlformats.org/officeDocument/2006/relationships/image" Target="../media/image423.png"/><Relationship Id="rId4" Type="http://schemas.openxmlformats.org/officeDocument/2006/relationships/image" Target="../media/image422.png"/><Relationship Id="rId9" Type="http://schemas.openxmlformats.org/officeDocument/2006/relationships/image" Target="../media/image42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4.png"/><Relationship Id="rId13" Type="http://schemas.openxmlformats.org/officeDocument/2006/relationships/image" Target="../media/image439.png"/><Relationship Id="rId18" Type="http://schemas.openxmlformats.org/officeDocument/2006/relationships/image" Target="../media/image444.png"/><Relationship Id="rId26" Type="http://schemas.openxmlformats.org/officeDocument/2006/relationships/image" Target="../media/image452.png"/><Relationship Id="rId3" Type="http://schemas.openxmlformats.org/officeDocument/2006/relationships/image" Target="../media/image429.png"/><Relationship Id="rId21" Type="http://schemas.openxmlformats.org/officeDocument/2006/relationships/image" Target="../media/image447.png"/><Relationship Id="rId7" Type="http://schemas.openxmlformats.org/officeDocument/2006/relationships/image" Target="../media/image433.png"/><Relationship Id="rId12" Type="http://schemas.openxmlformats.org/officeDocument/2006/relationships/image" Target="../media/image438.png"/><Relationship Id="rId17" Type="http://schemas.openxmlformats.org/officeDocument/2006/relationships/image" Target="../media/image443.png"/><Relationship Id="rId25" Type="http://schemas.openxmlformats.org/officeDocument/2006/relationships/image" Target="../media/image451.png"/><Relationship Id="rId2" Type="http://schemas.openxmlformats.org/officeDocument/2006/relationships/image" Target="../media/image428.png"/><Relationship Id="rId16" Type="http://schemas.openxmlformats.org/officeDocument/2006/relationships/image" Target="../media/image442.png"/><Relationship Id="rId20" Type="http://schemas.openxmlformats.org/officeDocument/2006/relationships/image" Target="../media/image4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2.png"/><Relationship Id="rId11" Type="http://schemas.openxmlformats.org/officeDocument/2006/relationships/image" Target="../media/image437.png"/><Relationship Id="rId24" Type="http://schemas.openxmlformats.org/officeDocument/2006/relationships/image" Target="../media/image450.png"/><Relationship Id="rId5" Type="http://schemas.openxmlformats.org/officeDocument/2006/relationships/image" Target="../media/image431.png"/><Relationship Id="rId15" Type="http://schemas.openxmlformats.org/officeDocument/2006/relationships/image" Target="../media/image441.png"/><Relationship Id="rId23" Type="http://schemas.openxmlformats.org/officeDocument/2006/relationships/image" Target="../media/image449.png"/><Relationship Id="rId10" Type="http://schemas.openxmlformats.org/officeDocument/2006/relationships/image" Target="../media/image436.png"/><Relationship Id="rId19" Type="http://schemas.openxmlformats.org/officeDocument/2006/relationships/image" Target="../media/image445.png"/><Relationship Id="rId4" Type="http://schemas.openxmlformats.org/officeDocument/2006/relationships/image" Target="../media/image430.png"/><Relationship Id="rId9" Type="http://schemas.openxmlformats.org/officeDocument/2006/relationships/image" Target="../media/image435.png"/><Relationship Id="rId14" Type="http://schemas.openxmlformats.org/officeDocument/2006/relationships/image" Target="../media/image440.png"/><Relationship Id="rId22" Type="http://schemas.openxmlformats.org/officeDocument/2006/relationships/image" Target="../media/image44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9.png"/><Relationship Id="rId13" Type="http://schemas.openxmlformats.org/officeDocument/2006/relationships/image" Target="../media/image464.png"/><Relationship Id="rId18" Type="http://schemas.openxmlformats.org/officeDocument/2006/relationships/image" Target="../media/image469.png"/><Relationship Id="rId3" Type="http://schemas.openxmlformats.org/officeDocument/2006/relationships/image" Target="../media/image454.png"/><Relationship Id="rId21" Type="http://schemas.openxmlformats.org/officeDocument/2006/relationships/image" Target="../media/image472.png"/><Relationship Id="rId7" Type="http://schemas.openxmlformats.org/officeDocument/2006/relationships/image" Target="../media/image458.png"/><Relationship Id="rId12" Type="http://schemas.openxmlformats.org/officeDocument/2006/relationships/image" Target="../media/image463.png"/><Relationship Id="rId17" Type="http://schemas.openxmlformats.org/officeDocument/2006/relationships/image" Target="../media/image468.png"/><Relationship Id="rId2" Type="http://schemas.openxmlformats.org/officeDocument/2006/relationships/image" Target="../media/image453.png"/><Relationship Id="rId16" Type="http://schemas.openxmlformats.org/officeDocument/2006/relationships/image" Target="../media/image467.png"/><Relationship Id="rId20" Type="http://schemas.openxmlformats.org/officeDocument/2006/relationships/image" Target="../media/image4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7.png"/><Relationship Id="rId11" Type="http://schemas.openxmlformats.org/officeDocument/2006/relationships/image" Target="../media/image462.png"/><Relationship Id="rId5" Type="http://schemas.openxmlformats.org/officeDocument/2006/relationships/image" Target="../media/image456.png"/><Relationship Id="rId15" Type="http://schemas.openxmlformats.org/officeDocument/2006/relationships/image" Target="../media/image466.png"/><Relationship Id="rId10" Type="http://schemas.openxmlformats.org/officeDocument/2006/relationships/image" Target="../media/image461.png"/><Relationship Id="rId19" Type="http://schemas.openxmlformats.org/officeDocument/2006/relationships/image" Target="../media/image470.png"/><Relationship Id="rId4" Type="http://schemas.openxmlformats.org/officeDocument/2006/relationships/image" Target="../media/image455.png"/><Relationship Id="rId9" Type="http://schemas.openxmlformats.org/officeDocument/2006/relationships/image" Target="../media/image460.png"/><Relationship Id="rId14" Type="http://schemas.openxmlformats.org/officeDocument/2006/relationships/image" Target="../media/image46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9.png"/><Relationship Id="rId3" Type="http://schemas.openxmlformats.org/officeDocument/2006/relationships/image" Target="../media/image474.png"/><Relationship Id="rId7" Type="http://schemas.openxmlformats.org/officeDocument/2006/relationships/image" Target="../media/image478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7.png"/><Relationship Id="rId5" Type="http://schemas.openxmlformats.org/officeDocument/2006/relationships/image" Target="../media/image476.png"/><Relationship Id="rId10" Type="http://schemas.openxmlformats.org/officeDocument/2006/relationships/image" Target="../media/image481.png"/><Relationship Id="rId4" Type="http://schemas.openxmlformats.org/officeDocument/2006/relationships/image" Target="../media/image475.png"/><Relationship Id="rId9" Type="http://schemas.openxmlformats.org/officeDocument/2006/relationships/image" Target="../media/image48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png"/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4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6.png"/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9.png"/><Relationship Id="rId5" Type="http://schemas.openxmlformats.org/officeDocument/2006/relationships/image" Target="../media/image488.png"/><Relationship Id="rId4" Type="http://schemas.openxmlformats.org/officeDocument/2006/relationships/image" Target="../media/image48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13" Type="http://schemas.openxmlformats.org/officeDocument/2006/relationships/image" Target="../media/image503.png"/><Relationship Id="rId18" Type="http://schemas.openxmlformats.org/officeDocument/2006/relationships/image" Target="../media/image508.png"/><Relationship Id="rId3" Type="http://schemas.openxmlformats.org/officeDocument/2006/relationships/image" Target="../media/image493.png"/><Relationship Id="rId21" Type="http://schemas.openxmlformats.org/officeDocument/2006/relationships/image" Target="../media/image511.png"/><Relationship Id="rId7" Type="http://schemas.openxmlformats.org/officeDocument/2006/relationships/image" Target="../media/image497.png"/><Relationship Id="rId12" Type="http://schemas.openxmlformats.org/officeDocument/2006/relationships/image" Target="../media/image502.png"/><Relationship Id="rId17" Type="http://schemas.openxmlformats.org/officeDocument/2006/relationships/image" Target="../media/image507.png"/><Relationship Id="rId25" Type="http://schemas.openxmlformats.org/officeDocument/2006/relationships/image" Target="../media/image515.png"/><Relationship Id="rId2" Type="http://schemas.openxmlformats.org/officeDocument/2006/relationships/image" Target="../media/image492.png"/><Relationship Id="rId16" Type="http://schemas.openxmlformats.org/officeDocument/2006/relationships/image" Target="../media/image506.png"/><Relationship Id="rId20" Type="http://schemas.openxmlformats.org/officeDocument/2006/relationships/image" Target="../media/image5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6.png"/><Relationship Id="rId11" Type="http://schemas.openxmlformats.org/officeDocument/2006/relationships/image" Target="../media/image501.png"/><Relationship Id="rId24" Type="http://schemas.openxmlformats.org/officeDocument/2006/relationships/image" Target="../media/image514.png"/><Relationship Id="rId5" Type="http://schemas.openxmlformats.org/officeDocument/2006/relationships/image" Target="../media/image495.png"/><Relationship Id="rId15" Type="http://schemas.openxmlformats.org/officeDocument/2006/relationships/image" Target="../media/image505.png"/><Relationship Id="rId23" Type="http://schemas.openxmlformats.org/officeDocument/2006/relationships/image" Target="../media/image513.png"/><Relationship Id="rId10" Type="http://schemas.openxmlformats.org/officeDocument/2006/relationships/image" Target="../media/image500.png"/><Relationship Id="rId19" Type="http://schemas.openxmlformats.org/officeDocument/2006/relationships/image" Target="../media/image509.png"/><Relationship Id="rId4" Type="http://schemas.openxmlformats.org/officeDocument/2006/relationships/image" Target="../media/image494.png"/><Relationship Id="rId9" Type="http://schemas.openxmlformats.org/officeDocument/2006/relationships/image" Target="../media/image499.png"/><Relationship Id="rId14" Type="http://schemas.openxmlformats.org/officeDocument/2006/relationships/image" Target="../media/image504.png"/><Relationship Id="rId22" Type="http://schemas.openxmlformats.org/officeDocument/2006/relationships/image" Target="../media/image51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2.png"/><Relationship Id="rId13" Type="http://schemas.openxmlformats.org/officeDocument/2006/relationships/image" Target="../media/image527.png"/><Relationship Id="rId18" Type="http://schemas.openxmlformats.org/officeDocument/2006/relationships/image" Target="../media/image532.png"/><Relationship Id="rId3" Type="http://schemas.openxmlformats.org/officeDocument/2006/relationships/image" Target="../media/image517.png"/><Relationship Id="rId7" Type="http://schemas.openxmlformats.org/officeDocument/2006/relationships/image" Target="../media/image521.png"/><Relationship Id="rId12" Type="http://schemas.openxmlformats.org/officeDocument/2006/relationships/image" Target="../media/image526.png"/><Relationship Id="rId17" Type="http://schemas.openxmlformats.org/officeDocument/2006/relationships/image" Target="../media/image531.png"/><Relationship Id="rId2" Type="http://schemas.openxmlformats.org/officeDocument/2006/relationships/image" Target="../media/image516.png"/><Relationship Id="rId16" Type="http://schemas.openxmlformats.org/officeDocument/2006/relationships/image" Target="../media/image5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0.png"/><Relationship Id="rId11" Type="http://schemas.openxmlformats.org/officeDocument/2006/relationships/image" Target="../media/image525.png"/><Relationship Id="rId5" Type="http://schemas.openxmlformats.org/officeDocument/2006/relationships/image" Target="../media/image519.png"/><Relationship Id="rId15" Type="http://schemas.openxmlformats.org/officeDocument/2006/relationships/image" Target="../media/image529.png"/><Relationship Id="rId10" Type="http://schemas.openxmlformats.org/officeDocument/2006/relationships/image" Target="../media/image524.png"/><Relationship Id="rId4" Type="http://schemas.openxmlformats.org/officeDocument/2006/relationships/image" Target="../media/image518.png"/><Relationship Id="rId9" Type="http://schemas.openxmlformats.org/officeDocument/2006/relationships/image" Target="../media/image523.png"/><Relationship Id="rId14" Type="http://schemas.openxmlformats.org/officeDocument/2006/relationships/image" Target="../media/image5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4.png"/><Relationship Id="rId2" Type="http://schemas.openxmlformats.org/officeDocument/2006/relationships/image" Target="../media/image533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6.png"/><Relationship Id="rId2" Type="http://schemas.openxmlformats.org/officeDocument/2006/relationships/image" Target="../media/image535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7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8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13" Type="http://schemas.openxmlformats.org/officeDocument/2006/relationships/image" Target="../media/image549.png"/><Relationship Id="rId18" Type="http://schemas.openxmlformats.org/officeDocument/2006/relationships/image" Target="../media/image554.png"/><Relationship Id="rId3" Type="http://schemas.openxmlformats.org/officeDocument/2006/relationships/image" Target="../media/image540.png"/><Relationship Id="rId21" Type="http://schemas.openxmlformats.org/officeDocument/2006/relationships/image" Target="../media/image557.png"/><Relationship Id="rId7" Type="http://schemas.openxmlformats.org/officeDocument/2006/relationships/image" Target="../media/image543.png"/><Relationship Id="rId12" Type="http://schemas.openxmlformats.org/officeDocument/2006/relationships/image" Target="../media/image548.png"/><Relationship Id="rId17" Type="http://schemas.openxmlformats.org/officeDocument/2006/relationships/image" Target="../media/image553.png"/><Relationship Id="rId2" Type="http://schemas.openxmlformats.org/officeDocument/2006/relationships/image" Target="../media/image539.png"/><Relationship Id="rId16" Type="http://schemas.openxmlformats.org/officeDocument/2006/relationships/image" Target="../media/image552.png"/><Relationship Id="rId20" Type="http://schemas.openxmlformats.org/officeDocument/2006/relationships/image" Target="../media/image5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2.png"/><Relationship Id="rId11" Type="http://schemas.openxmlformats.org/officeDocument/2006/relationships/image" Target="../media/image547.png"/><Relationship Id="rId5" Type="http://schemas.openxmlformats.org/officeDocument/2006/relationships/image" Target="../media/image11.png"/><Relationship Id="rId15" Type="http://schemas.openxmlformats.org/officeDocument/2006/relationships/image" Target="../media/image551.png"/><Relationship Id="rId23" Type="http://schemas.openxmlformats.org/officeDocument/2006/relationships/image" Target="../media/image559.png"/><Relationship Id="rId10" Type="http://schemas.openxmlformats.org/officeDocument/2006/relationships/image" Target="../media/image546.png"/><Relationship Id="rId19" Type="http://schemas.openxmlformats.org/officeDocument/2006/relationships/image" Target="../media/image555.png"/><Relationship Id="rId4" Type="http://schemas.openxmlformats.org/officeDocument/2006/relationships/image" Target="../media/image541.png"/><Relationship Id="rId9" Type="http://schemas.openxmlformats.org/officeDocument/2006/relationships/image" Target="../media/image545.png"/><Relationship Id="rId14" Type="http://schemas.openxmlformats.org/officeDocument/2006/relationships/image" Target="../media/image550.png"/><Relationship Id="rId22" Type="http://schemas.openxmlformats.org/officeDocument/2006/relationships/image" Target="../media/image55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1.png"/><Relationship Id="rId18" Type="http://schemas.openxmlformats.org/officeDocument/2006/relationships/image" Target="../media/image320.png"/><Relationship Id="rId3" Type="http://schemas.openxmlformats.org/officeDocument/2006/relationships/image" Target="../media/image561.png"/><Relationship Id="rId21" Type="http://schemas.openxmlformats.org/officeDocument/2006/relationships/image" Target="../media/image578.png"/><Relationship Id="rId7" Type="http://schemas.openxmlformats.org/officeDocument/2006/relationships/image" Target="../media/image565.png"/><Relationship Id="rId12" Type="http://schemas.openxmlformats.org/officeDocument/2006/relationships/image" Target="../media/image570.png"/><Relationship Id="rId17" Type="http://schemas.openxmlformats.org/officeDocument/2006/relationships/image" Target="../media/image575.png"/><Relationship Id="rId2" Type="http://schemas.openxmlformats.org/officeDocument/2006/relationships/image" Target="../media/image560.png"/><Relationship Id="rId16" Type="http://schemas.openxmlformats.org/officeDocument/2006/relationships/image" Target="../media/image574.png"/><Relationship Id="rId20" Type="http://schemas.openxmlformats.org/officeDocument/2006/relationships/image" Target="../media/image5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4.png"/><Relationship Id="rId11" Type="http://schemas.openxmlformats.org/officeDocument/2006/relationships/image" Target="../media/image569.png"/><Relationship Id="rId5" Type="http://schemas.openxmlformats.org/officeDocument/2006/relationships/image" Target="../media/image563.png"/><Relationship Id="rId15" Type="http://schemas.openxmlformats.org/officeDocument/2006/relationships/image" Target="../media/image573.png"/><Relationship Id="rId10" Type="http://schemas.openxmlformats.org/officeDocument/2006/relationships/image" Target="../media/image568.png"/><Relationship Id="rId19" Type="http://schemas.openxmlformats.org/officeDocument/2006/relationships/image" Target="../media/image576.png"/><Relationship Id="rId4" Type="http://schemas.openxmlformats.org/officeDocument/2006/relationships/image" Target="../media/image562.png"/><Relationship Id="rId9" Type="http://schemas.openxmlformats.org/officeDocument/2006/relationships/image" Target="../media/image567.png"/><Relationship Id="rId14" Type="http://schemas.openxmlformats.org/officeDocument/2006/relationships/image" Target="../media/image572.png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594.png"/><Relationship Id="rId26" Type="http://schemas.openxmlformats.org/officeDocument/2006/relationships/image" Target="../media/image599.png"/><Relationship Id="rId3" Type="http://schemas.openxmlformats.org/officeDocument/2006/relationships/image" Target="../media/image580.png"/><Relationship Id="rId21" Type="http://schemas.openxmlformats.org/officeDocument/2006/relationships/image" Target="../media/image596.png"/><Relationship Id="rId34" Type="http://schemas.openxmlformats.org/officeDocument/2006/relationships/image" Target="../media/image605.png"/><Relationship Id="rId7" Type="http://schemas.openxmlformats.org/officeDocument/2006/relationships/image" Target="../media/image584.png"/><Relationship Id="rId12" Type="http://schemas.openxmlformats.org/officeDocument/2006/relationships/image" Target="../media/image589.png"/><Relationship Id="rId17" Type="http://schemas.openxmlformats.org/officeDocument/2006/relationships/image" Target="../media/image593.png"/><Relationship Id="rId25" Type="http://schemas.openxmlformats.org/officeDocument/2006/relationships/image" Target="../media/image11.png"/><Relationship Id="rId33" Type="http://schemas.openxmlformats.org/officeDocument/2006/relationships/image" Target="../media/image604.png"/><Relationship Id="rId2" Type="http://schemas.openxmlformats.org/officeDocument/2006/relationships/image" Target="../media/image579.png"/><Relationship Id="rId16" Type="http://schemas.openxmlformats.org/officeDocument/2006/relationships/image" Target="../media/image592.png"/><Relationship Id="rId20" Type="http://schemas.openxmlformats.org/officeDocument/2006/relationships/image" Target="../media/image595.png"/><Relationship Id="rId29" Type="http://schemas.openxmlformats.org/officeDocument/2006/relationships/image" Target="../media/image6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3.png"/><Relationship Id="rId11" Type="http://schemas.openxmlformats.org/officeDocument/2006/relationships/image" Target="../media/image588.png"/><Relationship Id="rId24" Type="http://schemas.openxmlformats.org/officeDocument/2006/relationships/image" Target="../media/image34.png"/><Relationship Id="rId32" Type="http://schemas.openxmlformats.org/officeDocument/2006/relationships/image" Target="../media/image603.png"/><Relationship Id="rId5" Type="http://schemas.openxmlformats.org/officeDocument/2006/relationships/image" Target="../media/image582.png"/><Relationship Id="rId15" Type="http://schemas.openxmlformats.org/officeDocument/2006/relationships/image" Target="../media/image591.png"/><Relationship Id="rId23" Type="http://schemas.openxmlformats.org/officeDocument/2006/relationships/image" Target="../media/image598.png"/><Relationship Id="rId28" Type="http://schemas.openxmlformats.org/officeDocument/2006/relationships/image" Target="../media/image22.png"/><Relationship Id="rId36" Type="http://schemas.openxmlformats.org/officeDocument/2006/relationships/image" Target="../media/image33.png"/><Relationship Id="rId10" Type="http://schemas.openxmlformats.org/officeDocument/2006/relationships/image" Target="../media/image587.png"/><Relationship Id="rId19" Type="http://schemas.openxmlformats.org/officeDocument/2006/relationships/image" Target="../media/image203.png"/><Relationship Id="rId31" Type="http://schemas.openxmlformats.org/officeDocument/2006/relationships/image" Target="../media/image602.png"/><Relationship Id="rId4" Type="http://schemas.openxmlformats.org/officeDocument/2006/relationships/image" Target="../media/image581.png"/><Relationship Id="rId9" Type="http://schemas.openxmlformats.org/officeDocument/2006/relationships/image" Target="../media/image586.png"/><Relationship Id="rId14" Type="http://schemas.openxmlformats.org/officeDocument/2006/relationships/image" Target="../media/image201.png"/><Relationship Id="rId22" Type="http://schemas.openxmlformats.org/officeDocument/2006/relationships/image" Target="../media/image597.png"/><Relationship Id="rId27" Type="http://schemas.openxmlformats.org/officeDocument/2006/relationships/image" Target="../media/image600.png"/><Relationship Id="rId30" Type="http://schemas.openxmlformats.org/officeDocument/2006/relationships/image" Target="../media/image320.png"/><Relationship Id="rId35" Type="http://schemas.openxmlformats.org/officeDocument/2006/relationships/image" Target="../media/image606.png"/><Relationship Id="rId8" Type="http://schemas.openxmlformats.org/officeDocument/2006/relationships/image" Target="../media/image58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8.png"/><Relationship Id="rId2" Type="http://schemas.openxmlformats.org/officeDocument/2006/relationships/image" Target="../media/image6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1.png"/><Relationship Id="rId5" Type="http://schemas.openxmlformats.org/officeDocument/2006/relationships/image" Target="../media/image610.png"/><Relationship Id="rId4" Type="http://schemas.openxmlformats.org/officeDocument/2006/relationships/image" Target="../media/image60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8.png"/><Relationship Id="rId3" Type="http://schemas.openxmlformats.org/officeDocument/2006/relationships/image" Target="../media/image613.png"/><Relationship Id="rId7" Type="http://schemas.openxmlformats.org/officeDocument/2006/relationships/image" Target="../media/image617.png"/><Relationship Id="rId2" Type="http://schemas.openxmlformats.org/officeDocument/2006/relationships/image" Target="../media/image6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6.png"/><Relationship Id="rId5" Type="http://schemas.openxmlformats.org/officeDocument/2006/relationships/image" Target="../media/image615.png"/><Relationship Id="rId4" Type="http://schemas.openxmlformats.org/officeDocument/2006/relationships/image" Target="../media/image614.png"/><Relationship Id="rId9" Type="http://schemas.openxmlformats.org/officeDocument/2006/relationships/image" Target="../media/image61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630.png"/><Relationship Id="rId3" Type="http://schemas.openxmlformats.org/officeDocument/2006/relationships/image" Target="../media/image621.png"/><Relationship Id="rId7" Type="http://schemas.openxmlformats.org/officeDocument/2006/relationships/image" Target="../media/image625.png"/><Relationship Id="rId12" Type="http://schemas.openxmlformats.org/officeDocument/2006/relationships/image" Target="../media/image629.png"/><Relationship Id="rId17" Type="http://schemas.openxmlformats.org/officeDocument/2006/relationships/image" Target="../media/image634.png"/><Relationship Id="rId2" Type="http://schemas.openxmlformats.org/officeDocument/2006/relationships/image" Target="../media/image620.png"/><Relationship Id="rId16" Type="http://schemas.openxmlformats.org/officeDocument/2006/relationships/image" Target="../media/image6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4.png"/><Relationship Id="rId11" Type="http://schemas.openxmlformats.org/officeDocument/2006/relationships/image" Target="../media/image628.png"/><Relationship Id="rId5" Type="http://schemas.openxmlformats.org/officeDocument/2006/relationships/image" Target="../media/image623.png"/><Relationship Id="rId15" Type="http://schemas.openxmlformats.org/officeDocument/2006/relationships/image" Target="../media/image632.png"/><Relationship Id="rId10" Type="http://schemas.openxmlformats.org/officeDocument/2006/relationships/image" Target="../media/image627.png"/><Relationship Id="rId4" Type="http://schemas.openxmlformats.org/officeDocument/2006/relationships/image" Target="../media/image622.png"/><Relationship Id="rId9" Type="http://schemas.openxmlformats.org/officeDocument/2006/relationships/image" Target="../media/image626.png"/><Relationship Id="rId14" Type="http://schemas.openxmlformats.org/officeDocument/2006/relationships/image" Target="../media/image63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7.png"/><Relationship Id="rId13" Type="http://schemas.openxmlformats.org/officeDocument/2006/relationships/image" Target="../media/image641.png"/><Relationship Id="rId3" Type="http://schemas.openxmlformats.org/officeDocument/2006/relationships/image" Target="../media/image625.png"/><Relationship Id="rId7" Type="http://schemas.openxmlformats.org/officeDocument/2006/relationships/image" Target="../media/image633.png"/><Relationship Id="rId12" Type="http://schemas.openxmlformats.org/officeDocument/2006/relationships/image" Target="../media/image640.png"/><Relationship Id="rId2" Type="http://schemas.openxmlformats.org/officeDocument/2006/relationships/image" Target="../media/image6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2.png"/><Relationship Id="rId11" Type="http://schemas.openxmlformats.org/officeDocument/2006/relationships/image" Target="../media/image639.png"/><Relationship Id="rId5" Type="http://schemas.openxmlformats.org/officeDocument/2006/relationships/image" Target="../media/image636.png"/><Relationship Id="rId10" Type="http://schemas.openxmlformats.org/officeDocument/2006/relationships/image" Target="../media/image638.png"/><Relationship Id="rId4" Type="http://schemas.openxmlformats.org/officeDocument/2006/relationships/image" Target="../media/image635.png"/><Relationship Id="rId9" Type="http://schemas.openxmlformats.org/officeDocument/2006/relationships/image" Target="../media/image248.png"/><Relationship Id="rId14" Type="http://schemas.openxmlformats.org/officeDocument/2006/relationships/image" Target="../media/image64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3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13" Type="http://schemas.openxmlformats.org/officeDocument/2006/relationships/image" Target="../media/image624.png"/><Relationship Id="rId18" Type="http://schemas.openxmlformats.org/officeDocument/2006/relationships/hyperlink" Target="https://www.onlinedoctranslator.com/es/?utm_source=onlinedoctranslator&amp;utm_medium=pdf&amp;utm_campaign=attribution" TargetMode="External"/><Relationship Id="rId3" Type="http://schemas.openxmlformats.org/officeDocument/2006/relationships/image" Target="../media/image645.png"/><Relationship Id="rId7" Type="http://schemas.openxmlformats.org/officeDocument/2006/relationships/image" Target="../media/image649.png"/><Relationship Id="rId12" Type="http://schemas.openxmlformats.org/officeDocument/2006/relationships/image" Target="../media/image654.png"/><Relationship Id="rId17" Type="http://schemas.openxmlformats.org/officeDocument/2006/relationships/image" Target="../media/image1.png"/><Relationship Id="rId2" Type="http://schemas.openxmlformats.org/officeDocument/2006/relationships/image" Target="../media/image644.png"/><Relationship Id="rId16" Type="http://schemas.openxmlformats.org/officeDocument/2006/relationships/image" Target="../media/image6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8.png"/><Relationship Id="rId11" Type="http://schemas.openxmlformats.org/officeDocument/2006/relationships/image" Target="../media/image653.png"/><Relationship Id="rId5" Type="http://schemas.openxmlformats.org/officeDocument/2006/relationships/image" Target="../media/image647.png"/><Relationship Id="rId15" Type="http://schemas.openxmlformats.org/officeDocument/2006/relationships/image" Target="../media/image20.png"/><Relationship Id="rId10" Type="http://schemas.openxmlformats.org/officeDocument/2006/relationships/image" Target="../media/image652.png"/><Relationship Id="rId4" Type="http://schemas.openxmlformats.org/officeDocument/2006/relationships/image" Target="../media/image646.png"/><Relationship Id="rId9" Type="http://schemas.openxmlformats.org/officeDocument/2006/relationships/image" Target="../media/image651.png"/><Relationship Id="rId14" Type="http://schemas.openxmlformats.org/officeDocument/2006/relationships/image" Target="../media/image655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7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8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1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8.png"/><Relationship Id="rId13" Type="http://schemas.openxmlformats.org/officeDocument/2006/relationships/image" Target="../media/image673.png"/><Relationship Id="rId3" Type="http://schemas.openxmlformats.org/officeDocument/2006/relationships/image" Target="../media/image663.png"/><Relationship Id="rId7" Type="http://schemas.openxmlformats.org/officeDocument/2006/relationships/image" Target="../media/image667.png"/><Relationship Id="rId12" Type="http://schemas.openxmlformats.org/officeDocument/2006/relationships/image" Target="../media/image672.png"/><Relationship Id="rId2" Type="http://schemas.openxmlformats.org/officeDocument/2006/relationships/image" Target="../media/image6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6.png"/><Relationship Id="rId11" Type="http://schemas.openxmlformats.org/officeDocument/2006/relationships/image" Target="../media/image671.png"/><Relationship Id="rId5" Type="http://schemas.openxmlformats.org/officeDocument/2006/relationships/image" Target="../media/image665.png"/><Relationship Id="rId10" Type="http://schemas.openxmlformats.org/officeDocument/2006/relationships/image" Target="../media/image670.png"/><Relationship Id="rId4" Type="http://schemas.openxmlformats.org/officeDocument/2006/relationships/image" Target="../media/image664.png"/><Relationship Id="rId9" Type="http://schemas.openxmlformats.org/officeDocument/2006/relationships/image" Target="../media/image669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685.png"/><Relationship Id="rId3" Type="http://schemas.openxmlformats.org/officeDocument/2006/relationships/image" Target="../media/image675.png"/><Relationship Id="rId7" Type="http://schemas.openxmlformats.org/officeDocument/2006/relationships/image" Target="../media/image679.png"/><Relationship Id="rId12" Type="http://schemas.openxmlformats.org/officeDocument/2006/relationships/image" Target="../media/image684.png"/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8.png"/><Relationship Id="rId11" Type="http://schemas.openxmlformats.org/officeDocument/2006/relationships/image" Target="../media/image683.png"/><Relationship Id="rId5" Type="http://schemas.openxmlformats.org/officeDocument/2006/relationships/image" Target="../media/image677.png"/><Relationship Id="rId10" Type="http://schemas.openxmlformats.org/officeDocument/2006/relationships/image" Target="../media/image682.png"/><Relationship Id="rId4" Type="http://schemas.openxmlformats.org/officeDocument/2006/relationships/image" Target="../media/image676.png"/><Relationship Id="rId9" Type="http://schemas.openxmlformats.org/officeDocument/2006/relationships/image" Target="../media/image681.png"/><Relationship Id="rId14" Type="http://schemas.openxmlformats.org/officeDocument/2006/relationships/image" Target="../media/image686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7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9.png"/><Relationship Id="rId2" Type="http://schemas.openxmlformats.org/officeDocument/2006/relationships/image" Target="../media/image6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2.png"/><Relationship Id="rId5" Type="http://schemas.openxmlformats.org/officeDocument/2006/relationships/image" Target="../media/image691.png"/><Relationship Id="rId4" Type="http://schemas.openxmlformats.org/officeDocument/2006/relationships/image" Target="../media/image69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4.png"/><Relationship Id="rId2" Type="http://schemas.openxmlformats.org/officeDocument/2006/relationships/image" Target="../media/image69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6.png"/><Relationship Id="rId4" Type="http://schemas.openxmlformats.org/officeDocument/2006/relationships/image" Target="../media/image695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3" Type="http://schemas.openxmlformats.org/officeDocument/2006/relationships/image" Target="../media/image697.png"/><Relationship Id="rId7" Type="http://schemas.openxmlformats.org/officeDocument/2006/relationships/image" Target="../media/image70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3.png"/><Relationship Id="rId5" Type="http://schemas.openxmlformats.org/officeDocument/2006/relationships/image" Target="../media/image699.png"/><Relationship Id="rId10" Type="http://schemas.openxmlformats.org/officeDocument/2006/relationships/image" Target="../media/image703.png"/><Relationship Id="rId4" Type="http://schemas.openxmlformats.org/officeDocument/2006/relationships/image" Target="../media/image698.png"/><Relationship Id="rId9" Type="http://schemas.openxmlformats.org/officeDocument/2006/relationships/image" Target="../media/image702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5.png"/><Relationship Id="rId13" Type="http://schemas.openxmlformats.org/officeDocument/2006/relationships/image" Target="../media/image711.png"/><Relationship Id="rId18" Type="http://schemas.openxmlformats.org/officeDocument/2006/relationships/image" Target="../media/image715.png"/><Relationship Id="rId3" Type="http://schemas.openxmlformats.org/officeDocument/2006/relationships/image" Target="../media/image705.png"/><Relationship Id="rId7" Type="http://schemas.openxmlformats.org/officeDocument/2006/relationships/image" Target="../media/image708.png"/><Relationship Id="rId12" Type="http://schemas.openxmlformats.org/officeDocument/2006/relationships/image" Target="../media/image710.png"/><Relationship Id="rId17" Type="http://schemas.openxmlformats.org/officeDocument/2006/relationships/image" Target="../media/image714.png"/><Relationship Id="rId2" Type="http://schemas.openxmlformats.org/officeDocument/2006/relationships/image" Target="../media/image704.png"/><Relationship Id="rId16" Type="http://schemas.openxmlformats.org/officeDocument/2006/relationships/image" Target="../media/image1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624.png"/><Relationship Id="rId5" Type="http://schemas.openxmlformats.org/officeDocument/2006/relationships/image" Target="../media/image707.png"/><Relationship Id="rId15" Type="http://schemas.openxmlformats.org/officeDocument/2006/relationships/image" Target="../media/image713.png"/><Relationship Id="rId10" Type="http://schemas.openxmlformats.org/officeDocument/2006/relationships/image" Target="../media/image320.png"/><Relationship Id="rId19" Type="http://schemas.openxmlformats.org/officeDocument/2006/relationships/image" Target="../media/image716.png"/><Relationship Id="rId4" Type="http://schemas.openxmlformats.org/officeDocument/2006/relationships/image" Target="../media/image706.png"/><Relationship Id="rId9" Type="http://schemas.openxmlformats.org/officeDocument/2006/relationships/image" Target="../media/image709.png"/><Relationship Id="rId14" Type="http://schemas.openxmlformats.org/officeDocument/2006/relationships/image" Target="../media/image712.png"/></Relationships>
</file>

<file path=ppt/slides/_rels/slide9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6.png"/><Relationship Id="rId18" Type="http://schemas.openxmlformats.org/officeDocument/2006/relationships/image" Target="../media/image730.png"/><Relationship Id="rId26" Type="http://schemas.openxmlformats.org/officeDocument/2006/relationships/image" Target="../media/image737.png"/><Relationship Id="rId3" Type="http://schemas.openxmlformats.org/officeDocument/2006/relationships/image" Target="../media/image718.png"/><Relationship Id="rId21" Type="http://schemas.openxmlformats.org/officeDocument/2006/relationships/image" Target="../media/image732.png"/><Relationship Id="rId34" Type="http://schemas.openxmlformats.org/officeDocument/2006/relationships/image" Target="../media/image743.png"/><Relationship Id="rId7" Type="http://schemas.openxmlformats.org/officeDocument/2006/relationships/image" Target="../media/image320.png"/><Relationship Id="rId12" Type="http://schemas.openxmlformats.org/officeDocument/2006/relationships/image" Target="../media/image725.png"/><Relationship Id="rId17" Type="http://schemas.openxmlformats.org/officeDocument/2006/relationships/image" Target="../media/image729.png"/><Relationship Id="rId25" Type="http://schemas.openxmlformats.org/officeDocument/2006/relationships/image" Target="../media/image736.png"/><Relationship Id="rId33" Type="http://schemas.openxmlformats.org/officeDocument/2006/relationships/image" Target="../media/image197.png"/><Relationship Id="rId2" Type="http://schemas.openxmlformats.org/officeDocument/2006/relationships/image" Target="../media/image717.png"/><Relationship Id="rId16" Type="http://schemas.openxmlformats.org/officeDocument/2006/relationships/image" Target="../media/image728.png"/><Relationship Id="rId20" Type="http://schemas.openxmlformats.org/officeDocument/2006/relationships/image" Target="../media/image731.png"/><Relationship Id="rId29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0.png"/><Relationship Id="rId11" Type="http://schemas.openxmlformats.org/officeDocument/2006/relationships/image" Target="../media/image724.png"/><Relationship Id="rId24" Type="http://schemas.openxmlformats.org/officeDocument/2006/relationships/image" Target="../media/image735.png"/><Relationship Id="rId32" Type="http://schemas.openxmlformats.org/officeDocument/2006/relationships/image" Target="../media/image742.png"/><Relationship Id="rId5" Type="http://schemas.openxmlformats.org/officeDocument/2006/relationships/image" Target="../media/image719.png"/><Relationship Id="rId15" Type="http://schemas.openxmlformats.org/officeDocument/2006/relationships/image" Target="../media/image727.png"/><Relationship Id="rId23" Type="http://schemas.openxmlformats.org/officeDocument/2006/relationships/image" Target="../media/image734.png"/><Relationship Id="rId28" Type="http://schemas.openxmlformats.org/officeDocument/2006/relationships/image" Target="../media/image739.png"/><Relationship Id="rId10" Type="http://schemas.openxmlformats.org/officeDocument/2006/relationships/image" Target="../media/image723.png"/><Relationship Id="rId19" Type="http://schemas.openxmlformats.org/officeDocument/2006/relationships/image" Target="../media/image576.png"/><Relationship Id="rId31" Type="http://schemas.openxmlformats.org/officeDocument/2006/relationships/image" Target="../media/image741.png"/><Relationship Id="rId4" Type="http://schemas.openxmlformats.org/officeDocument/2006/relationships/image" Target="../media/image629.png"/><Relationship Id="rId9" Type="http://schemas.openxmlformats.org/officeDocument/2006/relationships/image" Target="../media/image722.png"/><Relationship Id="rId14" Type="http://schemas.openxmlformats.org/officeDocument/2006/relationships/image" Target="../media/image211.png"/><Relationship Id="rId22" Type="http://schemas.openxmlformats.org/officeDocument/2006/relationships/image" Target="../media/image733.png"/><Relationship Id="rId27" Type="http://schemas.openxmlformats.org/officeDocument/2006/relationships/image" Target="../media/image738.png"/><Relationship Id="rId30" Type="http://schemas.openxmlformats.org/officeDocument/2006/relationships/image" Target="../media/image740.png"/><Relationship Id="rId35" Type="http://schemas.openxmlformats.org/officeDocument/2006/relationships/image" Target="../media/image744.png"/><Relationship Id="rId8" Type="http://schemas.openxmlformats.org/officeDocument/2006/relationships/image" Target="../media/image721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0.png"/><Relationship Id="rId3" Type="http://schemas.openxmlformats.org/officeDocument/2006/relationships/image" Target="../media/image745.png"/><Relationship Id="rId7" Type="http://schemas.openxmlformats.org/officeDocument/2006/relationships/image" Target="../media/image749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8.png"/><Relationship Id="rId5" Type="http://schemas.openxmlformats.org/officeDocument/2006/relationships/image" Target="../media/image747.png"/><Relationship Id="rId4" Type="http://schemas.openxmlformats.org/officeDocument/2006/relationships/image" Target="../media/image746.png"/><Relationship Id="rId9" Type="http://schemas.openxmlformats.org/officeDocument/2006/relationships/image" Target="../media/image75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3.png"/><Relationship Id="rId2" Type="http://schemas.openxmlformats.org/officeDocument/2006/relationships/image" Target="../media/image7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6.png"/><Relationship Id="rId5" Type="http://schemas.openxmlformats.org/officeDocument/2006/relationships/image" Target="../media/image755.png"/><Relationship Id="rId4" Type="http://schemas.openxmlformats.org/officeDocument/2006/relationships/image" Target="../media/image75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8.png"/><Relationship Id="rId2" Type="http://schemas.openxmlformats.org/officeDocument/2006/relationships/image" Target="../media/image7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9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2.png"/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3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4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1.png"/><Relationship Id="rId13" Type="http://schemas.openxmlformats.org/officeDocument/2006/relationships/image" Target="../media/image776.png"/><Relationship Id="rId3" Type="http://schemas.openxmlformats.org/officeDocument/2006/relationships/image" Target="../media/image766.png"/><Relationship Id="rId7" Type="http://schemas.openxmlformats.org/officeDocument/2006/relationships/image" Target="../media/image770.png"/><Relationship Id="rId12" Type="http://schemas.openxmlformats.org/officeDocument/2006/relationships/image" Target="../media/image775.png"/><Relationship Id="rId2" Type="http://schemas.openxmlformats.org/officeDocument/2006/relationships/image" Target="../media/image7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9.png"/><Relationship Id="rId11" Type="http://schemas.openxmlformats.org/officeDocument/2006/relationships/image" Target="../media/image774.png"/><Relationship Id="rId5" Type="http://schemas.openxmlformats.org/officeDocument/2006/relationships/image" Target="../media/image768.png"/><Relationship Id="rId15" Type="http://schemas.openxmlformats.org/officeDocument/2006/relationships/image" Target="../media/image778.png"/><Relationship Id="rId10" Type="http://schemas.openxmlformats.org/officeDocument/2006/relationships/image" Target="../media/image773.png"/><Relationship Id="rId4" Type="http://schemas.openxmlformats.org/officeDocument/2006/relationships/image" Target="../media/image767.png"/><Relationship Id="rId9" Type="http://schemas.openxmlformats.org/officeDocument/2006/relationships/image" Target="../media/image772.png"/><Relationship Id="rId14" Type="http://schemas.openxmlformats.org/officeDocument/2006/relationships/image" Target="../media/image777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9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1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3.png"/><Relationship Id="rId2" Type="http://schemas.openxmlformats.org/officeDocument/2006/relationships/image" Target="../media/image782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5.png"/><Relationship Id="rId2" Type="http://schemas.openxmlformats.org/officeDocument/2006/relationships/image" Target="../media/image784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usa.siemens.com/step" TargetMode="External"/><Relationship Id="rId4" Type="http://schemas.openxmlformats.org/officeDocument/2006/relationships/image" Target="../media/image7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21626" y="512799"/>
            <a:ext cx="17354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1626" y="1784617"/>
            <a:ext cx="4137025" cy="605614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spcBef>
                <a:spcPts val="805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de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19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31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41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95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iluminación.................................................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68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10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</a:t>
            </a:r>
            <a:r>
              <a:rPr sz="10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</a:t>
            </a:r>
            <a:r>
              <a:rPr sz="10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72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Finales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carrera................................................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81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85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Transformadores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control.................................................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82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83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05"/>
              </a:spcBef>
            </a:pP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89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91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95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interfaz...................................................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¡LOGO!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programables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97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99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35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108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</a:t>
            </a:fld>
            <a:endParaRPr spc="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1" y="512799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94" y="1858998"/>
            <a:ext cx="4142740" cy="730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446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Bienvenido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STEP,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T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técnico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mi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educacion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PAGS </a:t>
            </a:r>
            <a:r>
              <a:rPr sz="850" b="1" spc="-2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preparar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vender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productos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Industry,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eficaz.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Conceptos</a:t>
            </a:r>
            <a:r>
              <a:rPr sz="8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básicos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los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componentes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33350">
              <a:lnSpc>
                <a:spcPct val="120000"/>
              </a:lnSpc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podrá: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354965" marR="996315" indent="-342265">
              <a:lnSpc>
                <a:spcPct val="133300"/>
              </a:lnSpc>
              <a:spcBef>
                <a:spcPts val="5"/>
              </a:spcBef>
              <a:buSzPct val="155555"/>
              <a:buChar char="•"/>
              <a:tabLst>
                <a:tab pos="354330" algn="l"/>
                <a:tab pos="355600" algn="l"/>
              </a:tabLst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propósito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00">
              <a:latin typeface="Microsoft Sans Serif"/>
              <a:cs typeface="Microsoft Sans Serif"/>
            </a:endParaRPr>
          </a:p>
          <a:p>
            <a:pPr marL="354965" marR="643255" indent="-342265">
              <a:lnSpc>
                <a:spcPct val="114300"/>
              </a:lnSpc>
              <a:spcBef>
                <a:spcPts val="265"/>
              </a:spcBef>
              <a:buSzPct val="133333"/>
              <a:buChar char="•"/>
              <a:tabLst>
                <a:tab pos="354330" algn="l"/>
                <a:tab pos="355600" algn="l"/>
              </a:tabLst>
            </a:pP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Indique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</a:t>
            </a:r>
            <a:endParaRPr sz="1050">
              <a:latin typeface="Microsoft Sans Serif"/>
              <a:cs typeface="Microsoft Sans Serif"/>
            </a:endParaRPr>
          </a:p>
          <a:p>
            <a:pPr marL="354965" marR="1309370" indent="-342265">
              <a:lnSpc>
                <a:spcPct val="126299"/>
              </a:lnSpc>
              <a:spcBef>
                <a:spcPts val="225"/>
              </a:spcBef>
              <a:buSzPct val="147368"/>
              <a:buChar char="•"/>
              <a:tabLst>
                <a:tab pos="354330" algn="l"/>
                <a:tab pos="355600" algn="l"/>
              </a:tabLst>
            </a:pP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950">
              <a:latin typeface="Microsoft Sans Serif"/>
              <a:cs typeface="Microsoft Sans Serif"/>
            </a:endParaRPr>
          </a:p>
          <a:p>
            <a:pPr marL="354965" indent="-342900">
              <a:spcBef>
                <a:spcPts val="690"/>
              </a:spcBef>
              <a:buSzPct val="175000"/>
              <a:buChar char="•"/>
              <a:tabLst>
                <a:tab pos="354330" algn="l"/>
                <a:tab pos="355600" algn="l"/>
              </a:tabLst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Leer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endParaRPr sz="800">
              <a:latin typeface="Microsoft Sans Serif"/>
              <a:cs typeface="Microsoft Sans Serif"/>
            </a:endParaRPr>
          </a:p>
          <a:p>
            <a:pPr marL="354965" marR="435609" indent="-342265">
              <a:lnSpc>
                <a:spcPct val="141200"/>
              </a:lnSpc>
              <a:spcBef>
                <a:spcPts val="245"/>
              </a:spcBef>
              <a:buSzPct val="164705"/>
              <a:buChar char="•"/>
              <a:tabLst>
                <a:tab pos="354330" algn="l"/>
                <a:tab pos="355600" algn="l"/>
              </a:tabLst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electromagnéticos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electromagnéticos.</a:t>
            </a:r>
            <a:endParaRPr sz="850">
              <a:latin typeface="Microsoft Sans Serif"/>
              <a:cs typeface="Microsoft Sans Serif"/>
            </a:endParaRPr>
          </a:p>
          <a:p>
            <a:pPr marL="354965" indent="-342900">
              <a:spcBef>
                <a:spcPts val="760"/>
              </a:spcBef>
              <a:buSzPct val="186666"/>
              <a:buChar char="•"/>
              <a:tabLst>
                <a:tab pos="354330" algn="l"/>
                <a:tab pos="355600" algn="l"/>
              </a:tabLst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750">
              <a:latin typeface="Microsoft Sans Serif"/>
              <a:cs typeface="Microsoft Sans Serif"/>
            </a:endParaRPr>
          </a:p>
          <a:p>
            <a:pPr marL="354965" marR="143510" indent="-342265">
              <a:lnSpc>
                <a:spcPct val="150000"/>
              </a:lnSpc>
              <a:spcBef>
                <a:spcPts val="250"/>
              </a:spcBef>
              <a:buSzPct val="175000"/>
              <a:buChar char="•"/>
              <a:tabLst>
                <a:tab pos="354330" algn="l"/>
                <a:tab pos="355600" algn="l"/>
              </a:tabLst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brevemente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electrónicos.</a:t>
            </a:r>
            <a:endParaRPr sz="800">
              <a:latin typeface="Microsoft Sans Serif"/>
              <a:cs typeface="Microsoft Sans Serif"/>
            </a:endParaRPr>
          </a:p>
          <a:p>
            <a:pPr marL="354965" indent="-342900">
              <a:spcBef>
                <a:spcPts val="570"/>
              </a:spcBef>
              <a:buSzPct val="147368"/>
              <a:buChar char="•"/>
              <a:tabLst>
                <a:tab pos="354330" algn="l"/>
                <a:tab pos="355600" algn="l"/>
              </a:tabLst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reducido.</a:t>
            </a:r>
            <a:endParaRPr sz="950">
              <a:latin typeface="Microsoft Sans Serif"/>
              <a:cs typeface="Microsoft Sans Serif"/>
            </a:endParaRPr>
          </a:p>
          <a:p>
            <a:pPr marL="12700" marR="444500">
              <a:lnSpc>
                <a:spcPts val="1440"/>
              </a:lnSpc>
              <a:spcBef>
                <a:spcPts val="100"/>
              </a:spcBef>
              <a:buChar char="•"/>
              <a:tabLst>
                <a:tab pos="81915" algn="l"/>
              </a:tabLst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iluminación.</a:t>
            </a:r>
            <a:endParaRPr sz="85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300"/>
              </a:spcBef>
              <a:buChar char="•"/>
              <a:tabLst>
                <a:tab pos="81915" algn="l"/>
              </a:tabLst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  <a:p>
            <a:pPr marL="12700" marR="138430">
              <a:lnSpc>
                <a:spcPct val="114300"/>
              </a:lnSpc>
              <a:spcBef>
                <a:spcPts val="40"/>
              </a:spcBef>
              <a:buChar char="•"/>
              <a:tabLst>
                <a:tab pos="97790" algn="l"/>
              </a:tabLst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Resumir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ofrecidos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050">
              <a:latin typeface="Microsoft Sans Serif"/>
              <a:cs typeface="Microsoft Sans Serif"/>
            </a:endParaRPr>
          </a:p>
          <a:p>
            <a:pPr marL="12700" marR="316230">
              <a:lnSpc>
                <a:spcPct val="114300"/>
              </a:lnSpc>
              <a:buChar char="•"/>
              <a:tabLst>
                <a:tab pos="97790" algn="l"/>
              </a:tabLst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Resumir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ofrecidos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050">
              <a:latin typeface="Microsoft Sans Serif"/>
              <a:cs typeface="Microsoft Sans Serif"/>
            </a:endParaRPr>
          </a:p>
          <a:p>
            <a:pPr marL="97790" marR="5080" indent="-97790">
              <a:lnSpc>
                <a:spcPct val="114300"/>
              </a:lnSpc>
              <a:buChar char="•"/>
              <a:tabLst>
                <a:tab pos="97790" algn="l"/>
              </a:tabLst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brevemente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ASIsafe,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endParaRPr sz="1050">
              <a:latin typeface="Microsoft Sans Serif"/>
              <a:cs typeface="Microsoft Sans Serif"/>
            </a:endParaRPr>
          </a:p>
          <a:p>
            <a:pPr marL="101600" marR="62230" indent="-101600">
              <a:lnSpc>
                <a:spcPct val="109100"/>
              </a:lnSpc>
              <a:spcBef>
                <a:spcPts val="10"/>
              </a:spcBef>
              <a:buChar char="•"/>
              <a:tabLst>
                <a:tab pos="101600" algn="l"/>
              </a:tabLst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Resumir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4145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conocimiento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ayudará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clientes. Además,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podrá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clientes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 entre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06" y="483260"/>
            <a:ext cx="4240530" cy="261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deberías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Fundamentos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la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Electricidad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intentar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Conceptos </a:t>
            </a:r>
            <a:r>
              <a:rPr sz="850" b="1" spc="-2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básicos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los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componentes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control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comprensión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conceptos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Fundamentos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la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Electricidad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haber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retenido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aprueba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dará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oportunidad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un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82550">
              <a:lnSpc>
                <a:spcPct val="150000"/>
              </a:lnSpc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AG.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respectivas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empresas.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sujetas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previo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aviso.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07" y="3413153"/>
            <a:ext cx="4058285" cy="170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45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NEMA®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de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Eléctricos,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Rosslyn,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22209.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09100"/>
              </a:lnSpc>
            </a:pP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Inc.®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UL®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Inc.,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Northbrook,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IL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60062-2096.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propiedad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respectivos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dueños.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3526524"/>
            <a:ext cx="2176068" cy="15641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512799"/>
            <a:ext cx="27705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1991" y="1886940"/>
            <a:ext cx="5226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40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0" y="1857728"/>
            <a:ext cx="4267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procesos,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cosa,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2591789"/>
            <a:ext cx="41243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operada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Trebuchet MS"/>
                <a:cs typeface="Trebuchet MS"/>
              </a:rPr>
              <a:t>manualmente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funcione.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alguien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manual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arrancar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0" y="5366741"/>
            <a:ext cx="41167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Aunque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siendo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ciertas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2040" y="6509742"/>
            <a:ext cx="1427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Componentes</a:t>
            </a:r>
            <a:r>
              <a:rPr sz="9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47" y="6466562"/>
            <a:ext cx="42722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 muchos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circuitos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involucran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también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conmutar,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iniciar,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detectar,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monitorear,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comunicar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funciones.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alcance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02955" y="4751731"/>
            <a:ext cx="240665" cy="498475"/>
          </a:xfrm>
          <a:custGeom>
            <a:avLst/>
            <a:gdLst/>
            <a:ahLst/>
            <a:cxnLst/>
            <a:rect l="l" t="t" r="r" b="b"/>
            <a:pathLst>
              <a:path w="240664" h="498475">
                <a:moveTo>
                  <a:pt x="0" y="154533"/>
                </a:moveTo>
                <a:lnTo>
                  <a:pt x="228600" y="343827"/>
                </a:lnTo>
              </a:path>
              <a:path w="240664" h="498475">
                <a:moveTo>
                  <a:pt x="121615" y="282549"/>
                </a:moveTo>
                <a:lnTo>
                  <a:pt x="121615" y="498360"/>
                </a:lnTo>
              </a:path>
              <a:path w="240664" h="498475">
                <a:moveTo>
                  <a:pt x="5473" y="282549"/>
                </a:moveTo>
                <a:lnTo>
                  <a:pt x="240474" y="282549"/>
                </a:lnTo>
              </a:path>
              <a:path w="240664" h="498475">
                <a:moveTo>
                  <a:pt x="5473" y="213067"/>
                </a:moveTo>
                <a:lnTo>
                  <a:pt x="240474" y="213067"/>
                </a:lnTo>
              </a:path>
              <a:path w="240664" h="498475">
                <a:moveTo>
                  <a:pt x="121615" y="0"/>
                </a:moveTo>
                <a:lnTo>
                  <a:pt x="121615" y="2158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86648" y="4751730"/>
            <a:ext cx="0" cy="215900"/>
          </a:xfrm>
          <a:custGeom>
            <a:avLst/>
            <a:gdLst/>
            <a:ahLst/>
            <a:cxnLst/>
            <a:rect l="l" t="t" r="r" b="b"/>
            <a:pathLst>
              <a:path h="215900">
                <a:moveTo>
                  <a:pt x="0" y="0"/>
                </a:moveTo>
                <a:lnTo>
                  <a:pt x="0" y="2158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70521" y="5034279"/>
            <a:ext cx="235585" cy="215900"/>
          </a:xfrm>
          <a:custGeom>
            <a:avLst/>
            <a:gdLst/>
            <a:ahLst/>
            <a:cxnLst/>
            <a:rect l="l" t="t" r="r" b="b"/>
            <a:pathLst>
              <a:path w="235585" h="215900">
                <a:moveTo>
                  <a:pt x="116128" y="0"/>
                </a:moveTo>
                <a:lnTo>
                  <a:pt x="116128" y="215811"/>
                </a:lnTo>
              </a:path>
              <a:path w="235585" h="215900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70521" y="4964798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844585" y="7217206"/>
            <a:ext cx="1099185" cy="1568450"/>
            <a:chOff x="3789984" y="7217206"/>
            <a:chExt cx="1099185" cy="1568450"/>
          </a:xfrm>
        </p:grpSpPr>
        <p:sp>
          <p:nvSpPr>
            <p:cNvPr id="7" name="object 7"/>
            <p:cNvSpPr/>
            <p:nvPr/>
          </p:nvSpPr>
          <p:spPr>
            <a:xfrm>
              <a:off x="4044810" y="8095564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40" y="0"/>
                  </a:moveTo>
                  <a:lnTo>
                    <a:pt x="672147" y="0"/>
                  </a:lnTo>
                  <a:lnTo>
                    <a:pt x="672147" y="62128"/>
                  </a:lnTo>
                  <a:lnTo>
                    <a:pt x="168960" y="62128"/>
                  </a:lnTo>
                  <a:lnTo>
                    <a:pt x="168960" y="1574"/>
                  </a:lnTo>
                  <a:lnTo>
                    <a:pt x="83261" y="2755"/>
                  </a:lnTo>
                  <a:lnTo>
                    <a:pt x="83667" y="62128"/>
                  </a:lnTo>
                  <a:lnTo>
                    <a:pt x="41224" y="62128"/>
                  </a:lnTo>
                  <a:lnTo>
                    <a:pt x="41224" y="90436"/>
                  </a:lnTo>
                  <a:lnTo>
                    <a:pt x="0" y="90436"/>
                  </a:lnTo>
                  <a:lnTo>
                    <a:pt x="0" y="143141"/>
                  </a:lnTo>
                  <a:lnTo>
                    <a:pt x="41224" y="157683"/>
                  </a:lnTo>
                  <a:lnTo>
                    <a:pt x="41224" y="687362"/>
                  </a:lnTo>
                  <a:lnTo>
                    <a:pt x="800290" y="687362"/>
                  </a:lnTo>
                  <a:lnTo>
                    <a:pt x="800290" y="157683"/>
                  </a:lnTo>
                  <a:lnTo>
                    <a:pt x="841514" y="143141"/>
                  </a:lnTo>
                  <a:lnTo>
                    <a:pt x="841514" y="90436"/>
                  </a:lnTo>
                  <a:lnTo>
                    <a:pt x="800290" y="90436"/>
                  </a:lnTo>
                  <a:lnTo>
                    <a:pt x="800290" y="62128"/>
                  </a:lnTo>
                  <a:lnTo>
                    <a:pt x="757440" y="62128"/>
                  </a:lnTo>
                  <a:lnTo>
                    <a:pt x="75744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4810" y="8095564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61" y="2755"/>
                  </a:moveTo>
                  <a:lnTo>
                    <a:pt x="168960" y="1574"/>
                  </a:lnTo>
                  <a:lnTo>
                    <a:pt x="168960" y="62128"/>
                  </a:lnTo>
                  <a:lnTo>
                    <a:pt x="672147" y="62128"/>
                  </a:lnTo>
                  <a:lnTo>
                    <a:pt x="672147" y="0"/>
                  </a:lnTo>
                  <a:lnTo>
                    <a:pt x="757440" y="0"/>
                  </a:lnTo>
                  <a:lnTo>
                    <a:pt x="757440" y="62128"/>
                  </a:lnTo>
                  <a:lnTo>
                    <a:pt x="800290" y="62128"/>
                  </a:lnTo>
                  <a:lnTo>
                    <a:pt x="800290" y="90436"/>
                  </a:lnTo>
                  <a:lnTo>
                    <a:pt x="841514" y="90436"/>
                  </a:lnTo>
                  <a:lnTo>
                    <a:pt x="841514" y="143141"/>
                  </a:lnTo>
                  <a:lnTo>
                    <a:pt x="800290" y="157683"/>
                  </a:lnTo>
                  <a:lnTo>
                    <a:pt x="800290" y="687362"/>
                  </a:lnTo>
                  <a:lnTo>
                    <a:pt x="41224" y="687362"/>
                  </a:lnTo>
                  <a:lnTo>
                    <a:pt x="41224" y="157683"/>
                  </a:lnTo>
                  <a:lnTo>
                    <a:pt x="0" y="143141"/>
                  </a:lnTo>
                  <a:lnTo>
                    <a:pt x="0" y="90436"/>
                  </a:lnTo>
                  <a:lnTo>
                    <a:pt x="41224" y="90436"/>
                  </a:lnTo>
                  <a:lnTo>
                    <a:pt x="41224" y="62128"/>
                  </a:lnTo>
                  <a:lnTo>
                    <a:pt x="83667" y="62128"/>
                  </a:lnTo>
                  <a:lnTo>
                    <a:pt x="83261" y="27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1902" y="8253145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91902" y="8253145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17034" y="8157349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28084" y="815813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27652" y="8098320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78"/>
                  </a:lnTo>
                  <a:lnTo>
                    <a:pt x="85699" y="58978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27652" y="8098320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78"/>
                  </a:lnTo>
                  <a:lnTo>
                    <a:pt x="0" y="5897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16132" y="8094383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0"/>
                  </a:lnTo>
                  <a:lnTo>
                    <a:pt x="85699" y="61340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60190" y="7219492"/>
              <a:ext cx="741680" cy="936625"/>
            </a:xfrm>
            <a:custGeom>
              <a:avLst/>
              <a:gdLst/>
              <a:ahLst/>
              <a:cxnLst/>
              <a:rect l="l" t="t" r="r" b="b"/>
              <a:pathLst>
                <a:path w="741679" h="936625">
                  <a:moveTo>
                    <a:pt x="655942" y="874890"/>
                  </a:moveTo>
                  <a:lnTo>
                    <a:pt x="741641" y="874890"/>
                  </a:lnTo>
                  <a:lnTo>
                    <a:pt x="741641" y="936244"/>
                  </a:lnTo>
                  <a:lnTo>
                    <a:pt x="655942" y="936244"/>
                  </a:lnTo>
                  <a:lnTo>
                    <a:pt x="655942" y="874890"/>
                  </a:lnTo>
                  <a:close/>
                </a:path>
                <a:path w="741679" h="936625">
                  <a:moveTo>
                    <a:pt x="497611" y="320840"/>
                  </a:moveTo>
                  <a:lnTo>
                    <a:pt x="700024" y="320840"/>
                  </a:lnTo>
                  <a:lnTo>
                    <a:pt x="700024" y="874890"/>
                  </a:lnTo>
                </a:path>
                <a:path w="741679" h="936625">
                  <a:moveTo>
                    <a:pt x="438632" y="296252"/>
                  </a:moveTo>
                  <a:lnTo>
                    <a:pt x="436384" y="295529"/>
                  </a:lnTo>
                  <a:lnTo>
                    <a:pt x="435648" y="293370"/>
                  </a:lnTo>
                  <a:lnTo>
                    <a:pt x="433400" y="290487"/>
                  </a:lnTo>
                  <a:lnTo>
                    <a:pt x="431583" y="283809"/>
                  </a:lnTo>
                  <a:lnTo>
                    <a:pt x="431042" y="271491"/>
                  </a:lnTo>
                  <a:lnTo>
                    <a:pt x="431165" y="257415"/>
                  </a:lnTo>
                  <a:lnTo>
                    <a:pt x="431342" y="245465"/>
                  </a:lnTo>
                  <a:lnTo>
                    <a:pt x="431105" y="235036"/>
                  </a:lnTo>
                  <a:lnTo>
                    <a:pt x="428309" y="221853"/>
                  </a:lnTo>
                  <a:lnTo>
                    <a:pt x="423200" y="209578"/>
                  </a:lnTo>
                  <a:lnTo>
                    <a:pt x="416026" y="201879"/>
                  </a:lnTo>
                  <a:lnTo>
                    <a:pt x="402179" y="193238"/>
                  </a:lnTo>
                  <a:lnTo>
                    <a:pt x="383938" y="175275"/>
                  </a:lnTo>
                  <a:lnTo>
                    <a:pt x="368047" y="147383"/>
                  </a:lnTo>
                  <a:lnTo>
                    <a:pt x="361251" y="108953"/>
                  </a:lnTo>
                  <a:lnTo>
                    <a:pt x="369582" y="67879"/>
                  </a:lnTo>
                  <a:lnTo>
                    <a:pt x="392282" y="34401"/>
                  </a:lnTo>
                  <a:lnTo>
                    <a:pt x="425914" y="11862"/>
                  </a:lnTo>
                  <a:lnTo>
                    <a:pt x="467042" y="3606"/>
                  </a:lnTo>
                  <a:lnTo>
                    <a:pt x="508681" y="11862"/>
                  </a:lnTo>
                  <a:lnTo>
                    <a:pt x="542523" y="34401"/>
                  </a:lnTo>
                  <a:lnTo>
                    <a:pt x="565256" y="67879"/>
                  </a:lnTo>
                  <a:lnTo>
                    <a:pt x="573570" y="108953"/>
                  </a:lnTo>
                  <a:lnTo>
                    <a:pt x="566879" y="147383"/>
                  </a:lnTo>
                  <a:lnTo>
                    <a:pt x="551167" y="175275"/>
                  </a:lnTo>
                  <a:lnTo>
                    <a:pt x="532968" y="193238"/>
                  </a:lnTo>
                  <a:lnTo>
                    <a:pt x="518820" y="201879"/>
                  </a:lnTo>
                  <a:lnTo>
                    <a:pt x="511657" y="209352"/>
                  </a:lnTo>
                  <a:lnTo>
                    <a:pt x="506528" y="221130"/>
                  </a:lnTo>
                  <a:lnTo>
                    <a:pt x="503573" y="233820"/>
                  </a:lnTo>
                  <a:lnTo>
                    <a:pt x="502932" y="244030"/>
                  </a:lnTo>
                  <a:lnTo>
                    <a:pt x="502976" y="254793"/>
                  </a:lnTo>
                  <a:lnTo>
                    <a:pt x="502861" y="269778"/>
                  </a:lnTo>
                  <a:lnTo>
                    <a:pt x="491896" y="296252"/>
                  </a:lnTo>
                  <a:lnTo>
                    <a:pt x="438632" y="296252"/>
                  </a:lnTo>
                  <a:close/>
                </a:path>
                <a:path w="741679" h="936625">
                  <a:moveTo>
                    <a:pt x="440131" y="298234"/>
                  </a:moveTo>
                  <a:lnTo>
                    <a:pt x="504240" y="304533"/>
                  </a:lnTo>
                  <a:lnTo>
                    <a:pt x="504240" y="311556"/>
                  </a:lnTo>
                  <a:lnTo>
                    <a:pt x="440131" y="298234"/>
                  </a:lnTo>
                  <a:close/>
                </a:path>
                <a:path w="741679" h="936625">
                  <a:moveTo>
                    <a:pt x="437883" y="316611"/>
                  </a:moveTo>
                  <a:lnTo>
                    <a:pt x="504240" y="322186"/>
                  </a:lnTo>
                  <a:lnTo>
                    <a:pt x="504240" y="328485"/>
                  </a:lnTo>
                  <a:lnTo>
                    <a:pt x="437883" y="316611"/>
                  </a:lnTo>
                  <a:close/>
                </a:path>
                <a:path w="741679" h="936625">
                  <a:moveTo>
                    <a:pt x="436384" y="332803"/>
                  </a:moveTo>
                  <a:lnTo>
                    <a:pt x="504240" y="336956"/>
                  </a:lnTo>
                  <a:lnTo>
                    <a:pt x="504240" y="343979"/>
                  </a:lnTo>
                  <a:lnTo>
                    <a:pt x="436384" y="332803"/>
                  </a:lnTo>
                  <a:close/>
                </a:path>
                <a:path w="741679" h="936625">
                  <a:moveTo>
                    <a:pt x="413778" y="205486"/>
                  </a:moveTo>
                  <a:lnTo>
                    <a:pt x="420943" y="213280"/>
                  </a:lnTo>
                  <a:lnTo>
                    <a:pt x="425411" y="224758"/>
                  </a:lnTo>
                  <a:lnTo>
                    <a:pt x="427709" y="236236"/>
                  </a:lnTo>
                  <a:lnTo>
                    <a:pt x="428358" y="244030"/>
                  </a:lnTo>
                  <a:lnTo>
                    <a:pt x="428287" y="255406"/>
                  </a:lnTo>
                  <a:lnTo>
                    <a:pt x="428356" y="271057"/>
                  </a:lnTo>
                  <a:lnTo>
                    <a:pt x="428985" y="285530"/>
                  </a:lnTo>
                  <a:lnTo>
                    <a:pt x="430593" y="293370"/>
                  </a:lnTo>
                  <a:lnTo>
                    <a:pt x="432841" y="296252"/>
                  </a:lnTo>
                  <a:lnTo>
                    <a:pt x="435648" y="296786"/>
                  </a:lnTo>
                  <a:lnTo>
                    <a:pt x="438632" y="298234"/>
                  </a:lnTo>
                  <a:lnTo>
                    <a:pt x="429856" y="303822"/>
                  </a:lnTo>
                  <a:lnTo>
                    <a:pt x="429856" y="312280"/>
                  </a:lnTo>
                  <a:lnTo>
                    <a:pt x="436384" y="316611"/>
                  </a:lnTo>
                  <a:lnTo>
                    <a:pt x="429856" y="320027"/>
                  </a:lnTo>
                  <a:lnTo>
                    <a:pt x="429856" y="329209"/>
                  </a:lnTo>
                  <a:lnTo>
                    <a:pt x="434886" y="332803"/>
                  </a:lnTo>
                  <a:lnTo>
                    <a:pt x="429856" y="336232"/>
                  </a:lnTo>
                  <a:lnTo>
                    <a:pt x="429856" y="344690"/>
                  </a:lnTo>
                  <a:lnTo>
                    <a:pt x="437134" y="348843"/>
                  </a:lnTo>
                  <a:lnTo>
                    <a:pt x="437134" y="352437"/>
                  </a:lnTo>
                  <a:lnTo>
                    <a:pt x="439381" y="356044"/>
                  </a:lnTo>
                  <a:lnTo>
                    <a:pt x="442937" y="356044"/>
                  </a:lnTo>
                  <a:lnTo>
                    <a:pt x="454710" y="356044"/>
                  </a:lnTo>
                  <a:lnTo>
                    <a:pt x="459752" y="360184"/>
                  </a:lnTo>
                  <a:lnTo>
                    <a:pt x="467042" y="360184"/>
                  </a:lnTo>
                  <a:lnTo>
                    <a:pt x="473583" y="360184"/>
                  </a:lnTo>
                  <a:lnTo>
                    <a:pt x="479564" y="356044"/>
                  </a:lnTo>
                  <a:lnTo>
                    <a:pt x="491147" y="356044"/>
                  </a:lnTo>
                  <a:lnTo>
                    <a:pt x="494893" y="356044"/>
                  </a:lnTo>
                  <a:lnTo>
                    <a:pt x="496951" y="353161"/>
                  </a:lnTo>
                  <a:lnTo>
                    <a:pt x="496951" y="348843"/>
                  </a:lnTo>
                  <a:lnTo>
                    <a:pt x="504990" y="343979"/>
                  </a:lnTo>
                  <a:lnTo>
                    <a:pt x="504990" y="336956"/>
                  </a:lnTo>
                  <a:lnTo>
                    <a:pt x="498436" y="333527"/>
                  </a:lnTo>
                  <a:lnTo>
                    <a:pt x="504990" y="329209"/>
                  </a:lnTo>
                  <a:lnTo>
                    <a:pt x="504990" y="321462"/>
                  </a:lnTo>
                  <a:lnTo>
                    <a:pt x="497687" y="316611"/>
                  </a:lnTo>
                  <a:lnTo>
                    <a:pt x="504990" y="312280"/>
                  </a:lnTo>
                  <a:lnTo>
                    <a:pt x="504990" y="304533"/>
                  </a:lnTo>
                  <a:lnTo>
                    <a:pt x="494893" y="298234"/>
                  </a:lnTo>
                  <a:lnTo>
                    <a:pt x="497687" y="297510"/>
                  </a:lnTo>
                  <a:lnTo>
                    <a:pt x="505797" y="255406"/>
                  </a:lnTo>
                  <a:lnTo>
                    <a:pt x="505726" y="244030"/>
                  </a:lnTo>
                  <a:lnTo>
                    <a:pt x="506376" y="236236"/>
                  </a:lnTo>
                  <a:lnTo>
                    <a:pt x="508674" y="224758"/>
                  </a:lnTo>
                  <a:lnTo>
                    <a:pt x="513147" y="213280"/>
                  </a:lnTo>
                  <a:lnTo>
                    <a:pt x="520319" y="205486"/>
                  </a:lnTo>
                  <a:lnTo>
                    <a:pt x="534823" y="196191"/>
                  </a:lnTo>
                  <a:lnTo>
                    <a:pt x="553794" y="177574"/>
                  </a:lnTo>
                  <a:lnTo>
                    <a:pt x="570277" y="148961"/>
                  </a:lnTo>
                  <a:lnTo>
                    <a:pt x="577316" y="109677"/>
                  </a:lnTo>
                  <a:lnTo>
                    <a:pt x="568601" y="67010"/>
                  </a:lnTo>
                  <a:lnTo>
                    <a:pt x="544887" y="32145"/>
                  </a:lnTo>
                  <a:lnTo>
                    <a:pt x="509818" y="8627"/>
                  </a:lnTo>
                  <a:lnTo>
                    <a:pt x="467042" y="0"/>
                  </a:lnTo>
                  <a:lnTo>
                    <a:pt x="424383" y="8627"/>
                  </a:lnTo>
                  <a:lnTo>
                    <a:pt x="389572" y="32145"/>
                  </a:lnTo>
                  <a:lnTo>
                    <a:pt x="366115" y="67010"/>
                  </a:lnTo>
                  <a:lnTo>
                    <a:pt x="357517" y="109677"/>
                  </a:lnTo>
                  <a:lnTo>
                    <a:pt x="364468" y="148961"/>
                  </a:lnTo>
                  <a:lnTo>
                    <a:pt x="380742" y="177574"/>
                  </a:lnTo>
                  <a:lnTo>
                    <a:pt x="399469" y="196191"/>
                  </a:lnTo>
                  <a:lnTo>
                    <a:pt x="413778" y="205486"/>
                  </a:lnTo>
                  <a:close/>
                </a:path>
                <a:path w="741679" h="936625">
                  <a:moveTo>
                    <a:pt x="471830" y="361162"/>
                  </a:moveTo>
                  <a:lnTo>
                    <a:pt x="470916" y="459917"/>
                  </a:lnTo>
                  <a:lnTo>
                    <a:pt x="116128" y="462673"/>
                  </a:lnTo>
                  <a:lnTo>
                    <a:pt x="116128" y="593420"/>
                  </a:lnTo>
                </a:path>
                <a:path w="741679" h="936625">
                  <a:moveTo>
                    <a:pt x="116128" y="660171"/>
                  </a:moveTo>
                  <a:lnTo>
                    <a:pt x="116128" y="875969"/>
                  </a:lnTo>
                </a:path>
                <a:path w="741679" h="936625">
                  <a:moveTo>
                    <a:pt x="0" y="660171"/>
                  </a:moveTo>
                  <a:lnTo>
                    <a:pt x="235000" y="660171"/>
                  </a:lnTo>
                </a:path>
                <a:path w="741679" h="936625">
                  <a:moveTo>
                    <a:pt x="0" y="590689"/>
                  </a:moveTo>
                  <a:lnTo>
                    <a:pt x="235000" y="5906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93185" y="7844916"/>
              <a:ext cx="290195" cy="1905"/>
            </a:xfrm>
            <a:custGeom>
              <a:avLst/>
              <a:gdLst/>
              <a:ahLst/>
              <a:cxnLst/>
              <a:rect l="l" t="t" r="r" b="b"/>
              <a:pathLst>
                <a:path w="290195" h="1904">
                  <a:moveTo>
                    <a:pt x="289864" y="0"/>
                  </a:moveTo>
                  <a:lnTo>
                    <a:pt x="0" y="1828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957820" y="485800"/>
            <a:ext cx="43091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interacción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depende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cómo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lógica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cableada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más, estos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casos,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interacción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circuito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software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almacenado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</a:t>
            </a:fld>
            <a:endParaRPr spc="15" dirty="0"/>
          </a:p>
        </p:txBody>
      </p:sp>
      <p:sp>
        <p:nvSpPr>
          <p:cNvPr id="19" name="object 19"/>
          <p:cNvSpPr txBox="1"/>
          <p:nvPr/>
        </p:nvSpPr>
        <p:spPr>
          <a:xfrm>
            <a:off x="7957820" y="2131721"/>
            <a:ext cx="43256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específicos;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símbolos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América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991" y="3279805"/>
            <a:ext cx="117538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r>
              <a:rPr sz="8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contacto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821" y="3226464"/>
            <a:ext cx="419163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50" b="1" spc="20" dirty="0">
                <a:solidFill>
                  <a:srgbClr val="171514"/>
                </a:solidFill>
                <a:latin typeface="Trebuchet MS"/>
                <a:cs typeface="Trebuchet MS"/>
              </a:rPr>
              <a:t>abierto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cerrado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dinámico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normalmente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abierto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 (NO)</a:t>
            </a:r>
            <a:r>
              <a:rPr sz="8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cerrado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(NC)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95921" y="5297528"/>
            <a:ext cx="1822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45221" y="5361028"/>
            <a:ext cx="4273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CAROLINA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821" y="5692804"/>
            <a:ext cx="43249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circuito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accionamiento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estado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desenergizado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(apagado)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están abiertos.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abiertos,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31227" y="7674156"/>
            <a:ext cx="813435" cy="302647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59690" algn="ctr"/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1000">
              <a:latin typeface="Microsoft Sans Serif"/>
              <a:cs typeface="Microsoft Sans Serif"/>
            </a:endParaRPr>
          </a:p>
          <a:p>
            <a:pPr marR="36195" algn="ctr">
              <a:spcBef>
                <a:spcPts val="2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50819" y="8352727"/>
            <a:ext cx="519430" cy="184025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60325">
              <a:spcBef>
                <a:spcPts val="355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9175" y="3689350"/>
            <a:ext cx="302895" cy="144780"/>
          </a:xfrm>
          <a:custGeom>
            <a:avLst/>
            <a:gdLst/>
            <a:ahLst/>
            <a:cxnLst/>
            <a:rect l="l" t="t" r="r" b="b"/>
            <a:pathLst>
              <a:path w="302895" h="144779">
                <a:moveTo>
                  <a:pt x="302666" y="0"/>
                </a:moveTo>
                <a:lnTo>
                  <a:pt x="0" y="0"/>
                </a:lnTo>
                <a:lnTo>
                  <a:pt x="0" y="144475"/>
                </a:lnTo>
                <a:lnTo>
                  <a:pt x="302666" y="144475"/>
                </a:lnTo>
                <a:lnTo>
                  <a:pt x="302666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097137" y="3131134"/>
            <a:ext cx="846455" cy="1568450"/>
            <a:chOff x="4042536" y="3131134"/>
            <a:chExt cx="846455" cy="1568450"/>
          </a:xfrm>
        </p:grpSpPr>
        <p:sp>
          <p:nvSpPr>
            <p:cNvPr id="4" name="object 4"/>
            <p:cNvSpPr/>
            <p:nvPr/>
          </p:nvSpPr>
          <p:spPr>
            <a:xfrm>
              <a:off x="4044822" y="4009479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28" y="0"/>
                  </a:moveTo>
                  <a:lnTo>
                    <a:pt x="672134" y="0"/>
                  </a:lnTo>
                  <a:lnTo>
                    <a:pt x="672134" y="62128"/>
                  </a:lnTo>
                  <a:lnTo>
                    <a:pt x="168948" y="62128"/>
                  </a:lnTo>
                  <a:lnTo>
                    <a:pt x="168948" y="1574"/>
                  </a:lnTo>
                  <a:lnTo>
                    <a:pt x="83248" y="2755"/>
                  </a:lnTo>
                  <a:lnTo>
                    <a:pt x="83654" y="62128"/>
                  </a:lnTo>
                  <a:lnTo>
                    <a:pt x="41211" y="62128"/>
                  </a:lnTo>
                  <a:lnTo>
                    <a:pt x="41211" y="90449"/>
                  </a:lnTo>
                  <a:lnTo>
                    <a:pt x="0" y="90449"/>
                  </a:lnTo>
                  <a:lnTo>
                    <a:pt x="0" y="143141"/>
                  </a:lnTo>
                  <a:lnTo>
                    <a:pt x="41211" y="157695"/>
                  </a:lnTo>
                  <a:lnTo>
                    <a:pt x="41211" y="687374"/>
                  </a:lnTo>
                  <a:lnTo>
                    <a:pt x="800277" y="687374"/>
                  </a:lnTo>
                  <a:lnTo>
                    <a:pt x="800277" y="157695"/>
                  </a:lnTo>
                  <a:lnTo>
                    <a:pt x="841502" y="143141"/>
                  </a:lnTo>
                  <a:lnTo>
                    <a:pt x="841502" y="90449"/>
                  </a:lnTo>
                  <a:lnTo>
                    <a:pt x="800277" y="90449"/>
                  </a:lnTo>
                  <a:lnTo>
                    <a:pt x="800277" y="62128"/>
                  </a:lnTo>
                  <a:lnTo>
                    <a:pt x="757428" y="62128"/>
                  </a:lnTo>
                  <a:lnTo>
                    <a:pt x="75742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44822" y="4009479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55"/>
                  </a:moveTo>
                  <a:lnTo>
                    <a:pt x="168948" y="1574"/>
                  </a:lnTo>
                  <a:lnTo>
                    <a:pt x="168948" y="62128"/>
                  </a:lnTo>
                  <a:lnTo>
                    <a:pt x="672134" y="62128"/>
                  </a:lnTo>
                  <a:lnTo>
                    <a:pt x="672134" y="0"/>
                  </a:lnTo>
                  <a:lnTo>
                    <a:pt x="757428" y="0"/>
                  </a:lnTo>
                  <a:lnTo>
                    <a:pt x="757428" y="62128"/>
                  </a:lnTo>
                  <a:lnTo>
                    <a:pt x="800277" y="62128"/>
                  </a:lnTo>
                  <a:lnTo>
                    <a:pt x="800277" y="90449"/>
                  </a:lnTo>
                  <a:lnTo>
                    <a:pt x="841502" y="90449"/>
                  </a:lnTo>
                  <a:lnTo>
                    <a:pt x="841502" y="143141"/>
                  </a:lnTo>
                  <a:lnTo>
                    <a:pt x="800277" y="157695"/>
                  </a:lnTo>
                  <a:lnTo>
                    <a:pt x="800277" y="687374"/>
                  </a:lnTo>
                  <a:lnTo>
                    <a:pt x="41211" y="687374"/>
                  </a:lnTo>
                  <a:lnTo>
                    <a:pt x="41211" y="157695"/>
                  </a:lnTo>
                  <a:lnTo>
                    <a:pt x="0" y="143141"/>
                  </a:lnTo>
                  <a:lnTo>
                    <a:pt x="0" y="90449"/>
                  </a:lnTo>
                  <a:lnTo>
                    <a:pt x="41211" y="90449"/>
                  </a:lnTo>
                  <a:lnTo>
                    <a:pt x="41211" y="62128"/>
                  </a:lnTo>
                  <a:lnTo>
                    <a:pt x="83654" y="62128"/>
                  </a:lnTo>
                  <a:lnTo>
                    <a:pt x="83248" y="27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91901" y="4167073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08"/>
                  </a:lnTo>
                  <a:lnTo>
                    <a:pt x="742924" y="525208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91901" y="4167073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08"/>
                  </a:lnTo>
                  <a:lnTo>
                    <a:pt x="742924" y="525208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17033" y="4071277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28084" y="407205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27665" y="4012234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66"/>
                  </a:lnTo>
                  <a:lnTo>
                    <a:pt x="85699" y="58966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27665" y="4012234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86" y="0"/>
                  </a:lnTo>
                  <a:lnTo>
                    <a:pt x="85686" y="58978"/>
                  </a:lnTo>
                  <a:lnTo>
                    <a:pt x="0" y="58978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16144" y="4008310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0"/>
                  </a:lnTo>
                  <a:lnTo>
                    <a:pt x="85699" y="61340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17707" y="3133420"/>
              <a:ext cx="384175" cy="936625"/>
            </a:xfrm>
            <a:custGeom>
              <a:avLst/>
              <a:gdLst/>
              <a:ahLst/>
              <a:cxnLst/>
              <a:rect l="l" t="t" r="r" b="b"/>
              <a:pathLst>
                <a:path w="384175" h="936625">
                  <a:moveTo>
                    <a:pt x="298437" y="874890"/>
                  </a:moveTo>
                  <a:lnTo>
                    <a:pt x="384136" y="874890"/>
                  </a:lnTo>
                  <a:lnTo>
                    <a:pt x="384136" y="936231"/>
                  </a:lnTo>
                  <a:lnTo>
                    <a:pt x="298437" y="936231"/>
                  </a:lnTo>
                  <a:lnTo>
                    <a:pt x="298437" y="874890"/>
                  </a:lnTo>
                  <a:close/>
                </a:path>
                <a:path w="384175" h="936625">
                  <a:moveTo>
                    <a:pt x="140093" y="320827"/>
                  </a:moveTo>
                  <a:lnTo>
                    <a:pt x="342506" y="320827"/>
                  </a:lnTo>
                  <a:lnTo>
                    <a:pt x="342506" y="874890"/>
                  </a:lnTo>
                </a:path>
                <a:path w="384175" h="936625">
                  <a:moveTo>
                    <a:pt x="81114" y="296240"/>
                  </a:moveTo>
                  <a:lnTo>
                    <a:pt x="78867" y="295529"/>
                  </a:lnTo>
                  <a:lnTo>
                    <a:pt x="78130" y="293357"/>
                  </a:lnTo>
                  <a:lnTo>
                    <a:pt x="75882" y="290474"/>
                  </a:lnTo>
                  <a:lnTo>
                    <a:pt x="74066" y="283796"/>
                  </a:lnTo>
                  <a:lnTo>
                    <a:pt x="73525" y="271478"/>
                  </a:lnTo>
                  <a:lnTo>
                    <a:pt x="73648" y="257402"/>
                  </a:lnTo>
                  <a:lnTo>
                    <a:pt x="73825" y="245452"/>
                  </a:lnTo>
                  <a:lnTo>
                    <a:pt x="73587" y="235024"/>
                  </a:lnTo>
                  <a:lnTo>
                    <a:pt x="70789" y="221842"/>
                  </a:lnTo>
                  <a:lnTo>
                    <a:pt x="65677" y="209571"/>
                  </a:lnTo>
                  <a:lnTo>
                    <a:pt x="58496" y="201879"/>
                  </a:lnTo>
                  <a:lnTo>
                    <a:pt x="44656" y="193231"/>
                  </a:lnTo>
                  <a:lnTo>
                    <a:pt x="26419" y="175266"/>
                  </a:lnTo>
                  <a:lnTo>
                    <a:pt x="10529" y="147375"/>
                  </a:lnTo>
                  <a:lnTo>
                    <a:pt x="3733" y="108953"/>
                  </a:lnTo>
                  <a:lnTo>
                    <a:pt x="12064" y="67879"/>
                  </a:lnTo>
                  <a:lnTo>
                    <a:pt x="34764" y="34401"/>
                  </a:lnTo>
                  <a:lnTo>
                    <a:pt x="68397" y="11862"/>
                  </a:lnTo>
                  <a:lnTo>
                    <a:pt x="109524" y="3606"/>
                  </a:lnTo>
                  <a:lnTo>
                    <a:pt x="151165" y="11862"/>
                  </a:lnTo>
                  <a:lnTo>
                    <a:pt x="185012" y="34401"/>
                  </a:lnTo>
                  <a:lnTo>
                    <a:pt x="207749" y="67879"/>
                  </a:lnTo>
                  <a:lnTo>
                    <a:pt x="216065" y="108953"/>
                  </a:lnTo>
                  <a:lnTo>
                    <a:pt x="209372" y="147375"/>
                  </a:lnTo>
                  <a:lnTo>
                    <a:pt x="193655" y="175266"/>
                  </a:lnTo>
                  <a:lnTo>
                    <a:pt x="175452" y="193231"/>
                  </a:lnTo>
                  <a:lnTo>
                    <a:pt x="161302" y="201879"/>
                  </a:lnTo>
                  <a:lnTo>
                    <a:pt x="154139" y="209345"/>
                  </a:lnTo>
                  <a:lnTo>
                    <a:pt x="149010" y="221119"/>
                  </a:lnTo>
                  <a:lnTo>
                    <a:pt x="146056" y="233808"/>
                  </a:lnTo>
                  <a:lnTo>
                    <a:pt x="145415" y="244017"/>
                  </a:lnTo>
                  <a:lnTo>
                    <a:pt x="145458" y="254783"/>
                  </a:lnTo>
                  <a:lnTo>
                    <a:pt x="145343" y="269770"/>
                  </a:lnTo>
                  <a:lnTo>
                    <a:pt x="134378" y="296240"/>
                  </a:lnTo>
                  <a:lnTo>
                    <a:pt x="81114" y="296240"/>
                  </a:lnTo>
                  <a:close/>
                </a:path>
                <a:path w="384175" h="936625">
                  <a:moveTo>
                    <a:pt x="82613" y="298221"/>
                  </a:moveTo>
                  <a:lnTo>
                    <a:pt x="146723" y="304533"/>
                  </a:lnTo>
                  <a:lnTo>
                    <a:pt x="146723" y="311556"/>
                  </a:lnTo>
                  <a:lnTo>
                    <a:pt x="82613" y="298221"/>
                  </a:lnTo>
                  <a:close/>
                </a:path>
                <a:path w="384175" h="936625">
                  <a:moveTo>
                    <a:pt x="80365" y="316598"/>
                  </a:moveTo>
                  <a:lnTo>
                    <a:pt x="146723" y="322173"/>
                  </a:lnTo>
                  <a:lnTo>
                    <a:pt x="146723" y="328472"/>
                  </a:lnTo>
                  <a:lnTo>
                    <a:pt x="80365" y="316598"/>
                  </a:lnTo>
                  <a:close/>
                </a:path>
                <a:path w="384175" h="936625">
                  <a:moveTo>
                    <a:pt x="78867" y="332803"/>
                  </a:moveTo>
                  <a:lnTo>
                    <a:pt x="146723" y="336943"/>
                  </a:lnTo>
                  <a:lnTo>
                    <a:pt x="146723" y="343966"/>
                  </a:lnTo>
                  <a:lnTo>
                    <a:pt x="78867" y="332803"/>
                  </a:lnTo>
                  <a:close/>
                </a:path>
                <a:path w="384175" h="936625">
                  <a:moveTo>
                    <a:pt x="56261" y="205486"/>
                  </a:moveTo>
                  <a:lnTo>
                    <a:pt x="63425" y="213278"/>
                  </a:lnTo>
                  <a:lnTo>
                    <a:pt x="67894" y="224751"/>
                  </a:lnTo>
                  <a:lnTo>
                    <a:pt x="70191" y="236225"/>
                  </a:lnTo>
                  <a:lnTo>
                    <a:pt x="70840" y="244017"/>
                  </a:lnTo>
                  <a:lnTo>
                    <a:pt x="70770" y="255400"/>
                  </a:lnTo>
                  <a:lnTo>
                    <a:pt x="70839" y="271054"/>
                  </a:lnTo>
                  <a:lnTo>
                    <a:pt x="71467" y="285524"/>
                  </a:lnTo>
                  <a:lnTo>
                    <a:pt x="73075" y="293357"/>
                  </a:lnTo>
                  <a:lnTo>
                    <a:pt x="75323" y="296240"/>
                  </a:lnTo>
                  <a:lnTo>
                    <a:pt x="78130" y="296786"/>
                  </a:lnTo>
                  <a:lnTo>
                    <a:pt x="81114" y="298221"/>
                  </a:lnTo>
                  <a:lnTo>
                    <a:pt x="72339" y="303809"/>
                  </a:lnTo>
                  <a:lnTo>
                    <a:pt x="72339" y="312267"/>
                  </a:lnTo>
                  <a:lnTo>
                    <a:pt x="78867" y="316598"/>
                  </a:lnTo>
                  <a:lnTo>
                    <a:pt x="72339" y="320014"/>
                  </a:lnTo>
                  <a:lnTo>
                    <a:pt x="72339" y="329196"/>
                  </a:lnTo>
                  <a:lnTo>
                    <a:pt x="77381" y="332803"/>
                  </a:lnTo>
                  <a:lnTo>
                    <a:pt x="72339" y="336219"/>
                  </a:lnTo>
                  <a:lnTo>
                    <a:pt x="72339" y="344690"/>
                  </a:lnTo>
                  <a:lnTo>
                    <a:pt x="79616" y="348830"/>
                  </a:lnTo>
                  <a:lnTo>
                    <a:pt x="79616" y="352437"/>
                  </a:lnTo>
                  <a:lnTo>
                    <a:pt x="81864" y="356031"/>
                  </a:lnTo>
                  <a:lnTo>
                    <a:pt x="85407" y="356031"/>
                  </a:lnTo>
                  <a:lnTo>
                    <a:pt x="97193" y="356031"/>
                  </a:lnTo>
                  <a:lnTo>
                    <a:pt x="102235" y="360184"/>
                  </a:lnTo>
                  <a:lnTo>
                    <a:pt x="109524" y="360184"/>
                  </a:lnTo>
                  <a:lnTo>
                    <a:pt x="116065" y="360184"/>
                  </a:lnTo>
                  <a:lnTo>
                    <a:pt x="122047" y="356031"/>
                  </a:lnTo>
                  <a:lnTo>
                    <a:pt x="133629" y="356031"/>
                  </a:lnTo>
                  <a:lnTo>
                    <a:pt x="137375" y="356031"/>
                  </a:lnTo>
                  <a:lnTo>
                    <a:pt x="139433" y="353148"/>
                  </a:lnTo>
                  <a:lnTo>
                    <a:pt x="139433" y="348830"/>
                  </a:lnTo>
                  <a:lnTo>
                    <a:pt x="147459" y="343966"/>
                  </a:lnTo>
                  <a:lnTo>
                    <a:pt x="147459" y="336943"/>
                  </a:lnTo>
                  <a:lnTo>
                    <a:pt x="140931" y="333514"/>
                  </a:lnTo>
                  <a:lnTo>
                    <a:pt x="147459" y="329196"/>
                  </a:lnTo>
                  <a:lnTo>
                    <a:pt x="147459" y="321462"/>
                  </a:lnTo>
                  <a:lnTo>
                    <a:pt x="140169" y="316598"/>
                  </a:lnTo>
                  <a:lnTo>
                    <a:pt x="147459" y="312267"/>
                  </a:lnTo>
                  <a:lnTo>
                    <a:pt x="147459" y="304533"/>
                  </a:lnTo>
                  <a:lnTo>
                    <a:pt x="137375" y="298221"/>
                  </a:lnTo>
                  <a:lnTo>
                    <a:pt x="140169" y="297510"/>
                  </a:lnTo>
                  <a:lnTo>
                    <a:pt x="148279" y="255400"/>
                  </a:lnTo>
                  <a:lnTo>
                    <a:pt x="148209" y="244017"/>
                  </a:lnTo>
                  <a:lnTo>
                    <a:pt x="148858" y="236225"/>
                  </a:lnTo>
                  <a:lnTo>
                    <a:pt x="151155" y="224751"/>
                  </a:lnTo>
                  <a:lnTo>
                    <a:pt x="155624" y="213278"/>
                  </a:lnTo>
                  <a:lnTo>
                    <a:pt x="162788" y="205486"/>
                  </a:lnTo>
                  <a:lnTo>
                    <a:pt x="177295" y="196184"/>
                  </a:lnTo>
                  <a:lnTo>
                    <a:pt x="196270" y="177565"/>
                  </a:lnTo>
                  <a:lnTo>
                    <a:pt x="212757" y="148953"/>
                  </a:lnTo>
                  <a:lnTo>
                    <a:pt x="219798" y="109677"/>
                  </a:lnTo>
                  <a:lnTo>
                    <a:pt x="211083" y="67010"/>
                  </a:lnTo>
                  <a:lnTo>
                    <a:pt x="187369" y="32145"/>
                  </a:lnTo>
                  <a:lnTo>
                    <a:pt x="152301" y="8627"/>
                  </a:lnTo>
                  <a:lnTo>
                    <a:pt x="109524" y="0"/>
                  </a:lnTo>
                  <a:lnTo>
                    <a:pt x="66865" y="8627"/>
                  </a:lnTo>
                  <a:lnTo>
                    <a:pt x="32054" y="32145"/>
                  </a:lnTo>
                  <a:lnTo>
                    <a:pt x="8597" y="67010"/>
                  </a:lnTo>
                  <a:lnTo>
                    <a:pt x="0" y="109677"/>
                  </a:lnTo>
                  <a:lnTo>
                    <a:pt x="6949" y="148953"/>
                  </a:lnTo>
                  <a:lnTo>
                    <a:pt x="23220" y="177565"/>
                  </a:lnTo>
                  <a:lnTo>
                    <a:pt x="41946" y="196184"/>
                  </a:lnTo>
                  <a:lnTo>
                    <a:pt x="56261" y="2054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1723649" y="2968232"/>
            <a:ext cx="36830" cy="146685"/>
          </a:xfrm>
          <a:custGeom>
            <a:avLst/>
            <a:gdLst/>
            <a:ahLst/>
            <a:cxnLst/>
            <a:rect l="l" t="t" r="r" b="b"/>
            <a:pathLst>
              <a:path w="36829" h="146685">
                <a:moveTo>
                  <a:pt x="36690" y="14629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819508" y="2968232"/>
            <a:ext cx="161290" cy="146685"/>
          </a:xfrm>
          <a:custGeom>
            <a:avLst/>
            <a:gdLst/>
            <a:ahLst/>
            <a:cxnLst/>
            <a:rect l="l" t="t" r="r" b="b"/>
            <a:pathLst>
              <a:path w="161290" h="146685">
                <a:moveTo>
                  <a:pt x="0" y="146291"/>
                </a:moveTo>
                <a:lnTo>
                  <a:pt x="36677" y="0"/>
                </a:lnTo>
              </a:path>
              <a:path w="161290" h="146685">
                <a:moveTo>
                  <a:pt x="59169" y="146545"/>
                </a:moveTo>
                <a:lnTo>
                  <a:pt x="1611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591112" y="2968232"/>
            <a:ext cx="102235" cy="146685"/>
          </a:xfrm>
          <a:custGeom>
            <a:avLst/>
            <a:gdLst/>
            <a:ahLst/>
            <a:cxnLst/>
            <a:rect l="l" t="t" r="r" b="b"/>
            <a:pathLst>
              <a:path w="102234" h="146685">
                <a:moveTo>
                  <a:pt x="102019" y="146545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30919" y="3494582"/>
            <a:ext cx="356235" cy="232410"/>
          </a:xfrm>
          <a:custGeom>
            <a:avLst/>
            <a:gdLst/>
            <a:ahLst/>
            <a:cxnLst/>
            <a:rect l="l" t="t" r="r" b="b"/>
            <a:pathLst>
              <a:path w="356235" h="232410">
                <a:moveTo>
                  <a:pt x="355701" y="0"/>
                </a:moveTo>
                <a:lnTo>
                  <a:pt x="354787" y="98755"/>
                </a:lnTo>
                <a:lnTo>
                  <a:pt x="0" y="101498"/>
                </a:lnTo>
                <a:lnTo>
                  <a:pt x="0" y="2322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4791" y="3793591"/>
            <a:ext cx="235585" cy="215900"/>
          </a:xfrm>
          <a:custGeom>
            <a:avLst/>
            <a:gdLst/>
            <a:ahLst/>
            <a:cxnLst/>
            <a:rect l="l" t="t" r="r" b="b"/>
            <a:pathLst>
              <a:path w="235585" h="215900">
                <a:moveTo>
                  <a:pt x="116128" y="0"/>
                </a:moveTo>
                <a:lnTo>
                  <a:pt x="116128" y="215798"/>
                </a:lnTo>
              </a:path>
              <a:path w="235585" h="215900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114791" y="3724097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210698" y="3134436"/>
            <a:ext cx="1931670" cy="1567180"/>
            <a:chOff x="5156098" y="3134436"/>
            <a:chExt cx="1931670" cy="1567180"/>
          </a:xfrm>
        </p:grpSpPr>
        <p:sp>
          <p:nvSpPr>
            <p:cNvPr id="21" name="object 21"/>
            <p:cNvSpPr/>
            <p:nvPr/>
          </p:nvSpPr>
          <p:spPr>
            <a:xfrm>
              <a:off x="6243789" y="4011904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09" h="687704">
                  <a:moveTo>
                    <a:pt x="757389" y="0"/>
                  </a:moveTo>
                  <a:lnTo>
                    <a:pt x="672096" y="0"/>
                  </a:lnTo>
                  <a:lnTo>
                    <a:pt x="672096" y="62128"/>
                  </a:lnTo>
                  <a:lnTo>
                    <a:pt x="168935" y="62128"/>
                  </a:lnTo>
                  <a:lnTo>
                    <a:pt x="168935" y="1574"/>
                  </a:lnTo>
                  <a:lnTo>
                    <a:pt x="83235" y="2743"/>
                  </a:lnTo>
                  <a:lnTo>
                    <a:pt x="83642" y="62128"/>
                  </a:lnTo>
                  <a:lnTo>
                    <a:pt x="41211" y="62128"/>
                  </a:lnTo>
                  <a:lnTo>
                    <a:pt x="41211" y="90436"/>
                  </a:lnTo>
                  <a:lnTo>
                    <a:pt x="0" y="90436"/>
                  </a:lnTo>
                  <a:lnTo>
                    <a:pt x="0" y="143141"/>
                  </a:lnTo>
                  <a:lnTo>
                    <a:pt x="41211" y="157683"/>
                  </a:lnTo>
                  <a:lnTo>
                    <a:pt x="41211" y="687374"/>
                  </a:lnTo>
                  <a:lnTo>
                    <a:pt x="800239" y="687374"/>
                  </a:lnTo>
                  <a:lnTo>
                    <a:pt x="800239" y="157683"/>
                  </a:lnTo>
                  <a:lnTo>
                    <a:pt x="841463" y="143141"/>
                  </a:lnTo>
                  <a:lnTo>
                    <a:pt x="841463" y="90436"/>
                  </a:lnTo>
                  <a:lnTo>
                    <a:pt x="800239" y="90436"/>
                  </a:lnTo>
                  <a:lnTo>
                    <a:pt x="800239" y="62128"/>
                  </a:lnTo>
                  <a:lnTo>
                    <a:pt x="757389" y="62128"/>
                  </a:lnTo>
                  <a:lnTo>
                    <a:pt x="75738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43789" y="4011904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09" h="687704">
                  <a:moveTo>
                    <a:pt x="83235" y="2743"/>
                  </a:moveTo>
                  <a:lnTo>
                    <a:pt x="168935" y="1574"/>
                  </a:lnTo>
                  <a:lnTo>
                    <a:pt x="168935" y="62128"/>
                  </a:lnTo>
                  <a:lnTo>
                    <a:pt x="672096" y="62128"/>
                  </a:lnTo>
                  <a:lnTo>
                    <a:pt x="672096" y="0"/>
                  </a:lnTo>
                  <a:lnTo>
                    <a:pt x="757389" y="0"/>
                  </a:lnTo>
                  <a:lnTo>
                    <a:pt x="757389" y="62128"/>
                  </a:lnTo>
                  <a:lnTo>
                    <a:pt x="800239" y="62128"/>
                  </a:lnTo>
                  <a:lnTo>
                    <a:pt x="800239" y="90436"/>
                  </a:lnTo>
                  <a:lnTo>
                    <a:pt x="841463" y="90436"/>
                  </a:lnTo>
                  <a:lnTo>
                    <a:pt x="841463" y="143141"/>
                  </a:lnTo>
                  <a:lnTo>
                    <a:pt x="800239" y="157683"/>
                  </a:lnTo>
                  <a:lnTo>
                    <a:pt x="800239" y="687374"/>
                  </a:lnTo>
                  <a:lnTo>
                    <a:pt x="41211" y="687374"/>
                  </a:lnTo>
                  <a:lnTo>
                    <a:pt x="41211" y="157683"/>
                  </a:lnTo>
                  <a:lnTo>
                    <a:pt x="0" y="143141"/>
                  </a:lnTo>
                  <a:lnTo>
                    <a:pt x="0" y="90436"/>
                  </a:lnTo>
                  <a:lnTo>
                    <a:pt x="41211" y="90436"/>
                  </a:lnTo>
                  <a:lnTo>
                    <a:pt x="41211" y="62128"/>
                  </a:lnTo>
                  <a:lnTo>
                    <a:pt x="83642" y="62128"/>
                  </a:lnTo>
                  <a:lnTo>
                    <a:pt x="83235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92329" y="4170172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37" y="0"/>
                  </a:moveTo>
                  <a:lnTo>
                    <a:pt x="0" y="0"/>
                  </a:lnTo>
                  <a:lnTo>
                    <a:pt x="0" y="525272"/>
                  </a:lnTo>
                  <a:lnTo>
                    <a:pt x="742937" y="525272"/>
                  </a:lnTo>
                  <a:lnTo>
                    <a:pt x="74293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92329" y="4170184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59"/>
                  </a:lnTo>
                  <a:lnTo>
                    <a:pt x="742937" y="525259"/>
                  </a:lnTo>
                  <a:lnTo>
                    <a:pt x="74293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17461" y="4074274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90">
                  <a:moveTo>
                    <a:pt x="0" y="0"/>
                  </a:moveTo>
                  <a:lnTo>
                    <a:pt x="84569" y="0"/>
                  </a:lnTo>
                </a:path>
              </a:pathLst>
            </a:custGeom>
            <a:ln w="34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28498" y="407493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27902" y="4014876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27902" y="4014876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91"/>
                  </a:lnTo>
                  <a:lnTo>
                    <a:pt x="0" y="589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6775" y="4011218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28"/>
                  </a:lnTo>
                  <a:lnTo>
                    <a:pt x="85699" y="61328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60236" y="3136722"/>
              <a:ext cx="742315" cy="935990"/>
            </a:xfrm>
            <a:custGeom>
              <a:avLst/>
              <a:gdLst/>
              <a:ahLst/>
              <a:cxnLst/>
              <a:rect l="l" t="t" r="r" b="b"/>
              <a:pathLst>
                <a:path w="742315" h="935989">
                  <a:moveTo>
                    <a:pt x="656539" y="874496"/>
                  </a:moveTo>
                  <a:lnTo>
                    <a:pt x="742238" y="874496"/>
                  </a:lnTo>
                  <a:lnTo>
                    <a:pt x="742238" y="935824"/>
                  </a:lnTo>
                  <a:lnTo>
                    <a:pt x="656539" y="935824"/>
                  </a:lnTo>
                  <a:lnTo>
                    <a:pt x="656539" y="874496"/>
                  </a:lnTo>
                  <a:close/>
                </a:path>
                <a:path w="742315" h="935989">
                  <a:moveTo>
                    <a:pt x="497611" y="323011"/>
                  </a:moveTo>
                  <a:lnTo>
                    <a:pt x="700036" y="323011"/>
                  </a:lnTo>
                  <a:lnTo>
                    <a:pt x="700036" y="877074"/>
                  </a:lnTo>
                </a:path>
                <a:path w="742315" h="935989">
                  <a:moveTo>
                    <a:pt x="441198" y="296252"/>
                  </a:moveTo>
                  <a:lnTo>
                    <a:pt x="438950" y="295529"/>
                  </a:lnTo>
                  <a:lnTo>
                    <a:pt x="438200" y="293382"/>
                  </a:lnTo>
                  <a:lnTo>
                    <a:pt x="435965" y="290499"/>
                  </a:lnTo>
                  <a:lnTo>
                    <a:pt x="434141" y="283815"/>
                  </a:lnTo>
                  <a:lnTo>
                    <a:pt x="433597" y="271492"/>
                  </a:lnTo>
                  <a:lnTo>
                    <a:pt x="433718" y="257415"/>
                  </a:lnTo>
                  <a:lnTo>
                    <a:pt x="433895" y="245465"/>
                  </a:lnTo>
                  <a:lnTo>
                    <a:pt x="433665" y="235038"/>
                  </a:lnTo>
                  <a:lnTo>
                    <a:pt x="430871" y="221859"/>
                  </a:lnTo>
                  <a:lnTo>
                    <a:pt x="425760" y="209589"/>
                  </a:lnTo>
                  <a:lnTo>
                    <a:pt x="418579" y="201891"/>
                  </a:lnTo>
                  <a:lnTo>
                    <a:pt x="404739" y="193244"/>
                  </a:lnTo>
                  <a:lnTo>
                    <a:pt x="386502" y="175277"/>
                  </a:lnTo>
                  <a:lnTo>
                    <a:pt x="370612" y="147383"/>
                  </a:lnTo>
                  <a:lnTo>
                    <a:pt x="363816" y="108953"/>
                  </a:lnTo>
                  <a:lnTo>
                    <a:pt x="372145" y="67871"/>
                  </a:lnTo>
                  <a:lnTo>
                    <a:pt x="394843" y="34390"/>
                  </a:lnTo>
                  <a:lnTo>
                    <a:pt x="428474" y="11850"/>
                  </a:lnTo>
                  <a:lnTo>
                    <a:pt x="469607" y="3594"/>
                  </a:lnTo>
                  <a:lnTo>
                    <a:pt x="511247" y="11850"/>
                  </a:lnTo>
                  <a:lnTo>
                    <a:pt x="545088" y="34390"/>
                  </a:lnTo>
                  <a:lnTo>
                    <a:pt x="567821" y="67871"/>
                  </a:lnTo>
                  <a:lnTo>
                    <a:pt x="576135" y="108953"/>
                  </a:lnTo>
                  <a:lnTo>
                    <a:pt x="569445" y="147383"/>
                  </a:lnTo>
                  <a:lnTo>
                    <a:pt x="553731" y="175277"/>
                  </a:lnTo>
                  <a:lnTo>
                    <a:pt x="535528" y="193244"/>
                  </a:lnTo>
                  <a:lnTo>
                    <a:pt x="521373" y="201891"/>
                  </a:lnTo>
                  <a:lnTo>
                    <a:pt x="514216" y="209365"/>
                  </a:lnTo>
                  <a:lnTo>
                    <a:pt x="509090" y="221141"/>
                  </a:lnTo>
                  <a:lnTo>
                    <a:pt x="506133" y="233828"/>
                  </a:lnTo>
                  <a:lnTo>
                    <a:pt x="505485" y="244030"/>
                  </a:lnTo>
                  <a:lnTo>
                    <a:pt x="505528" y="254795"/>
                  </a:lnTo>
                  <a:lnTo>
                    <a:pt x="505413" y="269782"/>
                  </a:lnTo>
                  <a:lnTo>
                    <a:pt x="494461" y="296252"/>
                  </a:lnTo>
                  <a:lnTo>
                    <a:pt x="441198" y="296252"/>
                  </a:lnTo>
                  <a:close/>
                </a:path>
                <a:path w="742315" h="935989">
                  <a:moveTo>
                    <a:pt x="442696" y="298234"/>
                  </a:moveTo>
                  <a:lnTo>
                    <a:pt x="506806" y="304546"/>
                  </a:lnTo>
                  <a:lnTo>
                    <a:pt x="506806" y="311569"/>
                  </a:lnTo>
                  <a:lnTo>
                    <a:pt x="442696" y="298234"/>
                  </a:lnTo>
                  <a:close/>
                </a:path>
                <a:path w="742315" h="935989">
                  <a:moveTo>
                    <a:pt x="440448" y="316611"/>
                  </a:moveTo>
                  <a:lnTo>
                    <a:pt x="506806" y="322199"/>
                  </a:lnTo>
                  <a:lnTo>
                    <a:pt x="506806" y="328498"/>
                  </a:lnTo>
                  <a:lnTo>
                    <a:pt x="440448" y="316611"/>
                  </a:lnTo>
                  <a:close/>
                </a:path>
                <a:path w="742315" h="935989">
                  <a:moveTo>
                    <a:pt x="438950" y="332816"/>
                  </a:moveTo>
                  <a:lnTo>
                    <a:pt x="506806" y="336956"/>
                  </a:lnTo>
                  <a:lnTo>
                    <a:pt x="506806" y="343979"/>
                  </a:lnTo>
                  <a:lnTo>
                    <a:pt x="438950" y="332816"/>
                  </a:lnTo>
                  <a:close/>
                </a:path>
                <a:path w="742315" h="935989">
                  <a:moveTo>
                    <a:pt x="416344" y="205486"/>
                  </a:moveTo>
                  <a:lnTo>
                    <a:pt x="423506" y="213280"/>
                  </a:lnTo>
                  <a:lnTo>
                    <a:pt x="427970" y="224758"/>
                  </a:lnTo>
                  <a:lnTo>
                    <a:pt x="430263" y="236236"/>
                  </a:lnTo>
                  <a:lnTo>
                    <a:pt x="430911" y="244030"/>
                  </a:lnTo>
                  <a:lnTo>
                    <a:pt x="430842" y="255413"/>
                  </a:lnTo>
                  <a:lnTo>
                    <a:pt x="430915" y="271068"/>
                  </a:lnTo>
                  <a:lnTo>
                    <a:pt x="431548" y="285542"/>
                  </a:lnTo>
                  <a:lnTo>
                    <a:pt x="433158" y="293382"/>
                  </a:lnTo>
                  <a:lnTo>
                    <a:pt x="435406" y="296252"/>
                  </a:lnTo>
                  <a:lnTo>
                    <a:pt x="438200" y="296799"/>
                  </a:lnTo>
                  <a:lnTo>
                    <a:pt x="441198" y="298234"/>
                  </a:lnTo>
                  <a:lnTo>
                    <a:pt x="432409" y="303822"/>
                  </a:lnTo>
                  <a:lnTo>
                    <a:pt x="432409" y="312280"/>
                  </a:lnTo>
                  <a:lnTo>
                    <a:pt x="438950" y="316611"/>
                  </a:lnTo>
                  <a:lnTo>
                    <a:pt x="432409" y="320027"/>
                  </a:lnTo>
                  <a:lnTo>
                    <a:pt x="432409" y="329209"/>
                  </a:lnTo>
                  <a:lnTo>
                    <a:pt x="437464" y="332816"/>
                  </a:lnTo>
                  <a:lnTo>
                    <a:pt x="432409" y="336245"/>
                  </a:lnTo>
                  <a:lnTo>
                    <a:pt x="432409" y="344703"/>
                  </a:lnTo>
                  <a:lnTo>
                    <a:pt x="439699" y="348843"/>
                  </a:lnTo>
                  <a:lnTo>
                    <a:pt x="439699" y="352450"/>
                  </a:lnTo>
                  <a:lnTo>
                    <a:pt x="441934" y="356057"/>
                  </a:lnTo>
                  <a:lnTo>
                    <a:pt x="445503" y="356057"/>
                  </a:lnTo>
                  <a:lnTo>
                    <a:pt x="457263" y="356057"/>
                  </a:lnTo>
                  <a:lnTo>
                    <a:pt x="462318" y="360184"/>
                  </a:lnTo>
                  <a:lnTo>
                    <a:pt x="469607" y="360184"/>
                  </a:lnTo>
                  <a:lnTo>
                    <a:pt x="476148" y="360184"/>
                  </a:lnTo>
                  <a:lnTo>
                    <a:pt x="482117" y="356057"/>
                  </a:lnTo>
                  <a:lnTo>
                    <a:pt x="493712" y="356057"/>
                  </a:lnTo>
                  <a:lnTo>
                    <a:pt x="497446" y="356057"/>
                  </a:lnTo>
                  <a:lnTo>
                    <a:pt x="499503" y="353174"/>
                  </a:lnTo>
                  <a:lnTo>
                    <a:pt x="499503" y="348843"/>
                  </a:lnTo>
                  <a:lnTo>
                    <a:pt x="507542" y="343979"/>
                  </a:lnTo>
                  <a:lnTo>
                    <a:pt x="507542" y="336956"/>
                  </a:lnTo>
                  <a:lnTo>
                    <a:pt x="501002" y="333540"/>
                  </a:lnTo>
                  <a:lnTo>
                    <a:pt x="507542" y="329209"/>
                  </a:lnTo>
                  <a:lnTo>
                    <a:pt x="507542" y="321462"/>
                  </a:lnTo>
                  <a:lnTo>
                    <a:pt x="500253" y="316611"/>
                  </a:lnTo>
                  <a:lnTo>
                    <a:pt x="507542" y="312280"/>
                  </a:lnTo>
                  <a:lnTo>
                    <a:pt x="507542" y="304546"/>
                  </a:lnTo>
                  <a:lnTo>
                    <a:pt x="497446" y="298234"/>
                  </a:lnTo>
                  <a:lnTo>
                    <a:pt x="500253" y="297522"/>
                  </a:lnTo>
                  <a:lnTo>
                    <a:pt x="508360" y="255413"/>
                  </a:lnTo>
                  <a:lnTo>
                    <a:pt x="508292" y="244030"/>
                  </a:lnTo>
                  <a:lnTo>
                    <a:pt x="508939" y="236236"/>
                  </a:lnTo>
                  <a:lnTo>
                    <a:pt x="511232" y="224758"/>
                  </a:lnTo>
                  <a:lnTo>
                    <a:pt x="515696" y="213280"/>
                  </a:lnTo>
                  <a:lnTo>
                    <a:pt x="522859" y="205486"/>
                  </a:lnTo>
                  <a:lnTo>
                    <a:pt x="537367" y="196191"/>
                  </a:lnTo>
                  <a:lnTo>
                    <a:pt x="556347" y="177574"/>
                  </a:lnTo>
                  <a:lnTo>
                    <a:pt x="572838" y="148961"/>
                  </a:lnTo>
                  <a:lnTo>
                    <a:pt x="579882" y="109677"/>
                  </a:lnTo>
                  <a:lnTo>
                    <a:pt x="571167" y="67010"/>
                  </a:lnTo>
                  <a:lnTo>
                    <a:pt x="547452" y="32145"/>
                  </a:lnTo>
                  <a:lnTo>
                    <a:pt x="512384" y="8627"/>
                  </a:lnTo>
                  <a:lnTo>
                    <a:pt x="469607" y="0"/>
                  </a:lnTo>
                  <a:lnTo>
                    <a:pt x="426943" y="8627"/>
                  </a:lnTo>
                  <a:lnTo>
                    <a:pt x="392133" y="32145"/>
                  </a:lnTo>
                  <a:lnTo>
                    <a:pt x="368679" y="67010"/>
                  </a:lnTo>
                  <a:lnTo>
                    <a:pt x="360083" y="109677"/>
                  </a:lnTo>
                  <a:lnTo>
                    <a:pt x="367032" y="148961"/>
                  </a:lnTo>
                  <a:lnTo>
                    <a:pt x="383303" y="177574"/>
                  </a:lnTo>
                  <a:lnTo>
                    <a:pt x="402029" y="196191"/>
                  </a:lnTo>
                  <a:lnTo>
                    <a:pt x="416344" y="205486"/>
                  </a:lnTo>
                  <a:close/>
                </a:path>
                <a:path w="742315" h="935989">
                  <a:moveTo>
                    <a:pt x="116128" y="659599"/>
                  </a:moveTo>
                  <a:lnTo>
                    <a:pt x="116128" y="875411"/>
                  </a:lnTo>
                </a:path>
                <a:path w="742315" h="935989">
                  <a:moveTo>
                    <a:pt x="0" y="659599"/>
                  </a:moveTo>
                  <a:lnTo>
                    <a:pt x="235000" y="659599"/>
                  </a:lnTo>
                </a:path>
                <a:path w="742315" h="935989">
                  <a:moveTo>
                    <a:pt x="0" y="590118"/>
                  </a:moveTo>
                  <a:lnTo>
                    <a:pt x="235000" y="590118"/>
                  </a:lnTo>
                </a:path>
                <a:path w="742315" h="935989">
                  <a:moveTo>
                    <a:pt x="474573" y="360603"/>
                  </a:moveTo>
                  <a:lnTo>
                    <a:pt x="473659" y="461175"/>
                  </a:lnTo>
                  <a:lnTo>
                    <a:pt x="118872" y="462102"/>
                  </a:lnTo>
                  <a:lnTo>
                    <a:pt x="118872" y="5928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74943" y="3757015"/>
              <a:ext cx="290195" cy="1905"/>
            </a:xfrm>
            <a:custGeom>
              <a:avLst/>
              <a:gdLst/>
              <a:ahLst/>
              <a:cxnLst/>
              <a:rect l="l" t="t" r="r" b="b"/>
              <a:pathLst>
                <a:path w="290195" h="1904">
                  <a:moveTo>
                    <a:pt x="289864" y="0"/>
                  </a:moveTo>
                  <a:lnTo>
                    <a:pt x="0" y="1828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58384" y="3579622"/>
              <a:ext cx="813435" cy="358775"/>
            </a:xfrm>
            <a:custGeom>
              <a:avLst/>
              <a:gdLst/>
              <a:ahLst/>
              <a:cxnLst/>
              <a:rect l="l" t="t" r="r" b="b"/>
              <a:pathLst>
                <a:path w="813435" h="358775">
                  <a:moveTo>
                    <a:pt x="0" y="0"/>
                  </a:moveTo>
                  <a:lnTo>
                    <a:pt x="813371" y="0"/>
                  </a:lnTo>
                  <a:lnTo>
                    <a:pt x="813371" y="358254"/>
                  </a:lnTo>
                  <a:lnTo>
                    <a:pt x="0" y="35825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8847786" y="3758845"/>
            <a:ext cx="290195" cy="1905"/>
          </a:xfrm>
          <a:custGeom>
            <a:avLst/>
            <a:gdLst/>
            <a:ahLst/>
            <a:cxnLst/>
            <a:rect l="l" t="t" r="r" b="b"/>
            <a:pathLst>
              <a:path w="290195" h="1904">
                <a:moveTo>
                  <a:pt x="289864" y="0"/>
                </a:moveTo>
                <a:lnTo>
                  <a:pt x="0" y="1828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971503" y="3413201"/>
            <a:ext cx="127635" cy="483870"/>
          </a:xfrm>
          <a:custGeom>
            <a:avLst/>
            <a:gdLst/>
            <a:ahLst/>
            <a:cxnLst/>
            <a:rect l="l" t="t" r="r" b="b"/>
            <a:pathLst>
              <a:path w="127634" h="483870">
                <a:moveTo>
                  <a:pt x="127558" y="483717"/>
                </a:moveTo>
                <a:lnTo>
                  <a:pt x="123304" y="0"/>
                </a:lnTo>
                <a:lnTo>
                  <a:pt x="0" y="914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1341354" y="3491585"/>
            <a:ext cx="338455" cy="162560"/>
            <a:chOff x="6286753" y="3491585"/>
            <a:chExt cx="338455" cy="162560"/>
          </a:xfrm>
        </p:grpSpPr>
        <p:sp>
          <p:nvSpPr>
            <p:cNvPr id="36" name="object 36"/>
            <p:cNvSpPr/>
            <p:nvPr/>
          </p:nvSpPr>
          <p:spPr>
            <a:xfrm>
              <a:off x="6291325" y="3527818"/>
              <a:ext cx="264795" cy="121920"/>
            </a:xfrm>
            <a:custGeom>
              <a:avLst/>
              <a:gdLst/>
              <a:ahLst/>
              <a:cxnLst/>
              <a:rect l="l" t="t" r="r" b="b"/>
              <a:pathLst>
                <a:path w="264795" h="121920">
                  <a:moveTo>
                    <a:pt x="264261" y="0"/>
                  </a:moveTo>
                  <a:lnTo>
                    <a:pt x="914" y="0"/>
                  </a:lnTo>
                  <a:lnTo>
                    <a:pt x="0" y="12161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4099" y="3491585"/>
              <a:ext cx="90525" cy="71627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63680" y="3875417"/>
            <a:ext cx="71627" cy="90538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0630255" y="3674263"/>
            <a:ext cx="906780" cy="871855"/>
            <a:chOff x="5575655" y="3674262"/>
            <a:chExt cx="906780" cy="871855"/>
          </a:xfrm>
        </p:grpSpPr>
        <p:sp>
          <p:nvSpPr>
            <p:cNvPr id="40" name="object 40"/>
            <p:cNvSpPr/>
            <p:nvPr/>
          </p:nvSpPr>
          <p:spPr>
            <a:xfrm>
              <a:off x="5580227" y="3896677"/>
              <a:ext cx="645160" cy="644525"/>
            </a:xfrm>
            <a:custGeom>
              <a:avLst/>
              <a:gdLst/>
              <a:ahLst/>
              <a:cxnLst/>
              <a:rect l="l" t="t" r="r" b="b"/>
              <a:pathLst>
                <a:path w="645160" h="644525">
                  <a:moveTo>
                    <a:pt x="644537" y="0"/>
                  </a:moveTo>
                  <a:lnTo>
                    <a:pt x="0" y="64452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4481" y="3674262"/>
              <a:ext cx="297497" cy="261912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11220755" y="7205573"/>
            <a:ext cx="302895" cy="144780"/>
          </a:xfrm>
          <a:custGeom>
            <a:avLst/>
            <a:gdLst/>
            <a:ahLst/>
            <a:cxnLst/>
            <a:rect l="l" t="t" r="r" b="b"/>
            <a:pathLst>
              <a:path w="302895" h="144779">
                <a:moveTo>
                  <a:pt x="302666" y="0"/>
                </a:moveTo>
                <a:lnTo>
                  <a:pt x="0" y="0"/>
                </a:lnTo>
                <a:lnTo>
                  <a:pt x="0" y="144475"/>
                </a:lnTo>
                <a:lnTo>
                  <a:pt x="302666" y="144475"/>
                </a:lnTo>
                <a:lnTo>
                  <a:pt x="302666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9038717" y="6647357"/>
            <a:ext cx="846455" cy="1568450"/>
            <a:chOff x="3984116" y="6647357"/>
            <a:chExt cx="846455" cy="1568450"/>
          </a:xfrm>
        </p:grpSpPr>
        <p:sp>
          <p:nvSpPr>
            <p:cNvPr id="44" name="object 44"/>
            <p:cNvSpPr/>
            <p:nvPr/>
          </p:nvSpPr>
          <p:spPr>
            <a:xfrm>
              <a:off x="3986402" y="7525702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28" y="0"/>
                  </a:moveTo>
                  <a:lnTo>
                    <a:pt x="672134" y="0"/>
                  </a:lnTo>
                  <a:lnTo>
                    <a:pt x="672134" y="62128"/>
                  </a:lnTo>
                  <a:lnTo>
                    <a:pt x="168948" y="62128"/>
                  </a:lnTo>
                  <a:lnTo>
                    <a:pt x="168948" y="1574"/>
                  </a:lnTo>
                  <a:lnTo>
                    <a:pt x="83248" y="2768"/>
                  </a:lnTo>
                  <a:lnTo>
                    <a:pt x="83654" y="62128"/>
                  </a:lnTo>
                  <a:lnTo>
                    <a:pt x="41211" y="62128"/>
                  </a:lnTo>
                  <a:lnTo>
                    <a:pt x="41211" y="90449"/>
                  </a:lnTo>
                  <a:lnTo>
                    <a:pt x="0" y="90449"/>
                  </a:lnTo>
                  <a:lnTo>
                    <a:pt x="0" y="143141"/>
                  </a:lnTo>
                  <a:lnTo>
                    <a:pt x="41211" y="157695"/>
                  </a:lnTo>
                  <a:lnTo>
                    <a:pt x="41211" y="687374"/>
                  </a:lnTo>
                  <a:lnTo>
                    <a:pt x="800277" y="687374"/>
                  </a:lnTo>
                  <a:lnTo>
                    <a:pt x="800277" y="157695"/>
                  </a:lnTo>
                  <a:lnTo>
                    <a:pt x="841502" y="143141"/>
                  </a:lnTo>
                  <a:lnTo>
                    <a:pt x="841502" y="90449"/>
                  </a:lnTo>
                  <a:lnTo>
                    <a:pt x="800277" y="90449"/>
                  </a:lnTo>
                  <a:lnTo>
                    <a:pt x="800277" y="62128"/>
                  </a:lnTo>
                  <a:lnTo>
                    <a:pt x="757428" y="62128"/>
                  </a:lnTo>
                  <a:lnTo>
                    <a:pt x="75742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86402" y="7525702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68"/>
                  </a:moveTo>
                  <a:lnTo>
                    <a:pt x="168948" y="1574"/>
                  </a:lnTo>
                  <a:lnTo>
                    <a:pt x="168948" y="62128"/>
                  </a:lnTo>
                  <a:lnTo>
                    <a:pt x="672134" y="62128"/>
                  </a:lnTo>
                  <a:lnTo>
                    <a:pt x="672134" y="0"/>
                  </a:lnTo>
                  <a:lnTo>
                    <a:pt x="757428" y="0"/>
                  </a:lnTo>
                  <a:lnTo>
                    <a:pt x="757428" y="62128"/>
                  </a:lnTo>
                  <a:lnTo>
                    <a:pt x="800277" y="62128"/>
                  </a:lnTo>
                  <a:lnTo>
                    <a:pt x="800277" y="90449"/>
                  </a:lnTo>
                  <a:lnTo>
                    <a:pt x="841502" y="90449"/>
                  </a:lnTo>
                  <a:lnTo>
                    <a:pt x="841502" y="143141"/>
                  </a:lnTo>
                  <a:lnTo>
                    <a:pt x="800277" y="157695"/>
                  </a:lnTo>
                  <a:lnTo>
                    <a:pt x="800277" y="687374"/>
                  </a:lnTo>
                  <a:lnTo>
                    <a:pt x="41211" y="687374"/>
                  </a:lnTo>
                  <a:lnTo>
                    <a:pt x="41211" y="157695"/>
                  </a:lnTo>
                  <a:lnTo>
                    <a:pt x="0" y="143141"/>
                  </a:lnTo>
                  <a:lnTo>
                    <a:pt x="0" y="90449"/>
                  </a:lnTo>
                  <a:lnTo>
                    <a:pt x="41211" y="90449"/>
                  </a:lnTo>
                  <a:lnTo>
                    <a:pt x="41211" y="62128"/>
                  </a:lnTo>
                  <a:lnTo>
                    <a:pt x="83654" y="62128"/>
                  </a:lnTo>
                  <a:lnTo>
                    <a:pt x="83248" y="2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33481" y="7683296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08"/>
                  </a:lnTo>
                  <a:lnTo>
                    <a:pt x="742924" y="525208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33481" y="7683296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08"/>
                  </a:lnTo>
                  <a:lnTo>
                    <a:pt x="742924" y="525208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58613" y="758750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69664" y="758828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69232" y="7528471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66"/>
                  </a:lnTo>
                  <a:lnTo>
                    <a:pt x="85699" y="58966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69232" y="7528471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66"/>
                  </a:lnTo>
                  <a:lnTo>
                    <a:pt x="0" y="589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57724" y="7524534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1"/>
                  </a:lnTo>
                  <a:lnTo>
                    <a:pt x="85699" y="6134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59287" y="6649643"/>
              <a:ext cx="384175" cy="936625"/>
            </a:xfrm>
            <a:custGeom>
              <a:avLst/>
              <a:gdLst/>
              <a:ahLst/>
              <a:cxnLst/>
              <a:rect l="l" t="t" r="r" b="b"/>
              <a:pathLst>
                <a:path w="384175" h="936625">
                  <a:moveTo>
                    <a:pt x="298437" y="874890"/>
                  </a:moveTo>
                  <a:lnTo>
                    <a:pt x="384136" y="874890"/>
                  </a:lnTo>
                  <a:lnTo>
                    <a:pt x="384136" y="936231"/>
                  </a:lnTo>
                  <a:lnTo>
                    <a:pt x="298437" y="936231"/>
                  </a:lnTo>
                  <a:lnTo>
                    <a:pt x="298437" y="874890"/>
                  </a:lnTo>
                  <a:close/>
                </a:path>
                <a:path w="384175" h="936625">
                  <a:moveTo>
                    <a:pt x="140093" y="320827"/>
                  </a:moveTo>
                  <a:lnTo>
                    <a:pt x="342506" y="320827"/>
                  </a:lnTo>
                  <a:lnTo>
                    <a:pt x="342506" y="874890"/>
                  </a:lnTo>
                </a:path>
                <a:path w="384175" h="936625">
                  <a:moveTo>
                    <a:pt x="81114" y="296240"/>
                  </a:moveTo>
                  <a:lnTo>
                    <a:pt x="78867" y="295528"/>
                  </a:lnTo>
                  <a:lnTo>
                    <a:pt x="78130" y="293357"/>
                  </a:lnTo>
                  <a:lnTo>
                    <a:pt x="75882" y="290474"/>
                  </a:lnTo>
                  <a:lnTo>
                    <a:pt x="74066" y="283796"/>
                  </a:lnTo>
                  <a:lnTo>
                    <a:pt x="73525" y="271478"/>
                  </a:lnTo>
                  <a:lnTo>
                    <a:pt x="73648" y="257402"/>
                  </a:lnTo>
                  <a:lnTo>
                    <a:pt x="73825" y="245452"/>
                  </a:lnTo>
                  <a:lnTo>
                    <a:pt x="73587" y="235024"/>
                  </a:lnTo>
                  <a:lnTo>
                    <a:pt x="70789" y="221842"/>
                  </a:lnTo>
                  <a:lnTo>
                    <a:pt x="65677" y="209571"/>
                  </a:lnTo>
                  <a:lnTo>
                    <a:pt x="58496" y="201879"/>
                  </a:lnTo>
                  <a:lnTo>
                    <a:pt x="44656" y="193231"/>
                  </a:lnTo>
                  <a:lnTo>
                    <a:pt x="26419" y="175266"/>
                  </a:lnTo>
                  <a:lnTo>
                    <a:pt x="10529" y="147375"/>
                  </a:lnTo>
                  <a:lnTo>
                    <a:pt x="3733" y="108953"/>
                  </a:lnTo>
                  <a:lnTo>
                    <a:pt x="12064" y="67879"/>
                  </a:lnTo>
                  <a:lnTo>
                    <a:pt x="34764" y="34401"/>
                  </a:lnTo>
                  <a:lnTo>
                    <a:pt x="68397" y="11862"/>
                  </a:lnTo>
                  <a:lnTo>
                    <a:pt x="109524" y="3606"/>
                  </a:lnTo>
                  <a:lnTo>
                    <a:pt x="151165" y="11862"/>
                  </a:lnTo>
                  <a:lnTo>
                    <a:pt x="185012" y="34401"/>
                  </a:lnTo>
                  <a:lnTo>
                    <a:pt x="207749" y="67879"/>
                  </a:lnTo>
                  <a:lnTo>
                    <a:pt x="216065" y="108953"/>
                  </a:lnTo>
                  <a:lnTo>
                    <a:pt x="209372" y="147375"/>
                  </a:lnTo>
                  <a:lnTo>
                    <a:pt x="193655" y="175266"/>
                  </a:lnTo>
                  <a:lnTo>
                    <a:pt x="175452" y="193231"/>
                  </a:lnTo>
                  <a:lnTo>
                    <a:pt x="161302" y="201879"/>
                  </a:lnTo>
                  <a:lnTo>
                    <a:pt x="154139" y="209345"/>
                  </a:lnTo>
                  <a:lnTo>
                    <a:pt x="149010" y="221119"/>
                  </a:lnTo>
                  <a:lnTo>
                    <a:pt x="146056" y="233808"/>
                  </a:lnTo>
                  <a:lnTo>
                    <a:pt x="145415" y="244017"/>
                  </a:lnTo>
                  <a:lnTo>
                    <a:pt x="145458" y="254783"/>
                  </a:lnTo>
                  <a:lnTo>
                    <a:pt x="145343" y="269770"/>
                  </a:lnTo>
                  <a:lnTo>
                    <a:pt x="134378" y="296240"/>
                  </a:lnTo>
                  <a:lnTo>
                    <a:pt x="81114" y="296240"/>
                  </a:lnTo>
                  <a:close/>
                </a:path>
                <a:path w="384175" h="936625">
                  <a:moveTo>
                    <a:pt x="82613" y="298221"/>
                  </a:moveTo>
                  <a:lnTo>
                    <a:pt x="146723" y="304533"/>
                  </a:lnTo>
                  <a:lnTo>
                    <a:pt x="146723" y="311556"/>
                  </a:lnTo>
                  <a:lnTo>
                    <a:pt x="82613" y="298221"/>
                  </a:lnTo>
                  <a:close/>
                </a:path>
                <a:path w="384175" h="936625">
                  <a:moveTo>
                    <a:pt x="80365" y="316598"/>
                  </a:moveTo>
                  <a:lnTo>
                    <a:pt x="146723" y="322173"/>
                  </a:lnTo>
                  <a:lnTo>
                    <a:pt x="146723" y="328485"/>
                  </a:lnTo>
                  <a:lnTo>
                    <a:pt x="80365" y="316598"/>
                  </a:lnTo>
                  <a:close/>
                </a:path>
                <a:path w="384175" h="936625">
                  <a:moveTo>
                    <a:pt x="78867" y="332803"/>
                  </a:moveTo>
                  <a:lnTo>
                    <a:pt x="146723" y="336943"/>
                  </a:lnTo>
                  <a:lnTo>
                    <a:pt x="146723" y="343966"/>
                  </a:lnTo>
                  <a:lnTo>
                    <a:pt x="78867" y="332803"/>
                  </a:lnTo>
                  <a:close/>
                </a:path>
                <a:path w="384175" h="936625">
                  <a:moveTo>
                    <a:pt x="56261" y="205485"/>
                  </a:moveTo>
                  <a:lnTo>
                    <a:pt x="63425" y="213278"/>
                  </a:lnTo>
                  <a:lnTo>
                    <a:pt x="67894" y="224751"/>
                  </a:lnTo>
                  <a:lnTo>
                    <a:pt x="70191" y="236225"/>
                  </a:lnTo>
                  <a:lnTo>
                    <a:pt x="70840" y="244017"/>
                  </a:lnTo>
                  <a:lnTo>
                    <a:pt x="70770" y="255400"/>
                  </a:lnTo>
                  <a:lnTo>
                    <a:pt x="70839" y="271054"/>
                  </a:lnTo>
                  <a:lnTo>
                    <a:pt x="71467" y="285524"/>
                  </a:lnTo>
                  <a:lnTo>
                    <a:pt x="73075" y="293357"/>
                  </a:lnTo>
                  <a:lnTo>
                    <a:pt x="75323" y="296240"/>
                  </a:lnTo>
                  <a:lnTo>
                    <a:pt x="78130" y="296786"/>
                  </a:lnTo>
                  <a:lnTo>
                    <a:pt x="81114" y="298221"/>
                  </a:lnTo>
                  <a:lnTo>
                    <a:pt x="72339" y="303809"/>
                  </a:lnTo>
                  <a:lnTo>
                    <a:pt x="72339" y="312267"/>
                  </a:lnTo>
                  <a:lnTo>
                    <a:pt x="78867" y="316598"/>
                  </a:lnTo>
                  <a:lnTo>
                    <a:pt x="72339" y="320014"/>
                  </a:lnTo>
                  <a:lnTo>
                    <a:pt x="72339" y="329196"/>
                  </a:lnTo>
                  <a:lnTo>
                    <a:pt x="77381" y="332803"/>
                  </a:lnTo>
                  <a:lnTo>
                    <a:pt x="72339" y="336219"/>
                  </a:lnTo>
                  <a:lnTo>
                    <a:pt x="72339" y="344690"/>
                  </a:lnTo>
                  <a:lnTo>
                    <a:pt x="79616" y="348830"/>
                  </a:lnTo>
                  <a:lnTo>
                    <a:pt x="79616" y="352437"/>
                  </a:lnTo>
                  <a:lnTo>
                    <a:pt x="81864" y="356031"/>
                  </a:lnTo>
                  <a:lnTo>
                    <a:pt x="85407" y="356031"/>
                  </a:lnTo>
                  <a:lnTo>
                    <a:pt x="97193" y="356031"/>
                  </a:lnTo>
                  <a:lnTo>
                    <a:pt x="102235" y="360184"/>
                  </a:lnTo>
                  <a:lnTo>
                    <a:pt x="109524" y="360184"/>
                  </a:lnTo>
                  <a:lnTo>
                    <a:pt x="116065" y="360184"/>
                  </a:lnTo>
                  <a:lnTo>
                    <a:pt x="122047" y="356031"/>
                  </a:lnTo>
                  <a:lnTo>
                    <a:pt x="133629" y="356031"/>
                  </a:lnTo>
                  <a:lnTo>
                    <a:pt x="137375" y="356031"/>
                  </a:lnTo>
                  <a:lnTo>
                    <a:pt x="139433" y="353148"/>
                  </a:lnTo>
                  <a:lnTo>
                    <a:pt x="139433" y="348830"/>
                  </a:lnTo>
                  <a:lnTo>
                    <a:pt x="147459" y="343966"/>
                  </a:lnTo>
                  <a:lnTo>
                    <a:pt x="147459" y="336943"/>
                  </a:lnTo>
                  <a:lnTo>
                    <a:pt x="140931" y="333527"/>
                  </a:lnTo>
                  <a:lnTo>
                    <a:pt x="147459" y="329196"/>
                  </a:lnTo>
                  <a:lnTo>
                    <a:pt x="147459" y="321462"/>
                  </a:lnTo>
                  <a:lnTo>
                    <a:pt x="140169" y="316598"/>
                  </a:lnTo>
                  <a:lnTo>
                    <a:pt x="147459" y="312267"/>
                  </a:lnTo>
                  <a:lnTo>
                    <a:pt x="147459" y="304533"/>
                  </a:lnTo>
                  <a:lnTo>
                    <a:pt x="137375" y="298221"/>
                  </a:lnTo>
                  <a:lnTo>
                    <a:pt x="140169" y="297510"/>
                  </a:lnTo>
                  <a:lnTo>
                    <a:pt x="148279" y="255400"/>
                  </a:lnTo>
                  <a:lnTo>
                    <a:pt x="148209" y="244017"/>
                  </a:lnTo>
                  <a:lnTo>
                    <a:pt x="148858" y="236225"/>
                  </a:lnTo>
                  <a:lnTo>
                    <a:pt x="151155" y="224751"/>
                  </a:lnTo>
                  <a:lnTo>
                    <a:pt x="155624" y="213278"/>
                  </a:lnTo>
                  <a:lnTo>
                    <a:pt x="162788" y="205485"/>
                  </a:lnTo>
                  <a:lnTo>
                    <a:pt x="177295" y="196184"/>
                  </a:lnTo>
                  <a:lnTo>
                    <a:pt x="196270" y="177565"/>
                  </a:lnTo>
                  <a:lnTo>
                    <a:pt x="212757" y="148953"/>
                  </a:lnTo>
                  <a:lnTo>
                    <a:pt x="219798" y="109677"/>
                  </a:lnTo>
                  <a:lnTo>
                    <a:pt x="211083" y="67010"/>
                  </a:lnTo>
                  <a:lnTo>
                    <a:pt x="187369" y="32145"/>
                  </a:lnTo>
                  <a:lnTo>
                    <a:pt x="152301" y="8627"/>
                  </a:lnTo>
                  <a:lnTo>
                    <a:pt x="109524" y="0"/>
                  </a:lnTo>
                  <a:lnTo>
                    <a:pt x="66865" y="8627"/>
                  </a:lnTo>
                  <a:lnTo>
                    <a:pt x="32054" y="32145"/>
                  </a:lnTo>
                  <a:lnTo>
                    <a:pt x="8597" y="67010"/>
                  </a:lnTo>
                  <a:lnTo>
                    <a:pt x="0" y="109677"/>
                  </a:lnTo>
                  <a:lnTo>
                    <a:pt x="6949" y="148953"/>
                  </a:lnTo>
                  <a:lnTo>
                    <a:pt x="23220" y="177565"/>
                  </a:lnTo>
                  <a:lnTo>
                    <a:pt x="41946" y="196184"/>
                  </a:lnTo>
                  <a:lnTo>
                    <a:pt x="56261" y="2054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11665229" y="6484455"/>
            <a:ext cx="36830" cy="146685"/>
          </a:xfrm>
          <a:custGeom>
            <a:avLst/>
            <a:gdLst/>
            <a:ahLst/>
            <a:cxnLst/>
            <a:rect l="l" t="t" r="r" b="b"/>
            <a:pathLst>
              <a:path w="36829" h="146684">
                <a:moveTo>
                  <a:pt x="36690" y="14629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761089" y="6484455"/>
            <a:ext cx="161290" cy="146685"/>
          </a:xfrm>
          <a:custGeom>
            <a:avLst/>
            <a:gdLst/>
            <a:ahLst/>
            <a:cxnLst/>
            <a:rect l="l" t="t" r="r" b="b"/>
            <a:pathLst>
              <a:path w="161290" h="146684">
                <a:moveTo>
                  <a:pt x="0" y="146291"/>
                </a:moveTo>
                <a:lnTo>
                  <a:pt x="36677" y="0"/>
                </a:lnTo>
              </a:path>
              <a:path w="161290" h="146684">
                <a:moveTo>
                  <a:pt x="59169" y="146558"/>
                </a:moveTo>
                <a:lnTo>
                  <a:pt x="1611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532693" y="6484455"/>
            <a:ext cx="102235" cy="146685"/>
          </a:xfrm>
          <a:custGeom>
            <a:avLst/>
            <a:gdLst/>
            <a:ahLst/>
            <a:cxnLst/>
            <a:rect l="l" t="t" r="r" b="b"/>
            <a:pathLst>
              <a:path w="102234" h="146684">
                <a:moveTo>
                  <a:pt x="102019" y="14655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72499" y="7010806"/>
            <a:ext cx="356235" cy="232410"/>
          </a:xfrm>
          <a:custGeom>
            <a:avLst/>
            <a:gdLst/>
            <a:ahLst/>
            <a:cxnLst/>
            <a:rect l="l" t="t" r="r" b="b"/>
            <a:pathLst>
              <a:path w="356235" h="232409">
                <a:moveTo>
                  <a:pt x="355701" y="0"/>
                </a:moveTo>
                <a:lnTo>
                  <a:pt x="354787" y="98755"/>
                </a:lnTo>
                <a:lnTo>
                  <a:pt x="0" y="101498"/>
                </a:lnTo>
                <a:lnTo>
                  <a:pt x="0" y="2322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056371" y="7309815"/>
            <a:ext cx="235585" cy="215900"/>
          </a:xfrm>
          <a:custGeom>
            <a:avLst/>
            <a:gdLst/>
            <a:ahLst/>
            <a:cxnLst/>
            <a:rect l="l" t="t" r="r" b="b"/>
            <a:pathLst>
              <a:path w="235585" h="215900">
                <a:moveTo>
                  <a:pt x="116128" y="0"/>
                </a:moveTo>
                <a:lnTo>
                  <a:pt x="116128" y="215798"/>
                </a:lnTo>
              </a:path>
              <a:path w="235585" h="215900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056371" y="7240320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10152278" y="6650659"/>
            <a:ext cx="1931670" cy="1567180"/>
            <a:chOff x="5097678" y="6650659"/>
            <a:chExt cx="1931670" cy="1567180"/>
          </a:xfrm>
        </p:grpSpPr>
        <p:sp>
          <p:nvSpPr>
            <p:cNvPr id="61" name="object 61"/>
            <p:cNvSpPr/>
            <p:nvPr/>
          </p:nvSpPr>
          <p:spPr>
            <a:xfrm>
              <a:off x="6185369" y="7528128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09" h="687704">
                  <a:moveTo>
                    <a:pt x="757389" y="0"/>
                  </a:moveTo>
                  <a:lnTo>
                    <a:pt x="672096" y="0"/>
                  </a:lnTo>
                  <a:lnTo>
                    <a:pt x="672096" y="62128"/>
                  </a:lnTo>
                  <a:lnTo>
                    <a:pt x="168935" y="62128"/>
                  </a:lnTo>
                  <a:lnTo>
                    <a:pt x="168935" y="1574"/>
                  </a:lnTo>
                  <a:lnTo>
                    <a:pt x="83235" y="2743"/>
                  </a:lnTo>
                  <a:lnTo>
                    <a:pt x="83642" y="62128"/>
                  </a:lnTo>
                  <a:lnTo>
                    <a:pt x="41211" y="62128"/>
                  </a:lnTo>
                  <a:lnTo>
                    <a:pt x="41211" y="90436"/>
                  </a:lnTo>
                  <a:lnTo>
                    <a:pt x="0" y="90436"/>
                  </a:lnTo>
                  <a:lnTo>
                    <a:pt x="0" y="143141"/>
                  </a:lnTo>
                  <a:lnTo>
                    <a:pt x="41211" y="157683"/>
                  </a:lnTo>
                  <a:lnTo>
                    <a:pt x="41211" y="687374"/>
                  </a:lnTo>
                  <a:lnTo>
                    <a:pt x="800239" y="687374"/>
                  </a:lnTo>
                  <a:lnTo>
                    <a:pt x="800239" y="157683"/>
                  </a:lnTo>
                  <a:lnTo>
                    <a:pt x="841463" y="143141"/>
                  </a:lnTo>
                  <a:lnTo>
                    <a:pt x="841463" y="90436"/>
                  </a:lnTo>
                  <a:lnTo>
                    <a:pt x="800239" y="90436"/>
                  </a:lnTo>
                  <a:lnTo>
                    <a:pt x="800239" y="62128"/>
                  </a:lnTo>
                  <a:lnTo>
                    <a:pt x="757389" y="62128"/>
                  </a:lnTo>
                  <a:lnTo>
                    <a:pt x="75738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85369" y="7528128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09" h="687704">
                  <a:moveTo>
                    <a:pt x="83235" y="2743"/>
                  </a:moveTo>
                  <a:lnTo>
                    <a:pt x="168935" y="1574"/>
                  </a:lnTo>
                  <a:lnTo>
                    <a:pt x="168935" y="62128"/>
                  </a:lnTo>
                  <a:lnTo>
                    <a:pt x="672096" y="62128"/>
                  </a:lnTo>
                  <a:lnTo>
                    <a:pt x="672096" y="0"/>
                  </a:lnTo>
                  <a:lnTo>
                    <a:pt x="757389" y="0"/>
                  </a:lnTo>
                  <a:lnTo>
                    <a:pt x="757389" y="62128"/>
                  </a:lnTo>
                  <a:lnTo>
                    <a:pt x="800239" y="62128"/>
                  </a:lnTo>
                  <a:lnTo>
                    <a:pt x="800239" y="90436"/>
                  </a:lnTo>
                  <a:lnTo>
                    <a:pt x="841463" y="90436"/>
                  </a:lnTo>
                  <a:lnTo>
                    <a:pt x="841463" y="143141"/>
                  </a:lnTo>
                  <a:lnTo>
                    <a:pt x="800239" y="157683"/>
                  </a:lnTo>
                  <a:lnTo>
                    <a:pt x="800239" y="687374"/>
                  </a:lnTo>
                  <a:lnTo>
                    <a:pt x="41211" y="687374"/>
                  </a:lnTo>
                  <a:lnTo>
                    <a:pt x="41211" y="157683"/>
                  </a:lnTo>
                  <a:lnTo>
                    <a:pt x="0" y="143141"/>
                  </a:lnTo>
                  <a:lnTo>
                    <a:pt x="0" y="90436"/>
                  </a:lnTo>
                  <a:lnTo>
                    <a:pt x="41211" y="90436"/>
                  </a:lnTo>
                  <a:lnTo>
                    <a:pt x="41211" y="62128"/>
                  </a:lnTo>
                  <a:lnTo>
                    <a:pt x="83642" y="62128"/>
                  </a:lnTo>
                  <a:lnTo>
                    <a:pt x="83235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233909" y="7686395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37" y="0"/>
                  </a:moveTo>
                  <a:lnTo>
                    <a:pt x="0" y="0"/>
                  </a:lnTo>
                  <a:lnTo>
                    <a:pt x="0" y="525271"/>
                  </a:lnTo>
                  <a:lnTo>
                    <a:pt x="742937" y="525271"/>
                  </a:lnTo>
                  <a:lnTo>
                    <a:pt x="74293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233909" y="7686408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59"/>
                  </a:lnTo>
                  <a:lnTo>
                    <a:pt x="742937" y="525259"/>
                  </a:lnTo>
                  <a:lnTo>
                    <a:pt x="74293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859041" y="7590498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90">
                  <a:moveTo>
                    <a:pt x="0" y="0"/>
                  </a:moveTo>
                  <a:lnTo>
                    <a:pt x="84569" y="0"/>
                  </a:lnTo>
                </a:path>
              </a:pathLst>
            </a:custGeom>
            <a:ln w="34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270078" y="7591158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269481" y="7531100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69481" y="7531100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91"/>
                  </a:lnTo>
                  <a:lnTo>
                    <a:pt x="0" y="589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858355" y="7527442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28"/>
                  </a:lnTo>
                  <a:lnTo>
                    <a:pt x="85699" y="61328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01816" y="6652945"/>
              <a:ext cx="742315" cy="935990"/>
            </a:xfrm>
            <a:custGeom>
              <a:avLst/>
              <a:gdLst/>
              <a:ahLst/>
              <a:cxnLst/>
              <a:rect l="l" t="t" r="r" b="b"/>
              <a:pathLst>
                <a:path w="742315" h="935990">
                  <a:moveTo>
                    <a:pt x="656539" y="874496"/>
                  </a:moveTo>
                  <a:lnTo>
                    <a:pt x="742238" y="874496"/>
                  </a:lnTo>
                  <a:lnTo>
                    <a:pt x="742238" y="935824"/>
                  </a:lnTo>
                  <a:lnTo>
                    <a:pt x="656539" y="935824"/>
                  </a:lnTo>
                  <a:lnTo>
                    <a:pt x="656539" y="874496"/>
                  </a:lnTo>
                  <a:close/>
                </a:path>
                <a:path w="742315" h="935990">
                  <a:moveTo>
                    <a:pt x="497611" y="323011"/>
                  </a:moveTo>
                  <a:lnTo>
                    <a:pt x="700036" y="323011"/>
                  </a:lnTo>
                  <a:lnTo>
                    <a:pt x="700036" y="877074"/>
                  </a:lnTo>
                </a:path>
                <a:path w="742315" h="935990">
                  <a:moveTo>
                    <a:pt x="441198" y="296252"/>
                  </a:moveTo>
                  <a:lnTo>
                    <a:pt x="438950" y="295541"/>
                  </a:lnTo>
                  <a:lnTo>
                    <a:pt x="438200" y="293382"/>
                  </a:lnTo>
                  <a:lnTo>
                    <a:pt x="435965" y="290499"/>
                  </a:lnTo>
                  <a:lnTo>
                    <a:pt x="434141" y="283820"/>
                  </a:lnTo>
                  <a:lnTo>
                    <a:pt x="433597" y="271497"/>
                  </a:lnTo>
                  <a:lnTo>
                    <a:pt x="433718" y="257417"/>
                  </a:lnTo>
                  <a:lnTo>
                    <a:pt x="433895" y="245465"/>
                  </a:lnTo>
                  <a:lnTo>
                    <a:pt x="433665" y="235038"/>
                  </a:lnTo>
                  <a:lnTo>
                    <a:pt x="430871" y="221859"/>
                  </a:lnTo>
                  <a:lnTo>
                    <a:pt x="425760" y="209589"/>
                  </a:lnTo>
                  <a:lnTo>
                    <a:pt x="418579" y="201891"/>
                  </a:lnTo>
                  <a:lnTo>
                    <a:pt x="404739" y="193244"/>
                  </a:lnTo>
                  <a:lnTo>
                    <a:pt x="386502" y="175277"/>
                  </a:lnTo>
                  <a:lnTo>
                    <a:pt x="370612" y="147383"/>
                  </a:lnTo>
                  <a:lnTo>
                    <a:pt x="363816" y="108953"/>
                  </a:lnTo>
                  <a:lnTo>
                    <a:pt x="372145" y="67871"/>
                  </a:lnTo>
                  <a:lnTo>
                    <a:pt x="394843" y="34390"/>
                  </a:lnTo>
                  <a:lnTo>
                    <a:pt x="428474" y="11850"/>
                  </a:lnTo>
                  <a:lnTo>
                    <a:pt x="469607" y="3594"/>
                  </a:lnTo>
                  <a:lnTo>
                    <a:pt x="511247" y="11850"/>
                  </a:lnTo>
                  <a:lnTo>
                    <a:pt x="545088" y="34390"/>
                  </a:lnTo>
                  <a:lnTo>
                    <a:pt x="567821" y="67871"/>
                  </a:lnTo>
                  <a:lnTo>
                    <a:pt x="576135" y="108953"/>
                  </a:lnTo>
                  <a:lnTo>
                    <a:pt x="569445" y="147383"/>
                  </a:lnTo>
                  <a:lnTo>
                    <a:pt x="553731" y="175277"/>
                  </a:lnTo>
                  <a:lnTo>
                    <a:pt x="535528" y="193244"/>
                  </a:lnTo>
                  <a:lnTo>
                    <a:pt x="521373" y="201891"/>
                  </a:lnTo>
                  <a:lnTo>
                    <a:pt x="514216" y="209365"/>
                  </a:lnTo>
                  <a:lnTo>
                    <a:pt x="509090" y="221141"/>
                  </a:lnTo>
                  <a:lnTo>
                    <a:pt x="506133" y="233828"/>
                  </a:lnTo>
                  <a:lnTo>
                    <a:pt x="505485" y="244030"/>
                  </a:lnTo>
                  <a:lnTo>
                    <a:pt x="505528" y="254795"/>
                  </a:lnTo>
                  <a:lnTo>
                    <a:pt x="505413" y="269782"/>
                  </a:lnTo>
                  <a:lnTo>
                    <a:pt x="494461" y="296252"/>
                  </a:lnTo>
                  <a:lnTo>
                    <a:pt x="441198" y="296252"/>
                  </a:lnTo>
                  <a:close/>
                </a:path>
                <a:path w="742315" h="935990">
                  <a:moveTo>
                    <a:pt x="442696" y="298234"/>
                  </a:moveTo>
                  <a:lnTo>
                    <a:pt x="506806" y="304545"/>
                  </a:lnTo>
                  <a:lnTo>
                    <a:pt x="506806" y="311569"/>
                  </a:lnTo>
                  <a:lnTo>
                    <a:pt x="442696" y="298234"/>
                  </a:lnTo>
                  <a:close/>
                </a:path>
                <a:path w="742315" h="935990">
                  <a:moveTo>
                    <a:pt x="440448" y="316610"/>
                  </a:moveTo>
                  <a:lnTo>
                    <a:pt x="506806" y="322198"/>
                  </a:lnTo>
                  <a:lnTo>
                    <a:pt x="506806" y="328498"/>
                  </a:lnTo>
                  <a:lnTo>
                    <a:pt x="440448" y="316610"/>
                  </a:lnTo>
                  <a:close/>
                </a:path>
                <a:path w="742315" h="935990">
                  <a:moveTo>
                    <a:pt x="438950" y="332816"/>
                  </a:moveTo>
                  <a:lnTo>
                    <a:pt x="506806" y="336956"/>
                  </a:lnTo>
                  <a:lnTo>
                    <a:pt x="506806" y="343979"/>
                  </a:lnTo>
                  <a:lnTo>
                    <a:pt x="438950" y="332816"/>
                  </a:lnTo>
                  <a:close/>
                </a:path>
                <a:path w="742315" h="935990">
                  <a:moveTo>
                    <a:pt x="416344" y="205485"/>
                  </a:moveTo>
                  <a:lnTo>
                    <a:pt x="423506" y="213280"/>
                  </a:lnTo>
                  <a:lnTo>
                    <a:pt x="427970" y="224758"/>
                  </a:lnTo>
                  <a:lnTo>
                    <a:pt x="430263" y="236236"/>
                  </a:lnTo>
                  <a:lnTo>
                    <a:pt x="430911" y="244030"/>
                  </a:lnTo>
                  <a:lnTo>
                    <a:pt x="430842" y="255413"/>
                  </a:lnTo>
                  <a:lnTo>
                    <a:pt x="430915" y="271068"/>
                  </a:lnTo>
                  <a:lnTo>
                    <a:pt x="431548" y="285542"/>
                  </a:lnTo>
                  <a:lnTo>
                    <a:pt x="433158" y="293382"/>
                  </a:lnTo>
                  <a:lnTo>
                    <a:pt x="435406" y="296252"/>
                  </a:lnTo>
                  <a:lnTo>
                    <a:pt x="438200" y="296798"/>
                  </a:lnTo>
                  <a:lnTo>
                    <a:pt x="441198" y="298234"/>
                  </a:lnTo>
                  <a:lnTo>
                    <a:pt x="432409" y="303822"/>
                  </a:lnTo>
                  <a:lnTo>
                    <a:pt x="432409" y="312280"/>
                  </a:lnTo>
                  <a:lnTo>
                    <a:pt x="438950" y="316610"/>
                  </a:lnTo>
                  <a:lnTo>
                    <a:pt x="432409" y="320027"/>
                  </a:lnTo>
                  <a:lnTo>
                    <a:pt x="432409" y="329209"/>
                  </a:lnTo>
                  <a:lnTo>
                    <a:pt x="437464" y="332816"/>
                  </a:lnTo>
                  <a:lnTo>
                    <a:pt x="432409" y="336245"/>
                  </a:lnTo>
                  <a:lnTo>
                    <a:pt x="432409" y="344703"/>
                  </a:lnTo>
                  <a:lnTo>
                    <a:pt x="439699" y="348843"/>
                  </a:lnTo>
                  <a:lnTo>
                    <a:pt x="439699" y="352450"/>
                  </a:lnTo>
                  <a:lnTo>
                    <a:pt x="441934" y="356057"/>
                  </a:lnTo>
                  <a:lnTo>
                    <a:pt x="445503" y="356057"/>
                  </a:lnTo>
                  <a:lnTo>
                    <a:pt x="457263" y="356057"/>
                  </a:lnTo>
                  <a:lnTo>
                    <a:pt x="462318" y="360184"/>
                  </a:lnTo>
                  <a:lnTo>
                    <a:pt x="469607" y="360184"/>
                  </a:lnTo>
                  <a:lnTo>
                    <a:pt x="476148" y="360184"/>
                  </a:lnTo>
                  <a:lnTo>
                    <a:pt x="482117" y="356057"/>
                  </a:lnTo>
                  <a:lnTo>
                    <a:pt x="493712" y="356057"/>
                  </a:lnTo>
                  <a:lnTo>
                    <a:pt x="497446" y="356057"/>
                  </a:lnTo>
                  <a:lnTo>
                    <a:pt x="499503" y="353174"/>
                  </a:lnTo>
                  <a:lnTo>
                    <a:pt x="499503" y="348843"/>
                  </a:lnTo>
                  <a:lnTo>
                    <a:pt x="507542" y="343979"/>
                  </a:lnTo>
                  <a:lnTo>
                    <a:pt x="507542" y="336956"/>
                  </a:lnTo>
                  <a:lnTo>
                    <a:pt x="501002" y="333540"/>
                  </a:lnTo>
                  <a:lnTo>
                    <a:pt x="507542" y="329209"/>
                  </a:lnTo>
                  <a:lnTo>
                    <a:pt x="507542" y="321475"/>
                  </a:lnTo>
                  <a:lnTo>
                    <a:pt x="500253" y="316610"/>
                  </a:lnTo>
                  <a:lnTo>
                    <a:pt x="507542" y="312280"/>
                  </a:lnTo>
                  <a:lnTo>
                    <a:pt x="507542" y="304545"/>
                  </a:lnTo>
                  <a:lnTo>
                    <a:pt x="497446" y="298234"/>
                  </a:lnTo>
                  <a:lnTo>
                    <a:pt x="500253" y="297522"/>
                  </a:lnTo>
                  <a:lnTo>
                    <a:pt x="508360" y="255413"/>
                  </a:lnTo>
                  <a:lnTo>
                    <a:pt x="508292" y="244030"/>
                  </a:lnTo>
                  <a:lnTo>
                    <a:pt x="508939" y="236236"/>
                  </a:lnTo>
                  <a:lnTo>
                    <a:pt x="511232" y="224758"/>
                  </a:lnTo>
                  <a:lnTo>
                    <a:pt x="515696" y="213280"/>
                  </a:lnTo>
                  <a:lnTo>
                    <a:pt x="522859" y="205485"/>
                  </a:lnTo>
                  <a:lnTo>
                    <a:pt x="537367" y="196191"/>
                  </a:lnTo>
                  <a:lnTo>
                    <a:pt x="556347" y="177574"/>
                  </a:lnTo>
                  <a:lnTo>
                    <a:pt x="572838" y="148961"/>
                  </a:lnTo>
                  <a:lnTo>
                    <a:pt x="579882" y="109677"/>
                  </a:lnTo>
                  <a:lnTo>
                    <a:pt x="571167" y="67010"/>
                  </a:lnTo>
                  <a:lnTo>
                    <a:pt x="547452" y="32145"/>
                  </a:lnTo>
                  <a:lnTo>
                    <a:pt x="512384" y="8627"/>
                  </a:lnTo>
                  <a:lnTo>
                    <a:pt x="469607" y="0"/>
                  </a:lnTo>
                  <a:lnTo>
                    <a:pt x="426943" y="8627"/>
                  </a:lnTo>
                  <a:lnTo>
                    <a:pt x="392133" y="32145"/>
                  </a:lnTo>
                  <a:lnTo>
                    <a:pt x="368679" y="67010"/>
                  </a:lnTo>
                  <a:lnTo>
                    <a:pt x="360083" y="109677"/>
                  </a:lnTo>
                  <a:lnTo>
                    <a:pt x="367032" y="148961"/>
                  </a:lnTo>
                  <a:lnTo>
                    <a:pt x="383303" y="177574"/>
                  </a:lnTo>
                  <a:lnTo>
                    <a:pt x="402029" y="196191"/>
                  </a:lnTo>
                  <a:lnTo>
                    <a:pt x="416344" y="205485"/>
                  </a:lnTo>
                  <a:close/>
                </a:path>
                <a:path w="742315" h="935990">
                  <a:moveTo>
                    <a:pt x="116128" y="659612"/>
                  </a:moveTo>
                  <a:lnTo>
                    <a:pt x="116128" y="875410"/>
                  </a:lnTo>
                </a:path>
                <a:path w="742315" h="935990">
                  <a:moveTo>
                    <a:pt x="0" y="659612"/>
                  </a:moveTo>
                  <a:lnTo>
                    <a:pt x="235000" y="659612"/>
                  </a:lnTo>
                </a:path>
                <a:path w="742315" h="935990">
                  <a:moveTo>
                    <a:pt x="0" y="590118"/>
                  </a:moveTo>
                  <a:lnTo>
                    <a:pt x="235000" y="590118"/>
                  </a:lnTo>
                </a:path>
                <a:path w="742315" h="935990">
                  <a:moveTo>
                    <a:pt x="474573" y="360603"/>
                  </a:moveTo>
                  <a:lnTo>
                    <a:pt x="473659" y="461187"/>
                  </a:lnTo>
                  <a:lnTo>
                    <a:pt x="118872" y="462102"/>
                  </a:lnTo>
                  <a:lnTo>
                    <a:pt x="118872" y="5928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16523" y="7273239"/>
              <a:ext cx="290195" cy="1905"/>
            </a:xfrm>
            <a:custGeom>
              <a:avLst/>
              <a:gdLst/>
              <a:ahLst/>
              <a:cxnLst/>
              <a:rect l="l" t="t" r="r" b="b"/>
              <a:pathLst>
                <a:path w="290195" h="1904">
                  <a:moveTo>
                    <a:pt x="289864" y="0"/>
                  </a:moveTo>
                  <a:lnTo>
                    <a:pt x="0" y="1828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99964" y="7095845"/>
              <a:ext cx="813435" cy="358775"/>
            </a:xfrm>
            <a:custGeom>
              <a:avLst/>
              <a:gdLst/>
              <a:ahLst/>
              <a:cxnLst/>
              <a:rect l="l" t="t" r="r" b="b"/>
              <a:pathLst>
                <a:path w="813435" h="358775">
                  <a:moveTo>
                    <a:pt x="0" y="0"/>
                  </a:moveTo>
                  <a:lnTo>
                    <a:pt x="813371" y="0"/>
                  </a:lnTo>
                  <a:lnTo>
                    <a:pt x="813371" y="358254"/>
                  </a:lnTo>
                  <a:lnTo>
                    <a:pt x="0" y="35825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8789366" y="7275069"/>
            <a:ext cx="290195" cy="1905"/>
          </a:xfrm>
          <a:custGeom>
            <a:avLst/>
            <a:gdLst/>
            <a:ahLst/>
            <a:cxnLst/>
            <a:rect l="l" t="t" r="r" b="b"/>
            <a:pathLst>
              <a:path w="290195" h="1904">
                <a:moveTo>
                  <a:pt x="289864" y="0"/>
                </a:moveTo>
                <a:lnTo>
                  <a:pt x="0" y="1828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737154" y="6929425"/>
            <a:ext cx="127635" cy="483870"/>
          </a:xfrm>
          <a:custGeom>
            <a:avLst/>
            <a:gdLst/>
            <a:ahLst/>
            <a:cxnLst/>
            <a:rect l="l" t="t" r="r" b="b"/>
            <a:pathLst>
              <a:path w="127635" h="483870">
                <a:moveTo>
                  <a:pt x="127558" y="483717"/>
                </a:moveTo>
                <a:lnTo>
                  <a:pt x="123304" y="0"/>
                </a:lnTo>
                <a:lnTo>
                  <a:pt x="0" y="914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9106993" y="7007809"/>
            <a:ext cx="338455" cy="162560"/>
            <a:chOff x="4052392" y="7007809"/>
            <a:chExt cx="338455" cy="162560"/>
          </a:xfrm>
        </p:grpSpPr>
        <p:sp>
          <p:nvSpPr>
            <p:cNvPr id="76" name="object 76"/>
            <p:cNvSpPr/>
            <p:nvPr/>
          </p:nvSpPr>
          <p:spPr>
            <a:xfrm>
              <a:off x="4056964" y="7044042"/>
              <a:ext cx="264795" cy="121920"/>
            </a:xfrm>
            <a:custGeom>
              <a:avLst/>
              <a:gdLst/>
              <a:ahLst/>
              <a:cxnLst/>
              <a:rect l="l" t="t" r="r" b="b"/>
              <a:pathLst>
                <a:path w="264795" h="121920">
                  <a:moveTo>
                    <a:pt x="264274" y="0"/>
                  </a:moveTo>
                  <a:lnTo>
                    <a:pt x="914" y="0"/>
                  </a:lnTo>
                  <a:lnTo>
                    <a:pt x="0" y="12161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9750" y="7007809"/>
              <a:ext cx="90525" cy="71628"/>
            </a:xfrm>
            <a:prstGeom prst="rect">
              <a:avLst/>
            </a:prstGeom>
          </p:spPr>
        </p:pic>
      </p:grpSp>
      <p:pic>
        <p:nvPicPr>
          <p:cNvPr id="78" name="object 7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9318" y="7391655"/>
            <a:ext cx="71627" cy="90525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10571835" y="7362329"/>
            <a:ext cx="697230" cy="699770"/>
            <a:chOff x="5517235" y="7362329"/>
            <a:chExt cx="697230" cy="699770"/>
          </a:xfrm>
        </p:grpSpPr>
        <p:sp>
          <p:nvSpPr>
            <p:cNvPr id="80" name="object 80"/>
            <p:cNvSpPr/>
            <p:nvPr/>
          </p:nvSpPr>
          <p:spPr>
            <a:xfrm>
              <a:off x="5521807" y="7412901"/>
              <a:ext cx="645160" cy="644525"/>
            </a:xfrm>
            <a:custGeom>
              <a:avLst/>
              <a:gdLst/>
              <a:ahLst/>
              <a:cxnLst/>
              <a:rect l="l" t="t" r="r" b="b"/>
              <a:pathLst>
                <a:path w="645160" h="644525">
                  <a:moveTo>
                    <a:pt x="644537" y="0"/>
                  </a:moveTo>
                  <a:lnTo>
                    <a:pt x="0" y="64452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6061" y="7362329"/>
              <a:ext cx="88264" cy="90068"/>
            </a:xfrm>
            <a:prstGeom prst="rect">
              <a:avLst/>
            </a:prstGeom>
          </p:spPr>
        </p:pic>
      </p:grpSp>
      <p:sp>
        <p:nvSpPr>
          <p:cNvPr id="82" name="object 82"/>
          <p:cNvSpPr/>
          <p:nvPr/>
        </p:nvSpPr>
        <p:spPr>
          <a:xfrm>
            <a:off x="9070631" y="7184302"/>
            <a:ext cx="204470" cy="159385"/>
          </a:xfrm>
          <a:custGeom>
            <a:avLst/>
            <a:gdLst/>
            <a:ahLst/>
            <a:cxnLst/>
            <a:rect l="l" t="t" r="r" b="b"/>
            <a:pathLst>
              <a:path w="204470" h="159384">
                <a:moveTo>
                  <a:pt x="203898" y="159105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957820" y="485800"/>
            <a:ext cx="4057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 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lógico 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estado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energizado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(encendido)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Sin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energizado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explicativos.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resalta.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</a:t>
            </a:fld>
            <a:endParaRPr spc="15" dirty="0"/>
          </a:p>
        </p:txBody>
      </p:sp>
      <p:sp>
        <p:nvSpPr>
          <p:cNvPr id="84" name="object 84"/>
          <p:cNvSpPr txBox="1"/>
          <p:nvPr/>
        </p:nvSpPr>
        <p:spPr>
          <a:xfrm>
            <a:off x="5761991" y="1445864"/>
            <a:ext cx="1605915" cy="33727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Contacto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8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abierto</a:t>
            </a:r>
            <a:endParaRPr sz="800">
              <a:latin typeface="Trebuchet MS"/>
              <a:cs typeface="Trebuchet MS"/>
            </a:endParaRPr>
          </a:p>
          <a:p>
            <a:pPr marL="12700">
              <a:spcBef>
                <a:spcPts val="130"/>
              </a:spcBef>
            </a:pPr>
            <a:r>
              <a:rPr sz="1150" b="1" spc="25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7820" y="1401471"/>
            <a:ext cx="4357370" cy="1123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19200"/>
              </a:lnSpc>
              <a:spcBef>
                <a:spcPts val="11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resaltados. Cuando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completando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camino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iluminando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resaltados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Trebuchet MS"/>
                <a:cs typeface="Trebuchet MS"/>
              </a:rPr>
              <a:t>normal</a:t>
            </a:r>
            <a:r>
              <a:rPr sz="10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Expresar.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i="1" spc="-15" dirty="0">
                <a:solidFill>
                  <a:srgbClr val="171514"/>
                </a:solidFill>
                <a:latin typeface="Trebuchet MS"/>
                <a:cs typeface="Trebuchet MS"/>
              </a:rPr>
              <a:t>Nota: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171514"/>
                </a:solidFill>
                <a:latin typeface="Trebuchet MS"/>
                <a:cs typeface="Trebuchet MS"/>
              </a:rPr>
              <a:t>Este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40" dirty="0">
                <a:solidFill>
                  <a:srgbClr val="171514"/>
                </a:solidFill>
                <a:latin typeface="Trebuchet MS"/>
                <a:cs typeface="Trebuchet MS"/>
              </a:rPr>
              <a:t>no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5" dirty="0">
                <a:solidFill>
                  <a:srgbClr val="171514"/>
                </a:solidFill>
                <a:latin typeface="Trebuchet MS"/>
                <a:cs typeface="Trebuchet MS"/>
              </a:rPr>
              <a:t>es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35" dirty="0">
                <a:solidFill>
                  <a:srgbClr val="171514"/>
                </a:solidFill>
                <a:latin typeface="Trebuchet MS"/>
                <a:cs typeface="Trebuchet MS"/>
              </a:rPr>
              <a:t>un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10" dirty="0">
                <a:solidFill>
                  <a:srgbClr val="171514"/>
                </a:solidFill>
                <a:latin typeface="Trebuchet MS"/>
                <a:cs typeface="Trebuchet MS"/>
              </a:rPr>
              <a:t>símbolo</a:t>
            </a:r>
            <a:r>
              <a:rPr sz="105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171514"/>
                </a:solidFill>
                <a:latin typeface="Trebuchet MS"/>
                <a:cs typeface="Trebuchet MS"/>
              </a:rPr>
              <a:t>estándar.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031227" y="3581451"/>
            <a:ext cx="813435" cy="302647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46990" algn="ctr">
              <a:lnSpc>
                <a:spcPts val="1195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1000">
              <a:latin typeface="Microsoft Sans Serif"/>
              <a:cs typeface="Microsoft Sans Serif"/>
            </a:endParaRPr>
          </a:p>
          <a:p>
            <a:pPr marR="24130" algn="ctr">
              <a:spcBef>
                <a:spcPts val="2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212985" y="3579622"/>
            <a:ext cx="813435" cy="303929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R="33020" algn="ctr">
              <a:spcBef>
                <a:spcPts val="1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1000">
              <a:latin typeface="Microsoft Sans Serif"/>
              <a:cs typeface="Microsoft Sans Serif"/>
            </a:endParaRPr>
          </a:p>
          <a:p>
            <a:pPr marR="1270" algn="ctr">
              <a:spcBef>
                <a:spcPts val="2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250819" y="4266641"/>
            <a:ext cx="519430" cy="183384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4610">
              <a:spcBef>
                <a:spcPts val="35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1449773" y="4269067"/>
            <a:ext cx="519430" cy="180819"/>
          </a:xfrm>
          <a:prstGeom prst="rect">
            <a:avLst/>
          </a:prstGeom>
          <a:solidFill>
            <a:srgbClr val="FFFFFF"/>
          </a:solidFill>
          <a:ln w="4571">
            <a:solidFill>
              <a:srgbClr val="231F2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69850">
              <a:spcBef>
                <a:spcPts val="33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221811" y="4559924"/>
            <a:ext cx="947419" cy="35877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761991" y="5363009"/>
            <a:ext cx="17805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contacto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normalmente </a:t>
            </a:r>
            <a:r>
              <a:rPr sz="800" b="1" spc="-2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cerrado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57765" y="5366819"/>
            <a:ext cx="4283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resaltados.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72806" y="7097675"/>
            <a:ext cx="813435" cy="302647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46990" algn="ctr">
              <a:lnSpc>
                <a:spcPts val="1195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1000">
              <a:latin typeface="Microsoft Sans Serif"/>
              <a:cs typeface="Microsoft Sans Serif"/>
            </a:endParaRPr>
          </a:p>
          <a:p>
            <a:pPr marR="24130" algn="ctr">
              <a:spcBef>
                <a:spcPts val="2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154565" y="7095846"/>
            <a:ext cx="813435" cy="303929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R="33020" algn="ctr">
              <a:spcBef>
                <a:spcPts val="1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1000">
              <a:latin typeface="Microsoft Sans Serif"/>
              <a:cs typeface="Microsoft Sans Serif"/>
            </a:endParaRPr>
          </a:p>
          <a:p>
            <a:pPr marR="1270" algn="ctr">
              <a:spcBef>
                <a:spcPts val="2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192399" y="7782864"/>
            <a:ext cx="519430" cy="183384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4610">
              <a:spcBef>
                <a:spcPts val="35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1391353" y="7785291"/>
            <a:ext cx="519430" cy="180819"/>
          </a:xfrm>
          <a:prstGeom prst="rect">
            <a:avLst/>
          </a:prstGeom>
          <a:solidFill>
            <a:srgbClr val="FFFFFF"/>
          </a:solidFill>
          <a:ln w="4571">
            <a:solidFill>
              <a:srgbClr val="231F2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69850">
              <a:spcBef>
                <a:spcPts val="33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163391" y="8076149"/>
            <a:ext cx="947419" cy="35877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Expresar</a:t>
            </a:r>
            <a:endParaRPr sz="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1551" y="280667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13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13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92641" y="2701518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80">
                <a:moveTo>
                  <a:pt x="272491" y="101498"/>
                </a:moveTo>
                <a:lnTo>
                  <a:pt x="280720" y="101498"/>
                </a:lnTo>
                <a:lnTo>
                  <a:pt x="287121" y="107899"/>
                </a:lnTo>
                <a:lnTo>
                  <a:pt x="287121" y="116128"/>
                </a:lnTo>
                <a:lnTo>
                  <a:pt x="287121" y="125272"/>
                </a:lnTo>
                <a:lnTo>
                  <a:pt x="280720" y="131673"/>
                </a:lnTo>
                <a:lnTo>
                  <a:pt x="272491" y="131673"/>
                </a:lnTo>
                <a:lnTo>
                  <a:pt x="263347" y="131673"/>
                </a:lnTo>
                <a:lnTo>
                  <a:pt x="256946" y="125272"/>
                </a:lnTo>
                <a:lnTo>
                  <a:pt x="256946" y="116128"/>
                </a:lnTo>
                <a:lnTo>
                  <a:pt x="256946" y="107899"/>
                </a:lnTo>
                <a:lnTo>
                  <a:pt x="263347" y="101498"/>
                </a:lnTo>
                <a:lnTo>
                  <a:pt x="272491" y="101498"/>
                </a:lnTo>
                <a:close/>
              </a:path>
              <a:path w="287654" h="132080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61527" y="28075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92618" y="2801188"/>
            <a:ext cx="287655" cy="33020"/>
          </a:xfrm>
          <a:custGeom>
            <a:avLst/>
            <a:gdLst/>
            <a:ahLst/>
            <a:cxnLst/>
            <a:rect l="l" t="t" r="r" b="b"/>
            <a:pathLst>
              <a:path w="287654" h="33019">
                <a:moveTo>
                  <a:pt x="272491" y="2743"/>
                </a:moveTo>
                <a:lnTo>
                  <a:pt x="280720" y="2743"/>
                </a:lnTo>
                <a:lnTo>
                  <a:pt x="287121" y="9144"/>
                </a:lnTo>
                <a:lnTo>
                  <a:pt x="287121" y="17373"/>
                </a:lnTo>
                <a:lnTo>
                  <a:pt x="287121" y="26517"/>
                </a:lnTo>
                <a:lnTo>
                  <a:pt x="280720" y="32918"/>
                </a:lnTo>
                <a:lnTo>
                  <a:pt x="272491" y="32918"/>
                </a:lnTo>
                <a:lnTo>
                  <a:pt x="263347" y="32918"/>
                </a:lnTo>
                <a:lnTo>
                  <a:pt x="256946" y="26517"/>
                </a:lnTo>
                <a:lnTo>
                  <a:pt x="256946" y="17373"/>
                </a:lnTo>
                <a:lnTo>
                  <a:pt x="256946" y="9144"/>
                </a:lnTo>
                <a:lnTo>
                  <a:pt x="263347" y="2743"/>
                </a:lnTo>
                <a:lnTo>
                  <a:pt x="272491" y="2743"/>
                </a:lnTo>
                <a:close/>
              </a:path>
              <a:path w="287654" h="33019">
                <a:moveTo>
                  <a:pt x="0" y="21031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48852" y="5110670"/>
            <a:ext cx="467995" cy="219710"/>
          </a:xfrm>
          <a:custGeom>
            <a:avLst/>
            <a:gdLst/>
            <a:ahLst/>
            <a:cxnLst/>
            <a:rect l="l" t="t" r="r" b="b"/>
            <a:pathLst>
              <a:path w="467995" h="219710">
                <a:moveTo>
                  <a:pt x="467550" y="0"/>
                </a:moveTo>
                <a:lnTo>
                  <a:pt x="0" y="0"/>
                </a:lnTo>
                <a:lnTo>
                  <a:pt x="0" y="219379"/>
                </a:lnTo>
                <a:lnTo>
                  <a:pt x="467550" y="219379"/>
                </a:lnTo>
                <a:lnTo>
                  <a:pt x="46755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6987" y="5278539"/>
            <a:ext cx="635" cy="250190"/>
          </a:xfrm>
          <a:custGeom>
            <a:avLst/>
            <a:gdLst/>
            <a:ahLst/>
            <a:cxnLst/>
            <a:rect l="l" t="t" r="r" b="b"/>
            <a:pathLst>
              <a:path w="635" h="250189">
                <a:moveTo>
                  <a:pt x="0" y="249720"/>
                </a:moveTo>
                <a:lnTo>
                  <a:pt x="40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6691" y="4484662"/>
            <a:ext cx="36830" cy="146685"/>
          </a:xfrm>
          <a:custGeom>
            <a:avLst/>
            <a:gdLst/>
            <a:ahLst/>
            <a:cxnLst/>
            <a:rect l="l" t="t" r="r" b="b"/>
            <a:pathLst>
              <a:path w="36829" h="146685">
                <a:moveTo>
                  <a:pt x="36677" y="14627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92538" y="4484662"/>
            <a:ext cx="161290" cy="146685"/>
          </a:xfrm>
          <a:custGeom>
            <a:avLst/>
            <a:gdLst/>
            <a:ahLst/>
            <a:cxnLst/>
            <a:rect l="l" t="t" r="r" b="b"/>
            <a:pathLst>
              <a:path w="161289" h="146685">
                <a:moveTo>
                  <a:pt x="0" y="146278"/>
                </a:moveTo>
                <a:lnTo>
                  <a:pt x="36677" y="0"/>
                </a:lnTo>
              </a:path>
              <a:path w="161289" h="146685">
                <a:moveTo>
                  <a:pt x="59181" y="146545"/>
                </a:moveTo>
                <a:lnTo>
                  <a:pt x="1611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64155" y="4484662"/>
            <a:ext cx="102235" cy="146685"/>
          </a:xfrm>
          <a:custGeom>
            <a:avLst/>
            <a:gdLst/>
            <a:ahLst/>
            <a:cxnLst/>
            <a:rect l="l" t="t" r="r" b="b"/>
            <a:pathLst>
              <a:path w="102235" h="146685">
                <a:moveTo>
                  <a:pt x="102019" y="146545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970521" y="5526100"/>
            <a:ext cx="846455" cy="693420"/>
            <a:chOff x="2915920" y="5526100"/>
            <a:chExt cx="846455" cy="693420"/>
          </a:xfrm>
        </p:grpSpPr>
        <p:sp>
          <p:nvSpPr>
            <p:cNvPr id="12" name="object 12"/>
            <p:cNvSpPr/>
            <p:nvPr/>
          </p:nvSpPr>
          <p:spPr>
            <a:xfrm>
              <a:off x="2918206" y="5529567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40" y="0"/>
                  </a:moveTo>
                  <a:lnTo>
                    <a:pt x="672147" y="0"/>
                  </a:lnTo>
                  <a:lnTo>
                    <a:pt x="672147" y="62141"/>
                  </a:lnTo>
                  <a:lnTo>
                    <a:pt x="168948" y="62141"/>
                  </a:lnTo>
                  <a:lnTo>
                    <a:pt x="168948" y="1574"/>
                  </a:lnTo>
                  <a:lnTo>
                    <a:pt x="83248" y="2755"/>
                  </a:lnTo>
                  <a:lnTo>
                    <a:pt x="83667" y="62141"/>
                  </a:lnTo>
                  <a:lnTo>
                    <a:pt x="41224" y="62141"/>
                  </a:lnTo>
                  <a:lnTo>
                    <a:pt x="41224" y="90436"/>
                  </a:lnTo>
                  <a:lnTo>
                    <a:pt x="0" y="90436"/>
                  </a:lnTo>
                  <a:lnTo>
                    <a:pt x="0" y="143128"/>
                  </a:lnTo>
                  <a:lnTo>
                    <a:pt x="41224" y="157683"/>
                  </a:lnTo>
                  <a:lnTo>
                    <a:pt x="41224" y="687362"/>
                  </a:lnTo>
                  <a:lnTo>
                    <a:pt x="800290" y="687362"/>
                  </a:lnTo>
                  <a:lnTo>
                    <a:pt x="800290" y="157683"/>
                  </a:lnTo>
                  <a:lnTo>
                    <a:pt x="841502" y="143128"/>
                  </a:lnTo>
                  <a:lnTo>
                    <a:pt x="841502" y="90436"/>
                  </a:lnTo>
                  <a:lnTo>
                    <a:pt x="800290" y="90436"/>
                  </a:lnTo>
                  <a:lnTo>
                    <a:pt x="800290" y="62141"/>
                  </a:lnTo>
                  <a:lnTo>
                    <a:pt x="757440" y="62141"/>
                  </a:lnTo>
                  <a:lnTo>
                    <a:pt x="75744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8206" y="5529567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55"/>
                  </a:moveTo>
                  <a:lnTo>
                    <a:pt x="168948" y="1574"/>
                  </a:lnTo>
                  <a:lnTo>
                    <a:pt x="168948" y="62141"/>
                  </a:lnTo>
                  <a:lnTo>
                    <a:pt x="672147" y="62141"/>
                  </a:lnTo>
                  <a:lnTo>
                    <a:pt x="672147" y="0"/>
                  </a:lnTo>
                  <a:lnTo>
                    <a:pt x="757440" y="0"/>
                  </a:lnTo>
                  <a:lnTo>
                    <a:pt x="757440" y="62141"/>
                  </a:lnTo>
                  <a:lnTo>
                    <a:pt x="800290" y="62141"/>
                  </a:lnTo>
                  <a:lnTo>
                    <a:pt x="800290" y="90436"/>
                  </a:lnTo>
                  <a:lnTo>
                    <a:pt x="841502" y="90436"/>
                  </a:lnTo>
                  <a:lnTo>
                    <a:pt x="841502" y="143128"/>
                  </a:lnTo>
                  <a:lnTo>
                    <a:pt x="800290" y="157683"/>
                  </a:lnTo>
                  <a:lnTo>
                    <a:pt x="800290" y="687362"/>
                  </a:lnTo>
                  <a:lnTo>
                    <a:pt x="41224" y="687362"/>
                  </a:lnTo>
                  <a:lnTo>
                    <a:pt x="41224" y="157683"/>
                  </a:lnTo>
                  <a:lnTo>
                    <a:pt x="0" y="143128"/>
                  </a:lnTo>
                  <a:lnTo>
                    <a:pt x="0" y="90436"/>
                  </a:lnTo>
                  <a:lnTo>
                    <a:pt x="41224" y="90436"/>
                  </a:lnTo>
                  <a:lnTo>
                    <a:pt x="41224" y="62141"/>
                  </a:lnTo>
                  <a:lnTo>
                    <a:pt x="83667" y="62141"/>
                  </a:lnTo>
                  <a:lnTo>
                    <a:pt x="83248" y="275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65297" y="5687148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65297" y="5687148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90429" y="5591352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01479" y="5592146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01048" y="5532323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01048" y="5532323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78"/>
                  </a:lnTo>
                  <a:lnTo>
                    <a:pt x="0" y="5897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89528" y="5528386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0"/>
                  </a:lnTo>
                  <a:lnTo>
                    <a:pt x="85699" y="61340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89528" y="5528386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0" y="0"/>
                  </a:moveTo>
                  <a:lnTo>
                    <a:pt x="85712" y="0"/>
                  </a:lnTo>
                  <a:lnTo>
                    <a:pt x="85712" y="61341"/>
                  </a:lnTo>
                  <a:lnTo>
                    <a:pt x="0" y="613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9296388" y="5278539"/>
            <a:ext cx="1905" cy="250190"/>
          </a:xfrm>
          <a:custGeom>
            <a:avLst/>
            <a:gdLst/>
            <a:ahLst/>
            <a:cxnLst/>
            <a:rect l="l" t="t" r="r" b="b"/>
            <a:pathLst>
              <a:path w="1904" h="250189">
                <a:moveTo>
                  <a:pt x="1638" y="24972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45704" y="4653495"/>
            <a:ext cx="220345" cy="360680"/>
          </a:xfrm>
          <a:custGeom>
            <a:avLst/>
            <a:gdLst/>
            <a:ahLst/>
            <a:cxnLst/>
            <a:rect l="l" t="t" r="r" b="b"/>
            <a:pathLst>
              <a:path w="220345" h="360679">
                <a:moveTo>
                  <a:pt x="81114" y="296252"/>
                </a:moveTo>
                <a:lnTo>
                  <a:pt x="78866" y="295529"/>
                </a:lnTo>
                <a:lnTo>
                  <a:pt x="78117" y="293370"/>
                </a:lnTo>
                <a:lnTo>
                  <a:pt x="75882" y="290487"/>
                </a:lnTo>
                <a:lnTo>
                  <a:pt x="74060" y="283807"/>
                </a:lnTo>
                <a:lnTo>
                  <a:pt x="73520" y="271486"/>
                </a:lnTo>
                <a:lnTo>
                  <a:pt x="73646" y="257409"/>
                </a:lnTo>
                <a:lnTo>
                  <a:pt x="73825" y="245465"/>
                </a:lnTo>
                <a:lnTo>
                  <a:pt x="73587" y="235031"/>
                </a:lnTo>
                <a:lnTo>
                  <a:pt x="70789" y="221848"/>
                </a:lnTo>
                <a:lnTo>
                  <a:pt x="65677" y="209577"/>
                </a:lnTo>
                <a:lnTo>
                  <a:pt x="58496" y="201879"/>
                </a:lnTo>
                <a:lnTo>
                  <a:pt x="44656" y="193238"/>
                </a:lnTo>
                <a:lnTo>
                  <a:pt x="26419" y="175275"/>
                </a:lnTo>
                <a:lnTo>
                  <a:pt x="10529" y="147383"/>
                </a:lnTo>
                <a:lnTo>
                  <a:pt x="3733" y="108953"/>
                </a:lnTo>
                <a:lnTo>
                  <a:pt x="12062" y="67879"/>
                </a:lnTo>
                <a:lnTo>
                  <a:pt x="34759" y="34401"/>
                </a:lnTo>
                <a:lnTo>
                  <a:pt x="68391" y="11862"/>
                </a:lnTo>
                <a:lnTo>
                  <a:pt x="109524" y="3606"/>
                </a:lnTo>
                <a:lnTo>
                  <a:pt x="151163" y="11862"/>
                </a:lnTo>
                <a:lnTo>
                  <a:pt x="185005" y="34401"/>
                </a:lnTo>
                <a:lnTo>
                  <a:pt x="207738" y="67879"/>
                </a:lnTo>
                <a:lnTo>
                  <a:pt x="216052" y="108953"/>
                </a:lnTo>
                <a:lnTo>
                  <a:pt x="209362" y="147383"/>
                </a:lnTo>
                <a:lnTo>
                  <a:pt x="193648" y="175275"/>
                </a:lnTo>
                <a:lnTo>
                  <a:pt x="175445" y="193238"/>
                </a:lnTo>
                <a:lnTo>
                  <a:pt x="161289" y="201879"/>
                </a:lnTo>
                <a:lnTo>
                  <a:pt x="154133" y="209352"/>
                </a:lnTo>
                <a:lnTo>
                  <a:pt x="149007" y="221129"/>
                </a:lnTo>
                <a:lnTo>
                  <a:pt x="146050" y="233815"/>
                </a:lnTo>
                <a:lnTo>
                  <a:pt x="145402" y="244017"/>
                </a:lnTo>
                <a:lnTo>
                  <a:pt x="145447" y="254788"/>
                </a:lnTo>
                <a:lnTo>
                  <a:pt x="145335" y="269776"/>
                </a:lnTo>
                <a:lnTo>
                  <a:pt x="134378" y="296252"/>
                </a:lnTo>
                <a:lnTo>
                  <a:pt x="81114" y="296252"/>
                </a:lnTo>
                <a:close/>
              </a:path>
              <a:path w="220345" h="360679">
                <a:moveTo>
                  <a:pt x="82600" y="298221"/>
                </a:moveTo>
                <a:lnTo>
                  <a:pt x="146710" y="304533"/>
                </a:lnTo>
                <a:lnTo>
                  <a:pt x="146710" y="311556"/>
                </a:lnTo>
                <a:lnTo>
                  <a:pt x="82600" y="298221"/>
                </a:lnTo>
                <a:close/>
              </a:path>
              <a:path w="220345" h="360679">
                <a:moveTo>
                  <a:pt x="80365" y="316598"/>
                </a:moveTo>
                <a:lnTo>
                  <a:pt x="146710" y="322186"/>
                </a:lnTo>
                <a:lnTo>
                  <a:pt x="146710" y="328485"/>
                </a:lnTo>
                <a:lnTo>
                  <a:pt x="80365" y="316598"/>
                </a:lnTo>
                <a:close/>
              </a:path>
              <a:path w="220345" h="360679">
                <a:moveTo>
                  <a:pt x="78866" y="332803"/>
                </a:moveTo>
                <a:lnTo>
                  <a:pt x="146710" y="336956"/>
                </a:lnTo>
                <a:lnTo>
                  <a:pt x="146710" y="343966"/>
                </a:lnTo>
                <a:lnTo>
                  <a:pt x="78866" y="332803"/>
                </a:lnTo>
                <a:close/>
              </a:path>
              <a:path w="220345" h="360679">
                <a:moveTo>
                  <a:pt x="56260" y="205486"/>
                </a:moveTo>
                <a:lnTo>
                  <a:pt x="63423" y="213278"/>
                </a:lnTo>
                <a:lnTo>
                  <a:pt x="67887" y="224751"/>
                </a:lnTo>
                <a:lnTo>
                  <a:pt x="70180" y="236225"/>
                </a:lnTo>
                <a:lnTo>
                  <a:pt x="70827" y="244017"/>
                </a:lnTo>
                <a:lnTo>
                  <a:pt x="70757" y="255400"/>
                </a:lnTo>
                <a:lnTo>
                  <a:pt x="70827" y="271056"/>
                </a:lnTo>
                <a:lnTo>
                  <a:pt x="71460" y="285530"/>
                </a:lnTo>
                <a:lnTo>
                  <a:pt x="73075" y="293370"/>
                </a:lnTo>
                <a:lnTo>
                  <a:pt x="75323" y="296252"/>
                </a:lnTo>
                <a:lnTo>
                  <a:pt x="78117" y="296786"/>
                </a:lnTo>
                <a:lnTo>
                  <a:pt x="81114" y="298221"/>
                </a:lnTo>
                <a:lnTo>
                  <a:pt x="72326" y="303809"/>
                </a:lnTo>
                <a:lnTo>
                  <a:pt x="72326" y="312267"/>
                </a:lnTo>
                <a:lnTo>
                  <a:pt x="78866" y="316598"/>
                </a:lnTo>
                <a:lnTo>
                  <a:pt x="72326" y="320014"/>
                </a:lnTo>
                <a:lnTo>
                  <a:pt x="72326" y="329209"/>
                </a:lnTo>
                <a:lnTo>
                  <a:pt x="77368" y="332803"/>
                </a:lnTo>
                <a:lnTo>
                  <a:pt x="72326" y="336232"/>
                </a:lnTo>
                <a:lnTo>
                  <a:pt x="72326" y="344690"/>
                </a:lnTo>
                <a:lnTo>
                  <a:pt x="79616" y="348830"/>
                </a:lnTo>
                <a:lnTo>
                  <a:pt x="79616" y="352437"/>
                </a:lnTo>
                <a:lnTo>
                  <a:pt x="81864" y="356044"/>
                </a:lnTo>
                <a:lnTo>
                  <a:pt x="85407" y="356044"/>
                </a:lnTo>
                <a:lnTo>
                  <a:pt x="97180" y="356044"/>
                </a:lnTo>
                <a:lnTo>
                  <a:pt x="102234" y="360184"/>
                </a:lnTo>
                <a:lnTo>
                  <a:pt x="109524" y="360184"/>
                </a:lnTo>
                <a:lnTo>
                  <a:pt x="116065" y="360184"/>
                </a:lnTo>
                <a:lnTo>
                  <a:pt x="122046" y="356044"/>
                </a:lnTo>
                <a:lnTo>
                  <a:pt x="133629" y="356044"/>
                </a:lnTo>
                <a:lnTo>
                  <a:pt x="137363" y="356044"/>
                </a:lnTo>
                <a:lnTo>
                  <a:pt x="139420" y="353161"/>
                </a:lnTo>
                <a:lnTo>
                  <a:pt x="139420" y="348830"/>
                </a:lnTo>
                <a:lnTo>
                  <a:pt x="147459" y="343966"/>
                </a:lnTo>
                <a:lnTo>
                  <a:pt x="147459" y="336956"/>
                </a:lnTo>
                <a:lnTo>
                  <a:pt x="140919" y="333527"/>
                </a:lnTo>
                <a:lnTo>
                  <a:pt x="147459" y="329209"/>
                </a:lnTo>
                <a:lnTo>
                  <a:pt x="147459" y="321462"/>
                </a:lnTo>
                <a:lnTo>
                  <a:pt x="140182" y="316598"/>
                </a:lnTo>
                <a:lnTo>
                  <a:pt x="147459" y="312267"/>
                </a:lnTo>
                <a:lnTo>
                  <a:pt x="147459" y="304533"/>
                </a:lnTo>
                <a:lnTo>
                  <a:pt x="137363" y="298221"/>
                </a:lnTo>
                <a:lnTo>
                  <a:pt x="140182" y="297510"/>
                </a:lnTo>
                <a:lnTo>
                  <a:pt x="148279" y="255400"/>
                </a:lnTo>
                <a:lnTo>
                  <a:pt x="148208" y="244017"/>
                </a:lnTo>
                <a:lnTo>
                  <a:pt x="148858" y="236225"/>
                </a:lnTo>
                <a:lnTo>
                  <a:pt x="151155" y="224751"/>
                </a:lnTo>
                <a:lnTo>
                  <a:pt x="155624" y="213278"/>
                </a:lnTo>
                <a:lnTo>
                  <a:pt x="162788" y="205486"/>
                </a:lnTo>
                <a:lnTo>
                  <a:pt x="177295" y="196186"/>
                </a:lnTo>
                <a:lnTo>
                  <a:pt x="196270" y="177569"/>
                </a:lnTo>
                <a:lnTo>
                  <a:pt x="212757" y="148959"/>
                </a:lnTo>
                <a:lnTo>
                  <a:pt x="219798" y="109677"/>
                </a:lnTo>
                <a:lnTo>
                  <a:pt x="211083" y="67015"/>
                </a:lnTo>
                <a:lnTo>
                  <a:pt x="187369" y="32150"/>
                </a:lnTo>
                <a:lnTo>
                  <a:pt x="152301" y="8628"/>
                </a:lnTo>
                <a:lnTo>
                  <a:pt x="109524" y="0"/>
                </a:lnTo>
                <a:lnTo>
                  <a:pt x="66860" y="8628"/>
                </a:lnTo>
                <a:lnTo>
                  <a:pt x="32050" y="32150"/>
                </a:lnTo>
                <a:lnTo>
                  <a:pt x="8596" y="67015"/>
                </a:lnTo>
                <a:lnTo>
                  <a:pt x="0" y="109677"/>
                </a:lnTo>
                <a:lnTo>
                  <a:pt x="6949" y="148959"/>
                </a:lnTo>
                <a:lnTo>
                  <a:pt x="23220" y="177569"/>
                </a:lnTo>
                <a:lnTo>
                  <a:pt x="41946" y="196186"/>
                </a:lnTo>
                <a:lnTo>
                  <a:pt x="56260" y="2054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169134" y="5525351"/>
            <a:ext cx="846455" cy="692785"/>
            <a:chOff x="4114533" y="5525350"/>
            <a:chExt cx="846455" cy="692785"/>
          </a:xfrm>
        </p:grpSpPr>
        <p:sp>
          <p:nvSpPr>
            <p:cNvPr id="25" name="object 25"/>
            <p:cNvSpPr/>
            <p:nvPr/>
          </p:nvSpPr>
          <p:spPr>
            <a:xfrm>
              <a:off x="4116819" y="5528322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02" y="0"/>
                  </a:moveTo>
                  <a:lnTo>
                    <a:pt x="672122" y="0"/>
                  </a:lnTo>
                  <a:lnTo>
                    <a:pt x="672122" y="62128"/>
                  </a:lnTo>
                  <a:lnTo>
                    <a:pt x="168948" y="62128"/>
                  </a:lnTo>
                  <a:lnTo>
                    <a:pt x="168948" y="1574"/>
                  </a:lnTo>
                  <a:lnTo>
                    <a:pt x="83248" y="2755"/>
                  </a:lnTo>
                  <a:lnTo>
                    <a:pt x="83654" y="62128"/>
                  </a:lnTo>
                  <a:lnTo>
                    <a:pt x="41211" y="62128"/>
                  </a:lnTo>
                  <a:lnTo>
                    <a:pt x="41211" y="90436"/>
                  </a:lnTo>
                  <a:lnTo>
                    <a:pt x="0" y="90436"/>
                  </a:lnTo>
                  <a:lnTo>
                    <a:pt x="0" y="143141"/>
                  </a:lnTo>
                  <a:lnTo>
                    <a:pt x="41211" y="157683"/>
                  </a:lnTo>
                  <a:lnTo>
                    <a:pt x="41211" y="687387"/>
                  </a:lnTo>
                  <a:lnTo>
                    <a:pt x="800265" y="687387"/>
                  </a:lnTo>
                  <a:lnTo>
                    <a:pt x="800265" y="157683"/>
                  </a:lnTo>
                  <a:lnTo>
                    <a:pt x="841463" y="143141"/>
                  </a:lnTo>
                  <a:lnTo>
                    <a:pt x="841463" y="90436"/>
                  </a:lnTo>
                  <a:lnTo>
                    <a:pt x="800265" y="90436"/>
                  </a:lnTo>
                  <a:lnTo>
                    <a:pt x="800265" y="62128"/>
                  </a:lnTo>
                  <a:lnTo>
                    <a:pt x="757402" y="62128"/>
                  </a:lnTo>
                  <a:lnTo>
                    <a:pt x="75740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16819" y="5528322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55"/>
                  </a:moveTo>
                  <a:lnTo>
                    <a:pt x="168948" y="1574"/>
                  </a:lnTo>
                  <a:lnTo>
                    <a:pt x="168948" y="62128"/>
                  </a:lnTo>
                  <a:lnTo>
                    <a:pt x="672122" y="62128"/>
                  </a:lnTo>
                  <a:lnTo>
                    <a:pt x="672122" y="0"/>
                  </a:lnTo>
                  <a:lnTo>
                    <a:pt x="757402" y="0"/>
                  </a:lnTo>
                  <a:lnTo>
                    <a:pt x="757402" y="62128"/>
                  </a:lnTo>
                  <a:lnTo>
                    <a:pt x="800265" y="62128"/>
                  </a:lnTo>
                  <a:lnTo>
                    <a:pt x="800265" y="90436"/>
                  </a:lnTo>
                  <a:lnTo>
                    <a:pt x="841463" y="90436"/>
                  </a:lnTo>
                  <a:lnTo>
                    <a:pt x="841463" y="143141"/>
                  </a:lnTo>
                  <a:lnTo>
                    <a:pt x="800265" y="157683"/>
                  </a:lnTo>
                  <a:lnTo>
                    <a:pt x="800265" y="687387"/>
                  </a:lnTo>
                  <a:lnTo>
                    <a:pt x="41211" y="687387"/>
                  </a:lnTo>
                  <a:lnTo>
                    <a:pt x="41211" y="157683"/>
                  </a:lnTo>
                  <a:lnTo>
                    <a:pt x="0" y="143141"/>
                  </a:lnTo>
                  <a:lnTo>
                    <a:pt x="0" y="90436"/>
                  </a:lnTo>
                  <a:lnTo>
                    <a:pt x="41211" y="90436"/>
                  </a:lnTo>
                  <a:lnTo>
                    <a:pt x="41211" y="62128"/>
                  </a:lnTo>
                  <a:lnTo>
                    <a:pt x="83654" y="62128"/>
                  </a:lnTo>
                  <a:lnTo>
                    <a:pt x="83248" y="27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65358" y="5686602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50" y="0"/>
                  </a:moveTo>
                  <a:lnTo>
                    <a:pt x="0" y="0"/>
                  </a:lnTo>
                  <a:lnTo>
                    <a:pt x="0" y="525259"/>
                  </a:lnTo>
                  <a:lnTo>
                    <a:pt x="742950" y="525259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65358" y="5686602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59"/>
                  </a:lnTo>
                  <a:lnTo>
                    <a:pt x="742950" y="525259"/>
                  </a:lnTo>
                  <a:lnTo>
                    <a:pt x="742950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0503" y="5590704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69" y="0"/>
                  </a:lnTo>
                </a:path>
              </a:pathLst>
            </a:custGeom>
            <a:ln w="342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01541" y="5591358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00944" y="5531307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00944" y="5531307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78"/>
                  </a:lnTo>
                  <a:lnTo>
                    <a:pt x="0" y="5897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89817" y="5527636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53"/>
                  </a:lnTo>
                  <a:lnTo>
                    <a:pt x="85699" y="61353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89817" y="5527636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0" y="0"/>
                  </a:moveTo>
                  <a:lnTo>
                    <a:pt x="85699" y="0"/>
                  </a:lnTo>
                  <a:lnTo>
                    <a:pt x="85699" y="61353"/>
                  </a:lnTo>
                  <a:lnTo>
                    <a:pt x="0" y="613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9280842" y="525085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61"/>
                </a:lnTo>
                <a:lnTo>
                  <a:pt x="23774" y="30175"/>
                </a:lnTo>
                <a:lnTo>
                  <a:pt x="15544" y="30175"/>
                </a:lnTo>
                <a:lnTo>
                  <a:pt x="6413" y="30175"/>
                </a:lnTo>
                <a:lnTo>
                  <a:pt x="0" y="23761"/>
                </a:lnTo>
                <a:lnTo>
                  <a:pt x="0" y="14630"/>
                </a:lnTo>
                <a:lnTo>
                  <a:pt x="0" y="6400"/>
                </a:lnTo>
                <a:lnTo>
                  <a:pt x="6413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9310409" y="5239296"/>
            <a:ext cx="291465" cy="40640"/>
            <a:chOff x="4255808" y="5239296"/>
            <a:chExt cx="291465" cy="40640"/>
          </a:xfrm>
        </p:grpSpPr>
        <p:sp>
          <p:nvSpPr>
            <p:cNvPr id="37" name="object 37"/>
            <p:cNvSpPr/>
            <p:nvPr/>
          </p:nvSpPr>
          <p:spPr>
            <a:xfrm>
              <a:off x="4514278" y="5247195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5544" y="0"/>
                  </a:moveTo>
                  <a:lnTo>
                    <a:pt x="23774" y="0"/>
                  </a:lnTo>
                  <a:lnTo>
                    <a:pt x="30175" y="6388"/>
                  </a:lnTo>
                  <a:lnTo>
                    <a:pt x="30175" y="14617"/>
                  </a:lnTo>
                  <a:lnTo>
                    <a:pt x="30175" y="23774"/>
                  </a:lnTo>
                  <a:lnTo>
                    <a:pt x="23774" y="30175"/>
                  </a:lnTo>
                  <a:lnTo>
                    <a:pt x="15544" y="30175"/>
                  </a:lnTo>
                  <a:lnTo>
                    <a:pt x="6400" y="30175"/>
                  </a:lnTo>
                  <a:lnTo>
                    <a:pt x="0" y="23774"/>
                  </a:lnTo>
                  <a:lnTo>
                    <a:pt x="0" y="14617"/>
                  </a:lnTo>
                  <a:lnTo>
                    <a:pt x="0" y="6388"/>
                  </a:lnTo>
                  <a:lnTo>
                    <a:pt x="6400" y="0"/>
                  </a:lnTo>
                  <a:lnTo>
                    <a:pt x="1554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58094" y="5241582"/>
              <a:ext cx="279400" cy="26034"/>
            </a:xfrm>
            <a:custGeom>
              <a:avLst/>
              <a:gdLst/>
              <a:ahLst/>
              <a:cxnLst/>
              <a:rect l="l" t="t" r="r" b="b"/>
              <a:pathLst>
                <a:path w="279400" h="26035">
                  <a:moveTo>
                    <a:pt x="-2285" y="13017"/>
                  </a:moveTo>
                  <a:lnTo>
                    <a:pt x="281660" y="13017"/>
                  </a:lnTo>
                </a:path>
              </a:pathLst>
            </a:custGeom>
            <a:ln w="306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9595891" y="4976165"/>
            <a:ext cx="292100" cy="554355"/>
          </a:xfrm>
          <a:custGeom>
            <a:avLst/>
            <a:gdLst/>
            <a:ahLst/>
            <a:cxnLst/>
            <a:rect l="l" t="t" r="r" b="b"/>
            <a:pathLst>
              <a:path w="292100" h="554354">
                <a:moveTo>
                  <a:pt x="89598" y="0"/>
                </a:moveTo>
                <a:lnTo>
                  <a:pt x="292011" y="0"/>
                </a:lnTo>
                <a:lnTo>
                  <a:pt x="292011" y="554050"/>
                </a:lnTo>
              </a:path>
              <a:path w="292100" h="554354">
                <a:moveTo>
                  <a:pt x="52247" y="36703"/>
                </a:moveTo>
                <a:lnTo>
                  <a:pt x="51422" y="285623"/>
                </a:lnTo>
                <a:lnTo>
                  <a:pt x="0" y="2836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81454" y="524965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15532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32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3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12545" y="5144503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79">
                <a:moveTo>
                  <a:pt x="272491" y="101498"/>
                </a:moveTo>
                <a:lnTo>
                  <a:pt x="280720" y="101498"/>
                </a:lnTo>
                <a:lnTo>
                  <a:pt x="287108" y="107899"/>
                </a:lnTo>
                <a:lnTo>
                  <a:pt x="287108" y="116128"/>
                </a:lnTo>
                <a:lnTo>
                  <a:pt x="287108" y="125272"/>
                </a:lnTo>
                <a:lnTo>
                  <a:pt x="280720" y="131673"/>
                </a:lnTo>
                <a:lnTo>
                  <a:pt x="272491" y="131673"/>
                </a:lnTo>
                <a:lnTo>
                  <a:pt x="263334" y="131673"/>
                </a:lnTo>
                <a:lnTo>
                  <a:pt x="256946" y="125272"/>
                </a:lnTo>
                <a:lnTo>
                  <a:pt x="256946" y="116128"/>
                </a:lnTo>
                <a:lnTo>
                  <a:pt x="256946" y="107899"/>
                </a:lnTo>
                <a:lnTo>
                  <a:pt x="263334" y="101498"/>
                </a:lnTo>
                <a:lnTo>
                  <a:pt x="272491" y="101498"/>
                </a:lnTo>
                <a:close/>
              </a:path>
              <a:path w="287654" h="132079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00288" y="4974324"/>
            <a:ext cx="288290" cy="554355"/>
          </a:xfrm>
          <a:custGeom>
            <a:avLst/>
            <a:gdLst/>
            <a:ahLst/>
            <a:cxnLst/>
            <a:rect l="l" t="t" r="r" b="b"/>
            <a:pathLst>
              <a:path w="288289" h="554354">
                <a:moveTo>
                  <a:pt x="85509" y="0"/>
                </a:moveTo>
                <a:lnTo>
                  <a:pt x="287921" y="0"/>
                </a:lnTo>
                <a:lnTo>
                  <a:pt x="287921" y="554062"/>
                </a:lnTo>
              </a:path>
              <a:path w="288289" h="554354">
                <a:moveTo>
                  <a:pt x="48158" y="36715"/>
                </a:moveTo>
                <a:lnTo>
                  <a:pt x="47332" y="289559"/>
                </a:lnTo>
                <a:lnTo>
                  <a:pt x="0" y="2895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9204947" y="4650855"/>
            <a:ext cx="789940" cy="803275"/>
            <a:chOff x="4150347" y="4650854"/>
            <a:chExt cx="789940" cy="803275"/>
          </a:xfrm>
        </p:grpSpPr>
        <p:sp>
          <p:nvSpPr>
            <p:cNvPr id="44" name="object 44"/>
            <p:cNvSpPr/>
            <p:nvPr/>
          </p:nvSpPr>
          <p:spPr>
            <a:xfrm>
              <a:off x="4493361" y="4653140"/>
              <a:ext cx="220345" cy="360680"/>
            </a:xfrm>
            <a:custGeom>
              <a:avLst/>
              <a:gdLst/>
              <a:ahLst/>
              <a:cxnLst/>
              <a:rect l="l" t="t" r="r" b="b"/>
              <a:pathLst>
                <a:path w="220345" h="360679">
                  <a:moveTo>
                    <a:pt x="81102" y="296265"/>
                  </a:moveTo>
                  <a:lnTo>
                    <a:pt x="78867" y="295541"/>
                  </a:lnTo>
                  <a:lnTo>
                    <a:pt x="78117" y="293382"/>
                  </a:lnTo>
                  <a:lnTo>
                    <a:pt x="75882" y="290499"/>
                  </a:lnTo>
                  <a:lnTo>
                    <a:pt x="74060" y="283822"/>
                  </a:lnTo>
                  <a:lnTo>
                    <a:pt x="73520" y="271503"/>
                  </a:lnTo>
                  <a:lnTo>
                    <a:pt x="73646" y="257427"/>
                  </a:lnTo>
                  <a:lnTo>
                    <a:pt x="73825" y="245478"/>
                  </a:lnTo>
                  <a:lnTo>
                    <a:pt x="73580" y="235044"/>
                  </a:lnTo>
                  <a:lnTo>
                    <a:pt x="70780" y="221861"/>
                  </a:lnTo>
                  <a:lnTo>
                    <a:pt x="65670" y="209589"/>
                  </a:lnTo>
                  <a:lnTo>
                    <a:pt x="58496" y="201891"/>
                  </a:lnTo>
                  <a:lnTo>
                    <a:pt x="44656" y="193246"/>
                  </a:lnTo>
                  <a:lnTo>
                    <a:pt x="26419" y="175283"/>
                  </a:lnTo>
                  <a:lnTo>
                    <a:pt x="10529" y="147394"/>
                  </a:lnTo>
                  <a:lnTo>
                    <a:pt x="3733" y="108966"/>
                  </a:lnTo>
                  <a:lnTo>
                    <a:pt x="12062" y="67884"/>
                  </a:lnTo>
                  <a:lnTo>
                    <a:pt x="34759" y="34402"/>
                  </a:lnTo>
                  <a:lnTo>
                    <a:pt x="68391" y="11862"/>
                  </a:lnTo>
                  <a:lnTo>
                    <a:pt x="109524" y="3606"/>
                  </a:lnTo>
                  <a:lnTo>
                    <a:pt x="151156" y="11862"/>
                  </a:lnTo>
                  <a:lnTo>
                    <a:pt x="184994" y="34402"/>
                  </a:lnTo>
                  <a:lnTo>
                    <a:pt x="207726" y="67884"/>
                  </a:lnTo>
                  <a:lnTo>
                    <a:pt x="216039" y="108966"/>
                  </a:lnTo>
                  <a:lnTo>
                    <a:pt x="209351" y="147394"/>
                  </a:lnTo>
                  <a:lnTo>
                    <a:pt x="193641" y="175283"/>
                  </a:lnTo>
                  <a:lnTo>
                    <a:pt x="175443" y="193246"/>
                  </a:lnTo>
                  <a:lnTo>
                    <a:pt x="161290" y="201891"/>
                  </a:lnTo>
                  <a:lnTo>
                    <a:pt x="154131" y="209365"/>
                  </a:lnTo>
                  <a:lnTo>
                    <a:pt x="149001" y="221141"/>
                  </a:lnTo>
                  <a:lnTo>
                    <a:pt x="146039" y="233828"/>
                  </a:lnTo>
                  <a:lnTo>
                    <a:pt x="145389" y="244030"/>
                  </a:lnTo>
                  <a:lnTo>
                    <a:pt x="145435" y="254801"/>
                  </a:lnTo>
                  <a:lnTo>
                    <a:pt x="145324" y="269789"/>
                  </a:lnTo>
                  <a:lnTo>
                    <a:pt x="134378" y="296265"/>
                  </a:lnTo>
                  <a:lnTo>
                    <a:pt x="81102" y="296265"/>
                  </a:lnTo>
                  <a:close/>
                </a:path>
                <a:path w="220345" h="360679">
                  <a:moveTo>
                    <a:pt x="82600" y="298246"/>
                  </a:moveTo>
                  <a:lnTo>
                    <a:pt x="146710" y="304546"/>
                  </a:lnTo>
                  <a:lnTo>
                    <a:pt x="146710" y="311569"/>
                  </a:lnTo>
                  <a:lnTo>
                    <a:pt x="82600" y="298246"/>
                  </a:lnTo>
                  <a:close/>
                </a:path>
                <a:path w="220345" h="360679">
                  <a:moveTo>
                    <a:pt x="80365" y="316611"/>
                  </a:moveTo>
                  <a:lnTo>
                    <a:pt x="146710" y="322199"/>
                  </a:lnTo>
                  <a:lnTo>
                    <a:pt x="146710" y="328498"/>
                  </a:lnTo>
                  <a:lnTo>
                    <a:pt x="80365" y="316611"/>
                  </a:lnTo>
                  <a:close/>
                </a:path>
                <a:path w="220345" h="360679">
                  <a:moveTo>
                    <a:pt x="78867" y="332816"/>
                  </a:moveTo>
                  <a:lnTo>
                    <a:pt x="146710" y="336956"/>
                  </a:lnTo>
                  <a:lnTo>
                    <a:pt x="146710" y="343992"/>
                  </a:lnTo>
                  <a:lnTo>
                    <a:pt x="78867" y="332816"/>
                  </a:lnTo>
                  <a:close/>
                </a:path>
                <a:path w="220345" h="360679">
                  <a:moveTo>
                    <a:pt x="56248" y="205486"/>
                  </a:moveTo>
                  <a:lnTo>
                    <a:pt x="63412" y="213285"/>
                  </a:lnTo>
                  <a:lnTo>
                    <a:pt x="67881" y="224763"/>
                  </a:lnTo>
                  <a:lnTo>
                    <a:pt x="70178" y="236238"/>
                  </a:lnTo>
                  <a:lnTo>
                    <a:pt x="70827" y="244030"/>
                  </a:lnTo>
                  <a:lnTo>
                    <a:pt x="70757" y="255413"/>
                  </a:lnTo>
                  <a:lnTo>
                    <a:pt x="70827" y="271068"/>
                  </a:lnTo>
                  <a:lnTo>
                    <a:pt x="71460" y="285542"/>
                  </a:lnTo>
                  <a:lnTo>
                    <a:pt x="73075" y="293382"/>
                  </a:lnTo>
                  <a:lnTo>
                    <a:pt x="75311" y="296265"/>
                  </a:lnTo>
                  <a:lnTo>
                    <a:pt x="78117" y="296799"/>
                  </a:lnTo>
                  <a:lnTo>
                    <a:pt x="81102" y="298246"/>
                  </a:lnTo>
                  <a:lnTo>
                    <a:pt x="72326" y="303822"/>
                  </a:lnTo>
                  <a:lnTo>
                    <a:pt x="72326" y="312293"/>
                  </a:lnTo>
                  <a:lnTo>
                    <a:pt x="78867" y="316611"/>
                  </a:lnTo>
                  <a:lnTo>
                    <a:pt x="72326" y="320027"/>
                  </a:lnTo>
                  <a:lnTo>
                    <a:pt x="72326" y="329222"/>
                  </a:lnTo>
                  <a:lnTo>
                    <a:pt x="77368" y="332816"/>
                  </a:lnTo>
                  <a:lnTo>
                    <a:pt x="72326" y="336245"/>
                  </a:lnTo>
                  <a:lnTo>
                    <a:pt x="72326" y="344703"/>
                  </a:lnTo>
                  <a:lnTo>
                    <a:pt x="79616" y="348843"/>
                  </a:lnTo>
                  <a:lnTo>
                    <a:pt x="79616" y="352450"/>
                  </a:lnTo>
                  <a:lnTo>
                    <a:pt x="81851" y="356057"/>
                  </a:lnTo>
                  <a:lnTo>
                    <a:pt x="85407" y="356057"/>
                  </a:lnTo>
                  <a:lnTo>
                    <a:pt x="97180" y="356057"/>
                  </a:lnTo>
                  <a:lnTo>
                    <a:pt x="102235" y="360197"/>
                  </a:lnTo>
                  <a:lnTo>
                    <a:pt x="109524" y="360197"/>
                  </a:lnTo>
                  <a:lnTo>
                    <a:pt x="116052" y="360197"/>
                  </a:lnTo>
                  <a:lnTo>
                    <a:pt x="122047" y="356057"/>
                  </a:lnTo>
                  <a:lnTo>
                    <a:pt x="133629" y="356057"/>
                  </a:lnTo>
                  <a:lnTo>
                    <a:pt x="137350" y="356057"/>
                  </a:lnTo>
                  <a:lnTo>
                    <a:pt x="139420" y="353174"/>
                  </a:lnTo>
                  <a:lnTo>
                    <a:pt x="139420" y="348843"/>
                  </a:lnTo>
                  <a:lnTo>
                    <a:pt x="147447" y="343992"/>
                  </a:lnTo>
                  <a:lnTo>
                    <a:pt x="147447" y="336956"/>
                  </a:lnTo>
                  <a:lnTo>
                    <a:pt x="140906" y="333540"/>
                  </a:lnTo>
                  <a:lnTo>
                    <a:pt x="147447" y="329222"/>
                  </a:lnTo>
                  <a:lnTo>
                    <a:pt x="147447" y="321475"/>
                  </a:lnTo>
                  <a:lnTo>
                    <a:pt x="140157" y="316611"/>
                  </a:lnTo>
                  <a:lnTo>
                    <a:pt x="147447" y="312293"/>
                  </a:lnTo>
                  <a:lnTo>
                    <a:pt x="147447" y="304546"/>
                  </a:lnTo>
                  <a:lnTo>
                    <a:pt x="137350" y="298246"/>
                  </a:lnTo>
                  <a:lnTo>
                    <a:pt x="140157" y="297522"/>
                  </a:lnTo>
                  <a:lnTo>
                    <a:pt x="148270" y="255413"/>
                  </a:lnTo>
                  <a:lnTo>
                    <a:pt x="148196" y="244030"/>
                  </a:lnTo>
                  <a:lnTo>
                    <a:pt x="148845" y="236238"/>
                  </a:lnTo>
                  <a:lnTo>
                    <a:pt x="151142" y="224763"/>
                  </a:lnTo>
                  <a:lnTo>
                    <a:pt x="155611" y="213285"/>
                  </a:lnTo>
                  <a:lnTo>
                    <a:pt x="162775" y="205486"/>
                  </a:lnTo>
                  <a:lnTo>
                    <a:pt x="177282" y="196191"/>
                  </a:lnTo>
                  <a:lnTo>
                    <a:pt x="196257" y="177574"/>
                  </a:lnTo>
                  <a:lnTo>
                    <a:pt x="212744" y="148961"/>
                  </a:lnTo>
                  <a:lnTo>
                    <a:pt x="219786" y="109677"/>
                  </a:lnTo>
                  <a:lnTo>
                    <a:pt x="211073" y="67015"/>
                  </a:lnTo>
                  <a:lnTo>
                    <a:pt x="187363" y="32150"/>
                  </a:lnTo>
                  <a:lnTo>
                    <a:pt x="152299" y="8628"/>
                  </a:lnTo>
                  <a:lnTo>
                    <a:pt x="109524" y="0"/>
                  </a:lnTo>
                  <a:lnTo>
                    <a:pt x="66860" y="8628"/>
                  </a:lnTo>
                  <a:lnTo>
                    <a:pt x="32050" y="32150"/>
                  </a:lnTo>
                  <a:lnTo>
                    <a:pt x="8596" y="67015"/>
                  </a:lnTo>
                  <a:lnTo>
                    <a:pt x="0" y="109677"/>
                  </a:lnTo>
                  <a:lnTo>
                    <a:pt x="6949" y="148961"/>
                  </a:lnTo>
                  <a:lnTo>
                    <a:pt x="23218" y="177574"/>
                  </a:lnTo>
                  <a:lnTo>
                    <a:pt x="41940" y="196191"/>
                  </a:lnTo>
                  <a:lnTo>
                    <a:pt x="56248" y="2054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54919" y="4941506"/>
              <a:ext cx="751205" cy="508000"/>
            </a:xfrm>
            <a:custGeom>
              <a:avLst/>
              <a:gdLst/>
              <a:ahLst/>
              <a:cxnLst/>
              <a:rect l="l" t="t" r="r" b="b"/>
              <a:pathLst>
                <a:path w="751204" h="508000">
                  <a:moveTo>
                    <a:pt x="750658" y="450799"/>
                  </a:moveTo>
                  <a:lnTo>
                    <a:pt x="748106" y="914"/>
                  </a:lnTo>
                  <a:lnTo>
                    <a:pt x="576326" y="0"/>
                  </a:lnTo>
                </a:path>
                <a:path w="751204" h="508000">
                  <a:moveTo>
                    <a:pt x="341007" y="35661"/>
                  </a:moveTo>
                  <a:lnTo>
                    <a:pt x="340156" y="134416"/>
                  </a:lnTo>
                  <a:lnTo>
                    <a:pt x="2552" y="137159"/>
                  </a:lnTo>
                  <a:lnTo>
                    <a:pt x="0" y="507491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58551" y="4919103"/>
              <a:ext cx="71627" cy="9052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8189" y="5359844"/>
              <a:ext cx="71627" cy="90525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9244572" y="8023948"/>
            <a:ext cx="462915" cy="204470"/>
          </a:xfrm>
          <a:custGeom>
            <a:avLst/>
            <a:gdLst/>
            <a:ahLst/>
            <a:cxnLst/>
            <a:rect l="l" t="t" r="r" b="b"/>
            <a:pathLst>
              <a:path w="462914" h="204470">
                <a:moveTo>
                  <a:pt x="462673" y="0"/>
                </a:moveTo>
                <a:lnTo>
                  <a:pt x="0" y="0"/>
                </a:lnTo>
                <a:lnTo>
                  <a:pt x="0" y="203923"/>
                </a:lnTo>
                <a:lnTo>
                  <a:pt x="462673" y="203923"/>
                </a:lnTo>
                <a:lnTo>
                  <a:pt x="462673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096987" y="8188159"/>
            <a:ext cx="635" cy="250190"/>
          </a:xfrm>
          <a:custGeom>
            <a:avLst/>
            <a:gdLst/>
            <a:ahLst/>
            <a:cxnLst/>
            <a:rect l="l" t="t" r="r" b="b"/>
            <a:pathLst>
              <a:path w="635" h="250190">
                <a:moveTo>
                  <a:pt x="0" y="249732"/>
                </a:moveTo>
                <a:lnTo>
                  <a:pt x="40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390597" y="7387883"/>
            <a:ext cx="36830" cy="146685"/>
          </a:xfrm>
          <a:custGeom>
            <a:avLst/>
            <a:gdLst/>
            <a:ahLst/>
            <a:cxnLst/>
            <a:rect l="l" t="t" r="r" b="b"/>
            <a:pathLst>
              <a:path w="36829" h="146684">
                <a:moveTo>
                  <a:pt x="36677" y="146291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86444" y="7387883"/>
            <a:ext cx="161290" cy="146685"/>
          </a:xfrm>
          <a:custGeom>
            <a:avLst/>
            <a:gdLst/>
            <a:ahLst/>
            <a:cxnLst/>
            <a:rect l="l" t="t" r="r" b="b"/>
            <a:pathLst>
              <a:path w="161289" h="146684">
                <a:moveTo>
                  <a:pt x="0" y="146291"/>
                </a:moveTo>
                <a:lnTo>
                  <a:pt x="36690" y="0"/>
                </a:lnTo>
              </a:path>
              <a:path w="161289" h="146684">
                <a:moveTo>
                  <a:pt x="59182" y="146545"/>
                </a:moveTo>
                <a:lnTo>
                  <a:pt x="161188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258074" y="7387883"/>
            <a:ext cx="102235" cy="146685"/>
          </a:xfrm>
          <a:custGeom>
            <a:avLst/>
            <a:gdLst/>
            <a:ahLst/>
            <a:cxnLst/>
            <a:rect l="l" t="t" r="r" b="b"/>
            <a:pathLst>
              <a:path w="102235" h="146684">
                <a:moveTo>
                  <a:pt x="102006" y="146545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7970521" y="8435733"/>
            <a:ext cx="846455" cy="693420"/>
            <a:chOff x="2915920" y="8435733"/>
            <a:chExt cx="846455" cy="693420"/>
          </a:xfrm>
        </p:grpSpPr>
        <p:sp>
          <p:nvSpPr>
            <p:cNvPr id="54" name="object 54"/>
            <p:cNvSpPr/>
            <p:nvPr/>
          </p:nvSpPr>
          <p:spPr>
            <a:xfrm>
              <a:off x="2918206" y="8439188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40" y="0"/>
                  </a:moveTo>
                  <a:lnTo>
                    <a:pt x="672147" y="0"/>
                  </a:lnTo>
                  <a:lnTo>
                    <a:pt x="672147" y="62128"/>
                  </a:lnTo>
                  <a:lnTo>
                    <a:pt x="168948" y="62128"/>
                  </a:lnTo>
                  <a:lnTo>
                    <a:pt x="168948" y="1587"/>
                  </a:lnTo>
                  <a:lnTo>
                    <a:pt x="83248" y="2755"/>
                  </a:lnTo>
                  <a:lnTo>
                    <a:pt x="83667" y="62128"/>
                  </a:lnTo>
                  <a:lnTo>
                    <a:pt x="41224" y="62128"/>
                  </a:lnTo>
                  <a:lnTo>
                    <a:pt x="41224" y="90436"/>
                  </a:lnTo>
                  <a:lnTo>
                    <a:pt x="0" y="90436"/>
                  </a:lnTo>
                  <a:lnTo>
                    <a:pt x="0" y="143141"/>
                  </a:lnTo>
                  <a:lnTo>
                    <a:pt x="41224" y="157683"/>
                  </a:lnTo>
                  <a:lnTo>
                    <a:pt x="41224" y="687362"/>
                  </a:lnTo>
                  <a:lnTo>
                    <a:pt x="800290" y="687362"/>
                  </a:lnTo>
                  <a:lnTo>
                    <a:pt x="800290" y="157683"/>
                  </a:lnTo>
                  <a:lnTo>
                    <a:pt x="841502" y="143141"/>
                  </a:lnTo>
                  <a:lnTo>
                    <a:pt x="841502" y="90436"/>
                  </a:lnTo>
                  <a:lnTo>
                    <a:pt x="800290" y="90436"/>
                  </a:lnTo>
                  <a:lnTo>
                    <a:pt x="800290" y="62128"/>
                  </a:lnTo>
                  <a:lnTo>
                    <a:pt x="757440" y="62128"/>
                  </a:lnTo>
                  <a:lnTo>
                    <a:pt x="75744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18206" y="8439188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55"/>
                  </a:moveTo>
                  <a:lnTo>
                    <a:pt x="168948" y="1587"/>
                  </a:lnTo>
                  <a:lnTo>
                    <a:pt x="168948" y="62128"/>
                  </a:lnTo>
                  <a:lnTo>
                    <a:pt x="672147" y="62128"/>
                  </a:lnTo>
                  <a:lnTo>
                    <a:pt x="672147" y="0"/>
                  </a:lnTo>
                  <a:lnTo>
                    <a:pt x="757440" y="0"/>
                  </a:lnTo>
                  <a:lnTo>
                    <a:pt x="757440" y="62128"/>
                  </a:lnTo>
                  <a:lnTo>
                    <a:pt x="800290" y="62128"/>
                  </a:lnTo>
                  <a:lnTo>
                    <a:pt x="800290" y="90436"/>
                  </a:lnTo>
                  <a:lnTo>
                    <a:pt x="841502" y="90436"/>
                  </a:lnTo>
                  <a:lnTo>
                    <a:pt x="841502" y="143141"/>
                  </a:lnTo>
                  <a:lnTo>
                    <a:pt x="800290" y="157683"/>
                  </a:lnTo>
                  <a:lnTo>
                    <a:pt x="800290" y="687362"/>
                  </a:lnTo>
                  <a:lnTo>
                    <a:pt x="41224" y="687362"/>
                  </a:lnTo>
                  <a:lnTo>
                    <a:pt x="41224" y="157683"/>
                  </a:lnTo>
                  <a:lnTo>
                    <a:pt x="0" y="143141"/>
                  </a:lnTo>
                  <a:lnTo>
                    <a:pt x="0" y="90436"/>
                  </a:lnTo>
                  <a:lnTo>
                    <a:pt x="41224" y="90436"/>
                  </a:lnTo>
                  <a:lnTo>
                    <a:pt x="41224" y="62128"/>
                  </a:lnTo>
                  <a:lnTo>
                    <a:pt x="83667" y="62128"/>
                  </a:lnTo>
                  <a:lnTo>
                    <a:pt x="83248" y="275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65297" y="8596769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965297" y="8596769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90429" y="8500986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01479" y="850177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01048" y="8441944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01048" y="8441944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78"/>
                  </a:lnTo>
                  <a:lnTo>
                    <a:pt x="0" y="5897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589528" y="8438019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0"/>
                  </a:lnTo>
                  <a:lnTo>
                    <a:pt x="85699" y="61340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89528" y="8438019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0" y="0"/>
                  </a:moveTo>
                  <a:lnTo>
                    <a:pt x="85712" y="0"/>
                  </a:lnTo>
                  <a:lnTo>
                    <a:pt x="85712" y="61340"/>
                  </a:lnTo>
                  <a:lnTo>
                    <a:pt x="0" y="6134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9296388" y="8188159"/>
            <a:ext cx="1905" cy="250190"/>
          </a:xfrm>
          <a:custGeom>
            <a:avLst/>
            <a:gdLst/>
            <a:ahLst/>
            <a:cxnLst/>
            <a:rect l="l" t="t" r="r" b="b"/>
            <a:pathLst>
              <a:path w="1904" h="250190">
                <a:moveTo>
                  <a:pt x="1638" y="24973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45704" y="7563116"/>
            <a:ext cx="220345" cy="360680"/>
          </a:xfrm>
          <a:custGeom>
            <a:avLst/>
            <a:gdLst/>
            <a:ahLst/>
            <a:cxnLst/>
            <a:rect l="l" t="t" r="r" b="b"/>
            <a:pathLst>
              <a:path w="220345" h="360679">
                <a:moveTo>
                  <a:pt x="81114" y="296252"/>
                </a:moveTo>
                <a:lnTo>
                  <a:pt x="78866" y="295529"/>
                </a:lnTo>
                <a:lnTo>
                  <a:pt x="78117" y="293370"/>
                </a:lnTo>
                <a:lnTo>
                  <a:pt x="75882" y="290487"/>
                </a:lnTo>
                <a:lnTo>
                  <a:pt x="74060" y="283809"/>
                </a:lnTo>
                <a:lnTo>
                  <a:pt x="73520" y="271491"/>
                </a:lnTo>
                <a:lnTo>
                  <a:pt x="73646" y="257415"/>
                </a:lnTo>
                <a:lnTo>
                  <a:pt x="73825" y="245465"/>
                </a:lnTo>
                <a:lnTo>
                  <a:pt x="73587" y="235036"/>
                </a:lnTo>
                <a:lnTo>
                  <a:pt x="70789" y="221853"/>
                </a:lnTo>
                <a:lnTo>
                  <a:pt x="65677" y="209578"/>
                </a:lnTo>
                <a:lnTo>
                  <a:pt x="58496" y="201879"/>
                </a:lnTo>
                <a:lnTo>
                  <a:pt x="44656" y="193238"/>
                </a:lnTo>
                <a:lnTo>
                  <a:pt x="26419" y="175275"/>
                </a:lnTo>
                <a:lnTo>
                  <a:pt x="10529" y="147383"/>
                </a:lnTo>
                <a:lnTo>
                  <a:pt x="3733" y="108953"/>
                </a:lnTo>
                <a:lnTo>
                  <a:pt x="12062" y="67879"/>
                </a:lnTo>
                <a:lnTo>
                  <a:pt x="34759" y="34401"/>
                </a:lnTo>
                <a:lnTo>
                  <a:pt x="68391" y="11862"/>
                </a:lnTo>
                <a:lnTo>
                  <a:pt x="109524" y="3606"/>
                </a:lnTo>
                <a:lnTo>
                  <a:pt x="151163" y="11862"/>
                </a:lnTo>
                <a:lnTo>
                  <a:pt x="185005" y="34401"/>
                </a:lnTo>
                <a:lnTo>
                  <a:pt x="207738" y="67879"/>
                </a:lnTo>
                <a:lnTo>
                  <a:pt x="216052" y="108953"/>
                </a:lnTo>
                <a:lnTo>
                  <a:pt x="209362" y="147383"/>
                </a:lnTo>
                <a:lnTo>
                  <a:pt x="193648" y="175275"/>
                </a:lnTo>
                <a:lnTo>
                  <a:pt x="175445" y="193238"/>
                </a:lnTo>
                <a:lnTo>
                  <a:pt x="161289" y="201879"/>
                </a:lnTo>
                <a:lnTo>
                  <a:pt x="154133" y="209352"/>
                </a:lnTo>
                <a:lnTo>
                  <a:pt x="149007" y="221130"/>
                </a:lnTo>
                <a:lnTo>
                  <a:pt x="146050" y="233820"/>
                </a:lnTo>
                <a:lnTo>
                  <a:pt x="145402" y="244030"/>
                </a:lnTo>
                <a:lnTo>
                  <a:pt x="145447" y="254793"/>
                </a:lnTo>
                <a:lnTo>
                  <a:pt x="145335" y="269778"/>
                </a:lnTo>
                <a:lnTo>
                  <a:pt x="134378" y="296252"/>
                </a:lnTo>
                <a:lnTo>
                  <a:pt x="81114" y="296252"/>
                </a:lnTo>
                <a:close/>
              </a:path>
              <a:path w="220345" h="360679">
                <a:moveTo>
                  <a:pt x="82600" y="298234"/>
                </a:moveTo>
                <a:lnTo>
                  <a:pt x="146710" y="304533"/>
                </a:lnTo>
                <a:lnTo>
                  <a:pt x="146710" y="311556"/>
                </a:lnTo>
                <a:lnTo>
                  <a:pt x="82600" y="298234"/>
                </a:lnTo>
                <a:close/>
              </a:path>
              <a:path w="220345" h="360679">
                <a:moveTo>
                  <a:pt x="80365" y="316611"/>
                </a:moveTo>
                <a:lnTo>
                  <a:pt x="146710" y="322186"/>
                </a:lnTo>
                <a:lnTo>
                  <a:pt x="146710" y="328498"/>
                </a:lnTo>
                <a:lnTo>
                  <a:pt x="80365" y="316611"/>
                </a:lnTo>
                <a:close/>
              </a:path>
              <a:path w="220345" h="360679">
                <a:moveTo>
                  <a:pt x="78866" y="332803"/>
                </a:moveTo>
                <a:lnTo>
                  <a:pt x="146710" y="336956"/>
                </a:lnTo>
                <a:lnTo>
                  <a:pt x="146710" y="343979"/>
                </a:lnTo>
                <a:lnTo>
                  <a:pt x="78866" y="332803"/>
                </a:lnTo>
                <a:close/>
              </a:path>
              <a:path w="220345" h="360679">
                <a:moveTo>
                  <a:pt x="56260" y="205486"/>
                </a:moveTo>
                <a:lnTo>
                  <a:pt x="63423" y="213285"/>
                </a:lnTo>
                <a:lnTo>
                  <a:pt x="67887" y="224763"/>
                </a:lnTo>
                <a:lnTo>
                  <a:pt x="70180" y="236238"/>
                </a:lnTo>
                <a:lnTo>
                  <a:pt x="70827" y="244030"/>
                </a:lnTo>
                <a:lnTo>
                  <a:pt x="70757" y="255406"/>
                </a:lnTo>
                <a:lnTo>
                  <a:pt x="70827" y="271057"/>
                </a:lnTo>
                <a:lnTo>
                  <a:pt x="71460" y="285530"/>
                </a:lnTo>
                <a:lnTo>
                  <a:pt x="73075" y="293370"/>
                </a:lnTo>
                <a:lnTo>
                  <a:pt x="75323" y="296252"/>
                </a:lnTo>
                <a:lnTo>
                  <a:pt x="78117" y="296786"/>
                </a:lnTo>
                <a:lnTo>
                  <a:pt x="81114" y="298234"/>
                </a:lnTo>
                <a:lnTo>
                  <a:pt x="72326" y="303822"/>
                </a:lnTo>
                <a:lnTo>
                  <a:pt x="72326" y="312280"/>
                </a:lnTo>
                <a:lnTo>
                  <a:pt x="78866" y="316611"/>
                </a:lnTo>
                <a:lnTo>
                  <a:pt x="72326" y="320027"/>
                </a:lnTo>
                <a:lnTo>
                  <a:pt x="72326" y="329209"/>
                </a:lnTo>
                <a:lnTo>
                  <a:pt x="77368" y="332803"/>
                </a:lnTo>
                <a:lnTo>
                  <a:pt x="72326" y="336232"/>
                </a:lnTo>
                <a:lnTo>
                  <a:pt x="72326" y="344690"/>
                </a:lnTo>
                <a:lnTo>
                  <a:pt x="79616" y="348843"/>
                </a:lnTo>
                <a:lnTo>
                  <a:pt x="79616" y="352437"/>
                </a:lnTo>
                <a:lnTo>
                  <a:pt x="81864" y="356044"/>
                </a:lnTo>
                <a:lnTo>
                  <a:pt x="85407" y="356044"/>
                </a:lnTo>
                <a:lnTo>
                  <a:pt x="97180" y="356044"/>
                </a:lnTo>
                <a:lnTo>
                  <a:pt x="102234" y="360184"/>
                </a:lnTo>
                <a:lnTo>
                  <a:pt x="109524" y="360184"/>
                </a:lnTo>
                <a:lnTo>
                  <a:pt x="116065" y="360184"/>
                </a:lnTo>
                <a:lnTo>
                  <a:pt x="122046" y="356044"/>
                </a:lnTo>
                <a:lnTo>
                  <a:pt x="133629" y="356044"/>
                </a:lnTo>
                <a:lnTo>
                  <a:pt x="137363" y="356044"/>
                </a:lnTo>
                <a:lnTo>
                  <a:pt x="139420" y="353161"/>
                </a:lnTo>
                <a:lnTo>
                  <a:pt x="139420" y="348843"/>
                </a:lnTo>
                <a:lnTo>
                  <a:pt x="147459" y="343979"/>
                </a:lnTo>
                <a:lnTo>
                  <a:pt x="147459" y="336956"/>
                </a:lnTo>
                <a:lnTo>
                  <a:pt x="140919" y="333540"/>
                </a:lnTo>
                <a:lnTo>
                  <a:pt x="147459" y="329209"/>
                </a:lnTo>
                <a:lnTo>
                  <a:pt x="147459" y="321462"/>
                </a:lnTo>
                <a:lnTo>
                  <a:pt x="140182" y="316611"/>
                </a:lnTo>
                <a:lnTo>
                  <a:pt x="147459" y="312280"/>
                </a:lnTo>
                <a:lnTo>
                  <a:pt x="147459" y="304533"/>
                </a:lnTo>
                <a:lnTo>
                  <a:pt x="137363" y="298234"/>
                </a:lnTo>
                <a:lnTo>
                  <a:pt x="140182" y="297510"/>
                </a:lnTo>
                <a:lnTo>
                  <a:pt x="148279" y="255406"/>
                </a:lnTo>
                <a:lnTo>
                  <a:pt x="148208" y="244030"/>
                </a:lnTo>
                <a:lnTo>
                  <a:pt x="148858" y="236238"/>
                </a:lnTo>
                <a:lnTo>
                  <a:pt x="151155" y="224763"/>
                </a:lnTo>
                <a:lnTo>
                  <a:pt x="155624" y="213285"/>
                </a:lnTo>
                <a:lnTo>
                  <a:pt x="162788" y="205486"/>
                </a:lnTo>
                <a:lnTo>
                  <a:pt x="177295" y="196191"/>
                </a:lnTo>
                <a:lnTo>
                  <a:pt x="196270" y="177574"/>
                </a:lnTo>
                <a:lnTo>
                  <a:pt x="212757" y="148961"/>
                </a:lnTo>
                <a:lnTo>
                  <a:pt x="219798" y="109677"/>
                </a:lnTo>
                <a:lnTo>
                  <a:pt x="211083" y="67015"/>
                </a:lnTo>
                <a:lnTo>
                  <a:pt x="187369" y="32150"/>
                </a:lnTo>
                <a:lnTo>
                  <a:pt x="152301" y="8628"/>
                </a:lnTo>
                <a:lnTo>
                  <a:pt x="109524" y="0"/>
                </a:lnTo>
                <a:lnTo>
                  <a:pt x="66860" y="8628"/>
                </a:lnTo>
                <a:lnTo>
                  <a:pt x="32050" y="32150"/>
                </a:lnTo>
                <a:lnTo>
                  <a:pt x="8596" y="67015"/>
                </a:lnTo>
                <a:lnTo>
                  <a:pt x="0" y="109677"/>
                </a:lnTo>
                <a:lnTo>
                  <a:pt x="6949" y="148961"/>
                </a:lnTo>
                <a:lnTo>
                  <a:pt x="23220" y="177574"/>
                </a:lnTo>
                <a:lnTo>
                  <a:pt x="41946" y="196191"/>
                </a:lnTo>
                <a:lnTo>
                  <a:pt x="56260" y="20548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9169134" y="8434959"/>
            <a:ext cx="846455" cy="692785"/>
            <a:chOff x="4114533" y="8434958"/>
            <a:chExt cx="846455" cy="692785"/>
          </a:xfrm>
        </p:grpSpPr>
        <p:sp>
          <p:nvSpPr>
            <p:cNvPr id="67" name="object 67"/>
            <p:cNvSpPr/>
            <p:nvPr/>
          </p:nvSpPr>
          <p:spPr>
            <a:xfrm>
              <a:off x="4116819" y="8437943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02" y="0"/>
                  </a:moveTo>
                  <a:lnTo>
                    <a:pt x="672122" y="0"/>
                  </a:lnTo>
                  <a:lnTo>
                    <a:pt x="672122" y="62141"/>
                  </a:lnTo>
                  <a:lnTo>
                    <a:pt x="168948" y="62141"/>
                  </a:lnTo>
                  <a:lnTo>
                    <a:pt x="168948" y="1587"/>
                  </a:lnTo>
                  <a:lnTo>
                    <a:pt x="83248" y="2755"/>
                  </a:lnTo>
                  <a:lnTo>
                    <a:pt x="83654" y="62141"/>
                  </a:lnTo>
                  <a:lnTo>
                    <a:pt x="41211" y="62141"/>
                  </a:lnTo>
                  <a:lnTo>
                    <a:pt x="41211" y="90436"/>
                  </a:lnTo>
                  <a:lnTo>
                    <a:pt x="0" y="90436"/>
                  </a:lnTo>
                  <a:lnTo>
                    <a:pt x="0" y="143154"/>
                  </a:lnTo>
                  <a:lnTo>
                    <a:pt x="41211" y="157683"/>
                  </a:lnTo>
                  <a:lnTo>
                    <a:pt x="41211" y="687387"/>
                  </a:lnTo>
                  <a:lnTo>
                    <a:pt x="800265" y="687387"/>
                  </a:lnTo>
                  <a:lnTo>
                    <a:pt x="800265" y="157683"/>
                  </a:lnTo>
                  <a:lnTo>
                    <a:pt x="841463" y="143154"/>
                  </a:lnTo>
                  <a:lnTo>
                    <a:pt x="841463" y="90436"/>
                  </a:lnTo>
                  <a:lnTo>
                    <a:pt x="800265" y="90436"/>
                  </a:lnTo>
                  <a:lnTo>
                    <a:pt x="800265" y="62141"/>
                  </a:lnTo>
                  <a:lnTo>
                    <a:pt x="757402" y="62141"/>
                  </a:lnTo>
                  <a:lnTo>
                    <a:pt x="75740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16819" y="8437943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55"/>
                  </a:moveTo>
                  <a:lnTo>
                    <a:pt x="168948" y="1587"/>
                  </a:lnTo>
                  <a:lnTo>
                    <a:pt x="168948" y="62141"/>
                  </a:lnTo>
                  <a:lnTo>
                    <a:pt x="672122" y="62141"/>
                  </a:lnTo>
                  <a:lnTo>
                    <a:pt x="672122" y="0"/>
                  </a:lnTo>
                  <a:lnTo>
                    <a:pt x="757402" y="0"/>
                  </a:lnTo>
                  <a:lnTo>
                    <a:pt x="757402" y="62141"/>
                  </a:lnTo>
                  <a:lnTo>
                    <a:pt x="800265" y="62141"/>
                  </a:lnTo>
                  <a:lnTo>
                    <a:pt x="800265" y="90436"/>
                  </a:lnTo>
                  <a:lnTo>
                    <a:pt x="841463" y="90436"/>
                  </a:lnTo>
                  <a:lnTo>
                    <a:pt x="841463" y="143154"/>
                  </a:lnTo>
                  <a:lnTo>
                    <a:pt x="800265" y="157683"/>
                  </a:lnTo>
                  <a:lnTo>
                    <a:pt x="800265" y="687387"/>
                  </a:lnTo>
                  <a:lnTo>
                    <a:pt x="41211" y="687387"/>
                  </a:lnTo>
                  <a:lnTo>
                    <a:pt x="41211" y="157683"/>
                  </a:lnTo>
                  <a:lnTo>
                    <a:pt x="0" y="143154"/>
                  </a:lnTo>
                  <a:lnTo>
                    <a:pt x="0" y="90436"/>
                  </a:lnTo>
                  <a:lnTo>
                    <a:pt x="41211" y="90436"/>
                  </a:lnTo>
                  <a:lnTo>
                    <a:pt x="41211" y="62141"/>
                  </a:lnTo>
                  <a:lnTo>
                    <a:pt x="83654" y="62141"/>
                  </a:lnTo>
                  <a:lnTo>
                    <a:pt x="83248" y="275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65358" y="8596223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50" y="0"/>
                  </a:moveTo>
                  <a:lnTo>
                    <a:pt x="0" y="0"/>
                  </a:lnTo>
                  <a:lnTo>
                    <a:pt x="0" y="525259"/>
                  </a:lnTo>
                  <a:lnTo>
                    <a:pt x="742950" y="525259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65358" y="8596223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59"/>
                  </a:lnTo>
                  <a:lnTo>
                    <a:pt x="742950" y="525259"/>
                  </a:lnTo>
                  <a:lnTo>
                    <a:pt x="742950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90503" y="8500325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69" y="0"/>
                  </a:lnTo>
                </a:path>
              </a:pathLst>
            </a:custGeom>
            <a:ln w="34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01541" y="850097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00944" y="8440915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00944" y="8440915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91"/>
                  </a:lnTo>
                  <a:lnTo>
                    <a:pt x="0" y="5899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89817" y="8437244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66"/>
                  </a:lnTo>
                  <a:lnTo>
                    <a:pt x="85699" y="61366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789817" y="8437244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0" y="0"/>
                  </a:moveTo>
                  <a:lnTo>
                    <a:pt x="85699" y="0"/>
                  </a:lnTo>
                  <a:lnTo>
                    <a:pt x="85699" y="61366"/>
                  </a:lnTo>
                  <a:lnTo>
                    <a:pt x="0" y="613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/>
          <p:nvPr/>
        </p:nvSpPr>
        <p:spPr>
          <a:xfrm>
            <a:off x="9280842" y="816047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13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13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12694" y="8047621"/>
            <a:ext cx="286385" cy="139700"/>
          </a:xfrm>
          <a:custGeom>
            <a:avLst/>
            <a:gdLst/>
            <a:ahLst/>
            <a:cxnLst/>
            <a:rect l="l" t="t" r="r" b="b"/>
            <a:pathLst>
              <a:path w="286385" h="139700">
                <a:moveTo>
                  <a:pt x="271729" y="109194"/>
                </a:moveTo>
                <a:lnTo>
                  <a:pt x="279958" y="109194"/>
                </a:lnTo>
                <a:lnTo>
                  <a:pt x="286359" y="115595"/>
                </a:lnTo>
                <a:lnTo>
                  <a:pt x="286359" y="123824"/>
                </a:lnTo>
                <a:lnTo>
                  <a:pt x="286359" y="132968"/>
                </a:lnTo>
                <a:lnTo>
                  <a:pt x="279958" y="139369"/>
                </a:lnTo>
                <a:lnTo>
                  <a:pt x="271729" y="139369"/>
                </a:lnTo>
                <a:lnTo>
                  <a:pt x="262585" y="139369"/>
                </a:lnTo>
                <a:lnTo>
                  <a:pt x="256184" y="132968"/>
                </a:lnTo>
                <a:lnTo>
                  <a:pt x="256184" y="123824"/>
                </a:lnTo>
                <a:lnTo>
                  <a:pt x="256184" y="115595"/>
                </a:lnTo>
                <a:lnTo>
                  <a:pt x="262585" y="109194"/>
                </a:lnTo>
                <a:lnTo>
                  <a:pt x="271729" y="109194"/>
                </a:lnTo>
                <a:close/>
              </a:path>
              <a:path w="286385" h="139700">
                <a:moveTo>
                  <a:pt x="0" y="129628"/>
                </a:moveTo>
                <a:lnTo>
                  <a:pt x="25613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95891" y="7885786"/>
            <a:ext cx="292100" cy="554355"/>
          </a:xfrm>
          <a:custGeom>
            <a:avLst/>
            <a:gdLst/>
            <a:ahLst/>
            <a:cxnLst/>
            <a:rect l="l" t="t" r="r" b="b"/>
            <a:pathLst>
              <a:path w="292100" h="554354">
                <a:moveTo>
                  <a:pt x="89598" y="0"/>
                </a:moveTo>
                <a:lnTo>
                  <a:pt x="292011" y="0"/>
                </a:lnTo>
                <a:lnTo>
                  <a:pt x="292011" y="554050"/>
                </a:lnTo>
              </a:path>
              <a:path w="292100" h="554354">
                <a:moveTo>
                  <a:pt x="52247" y="36703"/>
                </a:moveTo>
                <a:lnTo>
                  <a:pt x="51422" y="287591"/>
                </a:lnTo>
                <a:lnTo>
                  <a:pt x="0" y="28365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081454" y="815928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15532" y="0"/>
                </a:moveTo>
                <a:lnTo>
                  <a:pt x="23774" y="0"/>
                </a:lnTo>
                <a:lnTo>
                  <a:pt x="30175" y="6413"/>
                </a:lnTo>
                <a:lnTo>
                  <a:pt x="30175" y="14643"/>
                </a:lnTo>
                <a:lnTo>
                  <a:pt x="30175" y="23774"/>
                </a:lnTo>
                <a:lnTo>
                  <a:pt x="23774" y="30175"/>
                </a:lnTo>
                <a:lnTo>
                  <a:pt x="15532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43"/>
                </a:lnTo>
                <a:lnTo>
                  <a:pt x="0" y="6413"/>
                </a:lnTo>
                <a:lnTo>
                  <a:pt x="6400" y="0"/>
                </a:lnTo>
                <a:lnTo>
                  <a:pt x="1553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8110258" y="8143279"/>
            <a:ext cx="292100" cy="45085"/>
            <a:chOff x="3055658" y="8143278"/>
            <a:chExt cx="292100" cy="45085"/>
          </a:xfrm>
        </p:grpSpPr>
        <p:sp>
          <p:nvSpPr>
            <p:cNvPr id="82" name="object 82"/>
            <p:cNvSpPr/>
            <p:nvPr/>
          </p:nvSpPr>
          <p:spPr>
            <a:xfrm>
              <a:off x="3314890" y="8155635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5544" y="0"/>
                  </a:moveTo>
                  <a:lnTo>
                    <a:pt x="23774" y="0"/>
                  </a:lnTo>
                  <a:lnTo>
                    <a:pt x="30162" y="6400"/>
                  </a:lnTo>
                  <a:lnTo>
                    <a:pt x="30162" y="14617"/>
                  </a:lnTo>
                  <a:lnTo>
                    <a:pt x="30162" y="23761"/>
                  </a:lnTo>
                  <a:lnTo>
                    <a:pt x="23774" y="30175"/>
                  </a:lnTo>
                  <a:lnTo>
                    <a:pt x="15544" y="30175"/>
                  </a:lnTo>
                  <a:lnTo>
                    <a:pt x="6388" y="30175"/>
                  </a:lnTo>
                  <a:lnTo>
                    <a:pt x="0" y="23761"/>
                  </a:lnTo>
                  <a:lnTo>
                    <a:pt x="0" y="14617"/>
                  </a:lnTo>
                  <a:lnTo>
                    <a:pt x="0" y="6400"/>
                  </a:lnTo>
                  <a:lnTo>
                    <a:pt x="6388" y="0"/>
                  </a:lnTo>
                  <a:lnTo>
                    <a:pt x="1554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57944" y="8145564"/>
              <a:ext cx="281940" cy="28575"/>
            </a:xfrm>
            <a:custGeom>
              <a:avLst/>
              <a:gdLst/>
              <a:ahLst/>
              <a:cxnLst/>
              <a:rect l="l" t="t" r="r" b="b"/>
              <a:pathLst>
                <a:path w="281939" h="28575">
                  <a:moveTo>
                    <a:pt x="-2286" y="14179"/>
                  </a:moveTo>
                  <a:lnTo>
                    <a:pt x="283921" y="14179"/>
                  </a:lnTo>
                </a:path>
              </a:pathLst>
            </a:custGeom>
            <a:ln w="329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8400288" y="7883957"/>
            <a:ext cx="288290" cy="554355"/>
          </a:xfrm>
          <a:custGeom>
            <a:avLst/>
            <a:gdLst/>
            <a:ahLst/>
            <a:cxnLst/>
            <a:rect l="l" t="t" r="r" b="b"/>
            <a:pathLst>
              <a:path w="288289" h="554354">
                <a:moveTo>
                  <a:pt x="85509" y="0"/>
                </a:moveTo>
                <a:lnTo>
                  <a:pt x="287921" y="0"/>
                </a:lnTo>
                <a:lnTo>
                  <a:pt x="287921" y="554062"/>
                </a:lnTo>
              </a:path>
              <a:path w="288289" h="554354">
                <a:moveTo>
                  <a:pt x="48158" y="36703"/>
                </a:moveTo>
                <a:lnTo>
                  <a:pt x="47332" y="289547"/>
                </a:lnTo>
                <a:lnTo>
                  <a:pt x="0" y="28954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47962" y="7562760"/>
            <a:ext cx="220345" cy="360680"/>
          </a:xfrm>
          <a:custGeom>
            <a:avLst/>
            <a:gdLst/>
            <a:ahLst/>
            <a:cxnLst/>
            <a:rect l="l" t="t" r="r" b="b"/>
            <a:pathLst>
              <a:path w="220345" h="360679">
                <a:moveTo>
                  <a:pt x="81102" y="296265"/>
                </a:moveTo>
                <a:lnTo>
                  <a:pt x="78867" y="295541"/>
                </a:lnTo>
                <a:lnTo>
                  <a:pt x="78117" y="293382"/>
                </a:lnTo>
                <a:lnTo>
                  <a:pt x="75882" y="290512"/>
                </a:lnTo>
                <a:lnTo>
                  <a:pt x="74060" y="283827"/>
                </a:lnTo>
                <a:lnTo>
                  <a:pt x="73520" y="271505"/>
                </a:lnTo>
                <a:lnTo>
                  <a:pt x="73646" y="257428"/>
                </a:lnTo>
                <a:lnTo>
                  <a:pt x="73825" y="245478"/>
                </a:lnTo>
                <a:lnTo>
                  <a:pt x="73580" y="235044"/>
                </a:lnTo>
                <a:lnTo>
                  <a:pt x="70780" y="221861"/>
                </a:lnTo>
                <a:lnTo>
                  <a:pt x="65670" y="209589"/>
                </a:lnTo>
                <a:lnTo>
                  <a:pt x="58496" y="201891"/>
                </a:lnTo>
                <a:lnTo>
                  <a:pt x="44656" y="193251"/>
                </a:lnTo>
                <a:lnTo>
                  <a:pt x="26419" y="175288"/>
                </a:lnTo>
                <a:lnTo>
                  <a:pt x="10529" y="147395"/>
                </a:lnTo>
                <a:lnTo>
                  <a:pt x="3733" y="108966"/>
                </a:lnTo>
                <a:lnTo>
                  <a:pt x="12062" y="67884"/>
                </a:lnTo>
                <a:lnTo>
                  <a:pt x="34759" y="34402"/>
                </a:lnTo>
                <a:lnTo>
                  <a:pt x="68391" y="11862"/>
                </a:lnTo>
                <a:lnTo>
                  <a:pt x="109524" y="3606"/>
                </a:lnTo>
                <a:lnTo>
                  <a:pt x="151156" y="11862"/>
                </a:lnTo>
                <a:lnTo>
                  <a:pt x="184994" y="34402"/>
                </a:lnTo>
                <a:lnTo>
                  <a:pt x="207726" y="67884"/>
                </a:lnTo>
                <a:lnTo>
                  <a:pt x="216039" y="108966"/>
                </a:lnTo>
                <a:lnTo>
                  <a:pt x="209351" y="147395"/>
                </a:lnTo>
                <a:lnTo>
                  <a:pt x="193641" y="175288"/>
                </a:lnTo>
                <a:lnTo>
                  <a:pt x="175443" y="193251"/>
                </a:lnTo>
                <a:lnTo>
                  <a:pt x="161290" y="201891"/>
                </a:lnTo>
                <a:lnTo>
                  <a:pt x="154131" y="209365"/>
                </a:lnTo>
                <a:lnTo>
                  <a:pt x="149001" y="221141"/>
                </a:lnTo>
                <a:lnTo>
                  <a:pt x="146039" y="233828"/>
                </a:lnTo>
                <a:lnTo>
                  <a:pt x="145389" y="244030"/>
                </a:lnTo>
                <a:lnTo>
                  <a:pt x="145435" y="254803"/>
                </a:lnTo>
                <a:lnTo>
                  <a:pt x="145324" y="269794"/>
                </a:lnTo>
                <a:lnTo>
                  <a:pt x="134378" y="296265"/>
                </a:lnTo>
                <a:lnTo>
                  <a:pt x="81102" y="296265"/>
                </a:lnTo>
                <a:close/>
              </a:path>
              <a:path w="220345" h="360679">
                <a:moveTo>
                  <a:pt x="82600" y="298246"/>
                </a:moveTo>
                <a:lnTo>
                  <a:pt x="146710" y="304546"/>
                </a:lnTo>
                <a:lnTo>
                  <a:pt x="146710" y="311569"/>
                </a:lnTo>
                <a:lnTo>
                  <a:pt x="82600" y="298246"/>
                </a:lnTo>
                <a:close/>
              </a:path>
              <a:path w="220345" h="360679">
                <a:moveTo>
                  <a:pt x="80365" y="316623"/>
                </a:moveTo>
                <a:lnTo>
                  <a:pt x="146710" y="322199"/>
                </a:lnTo>
                <a:lnTo>
                  <a:pt x="146710" y="328510"/>
                </a:lnTo>
                <a:lnTo>
                  <a:pt x="80365" y="316623"/>
                </a:lnTo>
                <a:close/>
              </a:path>
              <a:path w="220345" h="360679">
                <a:moveTo>
                  <a:pt x="78867" y="332828"/>
                </a:moveTo>
                <a:lnTo>
                  <a:pt x="146710" y="336969"/>
                </a:lnTo>
                <a:lnTo>
                  <a:pt x="146710" y="343992"/>
                </a:lnTo>
                <a:lnTo>
                  <a:pt x="78867" y="332828"/>
                </a:lnTo>
                <a:close/>
              </a:path>
              <a:path w="220345" h="360679">
                <a:moveTo>
                  <a:pt x="56248" y="205498"/>
                </a:moveTo>
                <a:lnTo>
                  <a:pt x="63412" y="213290"/>
                </a:lnTo>
                <a:lnTo>
                  <a:pt x="67881" y="224764"/>
                </a:lnTo>
                <a:lnTo>
                  <a:pt x="70178" y="236238"/>
                </a:lnTo>
                <a:lnTo>
                  <a:pt x="70827" y="244030"/>
                </a:lnTo>
                <a:lnTo>
                  <a:pt x="70757" y="255419"/>
                </a:lnTo>
                <a:lnTo>
                  <a:pt x="70827" y="271073"/>
                </a:lnTo>
                <a:lnTo>
                  <a:pt x="71460" y="285544"/>
                </a:lnTo>
                <a:lnTo>
                  <a:pt x="73075" y="293382"/>
                </a:lnTo>
                <a:lnTo>
                  <a:pt x="75311" y="296265"/>
                </a:lnTo>
                <a:lnTo>
                  <a:pt x="78117" y="296811"/>
                </a:lnTo>
                <a:lnTo>
                  <a:pt x="81102" y="298246"/>
                </a:lnTo>
                <a:lnTo>
                  <a:pt x="72326" y="303822"/>
                </a:lnTo>
                <a:lnTo>
                  <a:pt x="72326" y="312293"/>
                </a:lnTo>
                <a:lnTo>
                  <a:pt x="78867" y="316623"/>
                </a:lnTo>
                <a:lnTo>
                  <a:pt x="72326" y="320040"/>
                </a:lnTo>
                <a:lnTo>
                  <a:pt x="72326" y="329222"/>
                </a:lnTo>
                <a:lnTo>
                  <a:pt x="77368" y="332828"/>
                </a:lnTo>
                <a:lnTo>
                  <a:pt x="72326" y="336245"/>
                </a:lnTo>
                <a:lnTo>
                  <a:pt x="72326" y="344716"/>
                </a:lnTo>
                <a:lnTo>
                  <a:pt x="79616" y="348856"/>
                </a:lnTo>
                <a:lnTo>
                  <a:pt x="79616" y="352450"/>
                </a:lnTo>
                <a:lnTo>
                  <a:pt x="81851" y="356057"/>
                </a:lnTo>
                <a:lnTo>
                  <a:pt x="85407" y="356057"/>
                </a:lnTo>
                <a:lnTo>
                  <a:pt x="97167" y="356057"/>
                </a:lnTo>
                <a:lnTo>
                  <a:pt x="102235" y="360197"/>
                </a:lnTo>
                <a:lnTo>
                  <a:pt x="109524" y="360197"/>
                </a:lnTo>
                <a:lnTo>
                  <a:pt x="116052" y="360197"/>
                </a:lnTo>
                <a:lnTo>
                  <a:pt x="122047" y="356057"/>
                </a:lnTo>
                <a:lnTo>
                  <a:pt x="133629" y="356057"/>
                </a:lnTo>
                <a:lnTo>
                  <a:pt x="137350" y="356057"/>
                </a:lnTo>
                <a:lnTo>
                  <a:pt x="139420" y="353174"/>
                </a:lnTo>
                <a:lnTo>
                  <a:pt x="139420" y="348856"/>
                </a:lnTo>
                <a:lnTo>
                  <a:pt x="147447" y="343992"/>
                </a:lnTo>
                <a:lnTo>
                  <a:pt x="147447" y="336969"/>
                </a:lnTo>
                <a:lnTo>
                  <a:pt x="140906" y="333540"/>
                </a:lnTo>
                <a:lnTo>
                  <a:pt x="147447" y="329222"/>
                </a:lnTo>
                <a:lnTo>
                  <a:pt x="147447" y="321475"/>
                </a:lnTo>
                <a:lnTo>
                  <a:pt x="140157" y="316623"/>
                </a:lnTo>
                <a:lnTo>
                  <a:pt x="147447" y="312293"/>
                </a:lnTo>
                <a:lnTo>
                  <a:pt x="147447" y="304546"/>
                </a:lnTo>
                <a:lnTo>
                  <a:pt x="137350" y="298246"/>
                </a:lnTo>
                <a:lnTo>
                  <a:pt x="140157" y="297522"/>
                </a:lnTo>
                <a:lnTo>
                  <a:pt x="148270" y="255419"/>
                </a:lnTo>
                <a:lnTo>
                  <a:pt x="148196" y="244030"/>
                </a:lnTo>
                <a:lnTo>
                  <a:pt x="148845" y="236238"/>
                </a:lnTo>
                <a:lnTo>
                  <a:pt x="151142" y="224764"/>
                </a:lnTo>
                <a:lnTo>
                  <a:pt x="155611" y="213290"/>
                </a:lnTo>
                <a:lnTo>
                  <a:pt x="162775" y="205498"/>
                </a:lnTo>
                <a:lnTo>
                  <a:pt x="177282" y="196198"/>
                </a:lnTo>
                <a:lnTo>
                  <a:pt x="196257" y="177582"/>
                </a:lnTo>
                <a:lnTo>
                  <a:pt x="212744" y="148971"/>
                </a:lnTo>
                <a:lnTo>
                  <a:pt x="219786" y="109689"/>
                </a:lnTo>
                <a:lnTo>
                  <a:pt x="211073" y="67020"/>
                </a:lnTo>
                <a:lnTo>
                  <a:pt x="187363" y="32151"/>
                </a:lnTo>
                <a:lnTo>
                  <a:pt x="152299" y="8629"/>
                </a:lnTo>
                <a:lnTo>
                  <a:pt x="109524" y="0"/>
                </a:lnTo>
                <a:lnTo>
                  <a:pt x="66860" y="8629"/>
                </a:lnTo>
                <a:lnTo>
                  <a:pt x="32050" y="32151"/>
                </a:lnTo>
                <a:lnTo>
                  <a:pt x="8596" y="67020"/>
                </a:lnTo>
                <a:lnTo>
                  <a:pt x="0" y="109689"/>
                </a:lnTo>
                <a:lnTo>
                  <a:pt x="6949" y="148971"/>
                </a:lnTo>
                <a:lnTo>
                  <a:pt x="23218" y="177582"/>
                </a:lnTo>
                <a:lnTo>
                  <a:pt x="41940" y="196198"/>
                </a:lnTo>
                <a:lnTo>
                  <a:pt x="56248" y="20549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88896" y="7848396"/>
            <a:ext cx="174625" cy="450850"/>
          </a:xfrm>
          <a:custGeom>
            <a:avLst/>
            <a:gdLst/>
            <a:ahLst/>
            <a:cxnLst/>
            <a:rect l="l" t="t" r="r" b="b"/>
            <a:pathLst>
              <a:path w="174625" h="450850">
                <a:moveTo>
                  <a:pt x="174320" y="450786"/>
                </a:moveTo>
                <a:lnTo>
                  <a:pt x="171780" y="901"/>
                </a:ln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7" name="object 87"/>
          <p:cNvGrpSpPr/>
          <p:nvPr/>
        </p:nvGrpSpPr>
        <p:grpSpPr>
          <a:xfrm>
            <a:off x="8007998" y="7825981"/>
            <a:ext cx="380365" cy="563880"/>
            <a:chOff x="2953397" y="7825981"/>
            <a:chExt cx="380365" cy="563880"/>
          </a:xfrm>
        </p:grpSpPr>
        <p:sp>
          <p:nvSpPr>
            <p:cNvPr id="88" name="object 88"/>
            <p:cNvSpPr/>
            <p:nvPr/>
          </p:nvSpPr>
          <p:spPr>
            <a:xfrm>
              <a:off x="2957969" y="7884045"/>
              <a:ext cx="341630" cy="501650"/>
            </a:xfrm>
            <a:custGeom>
              <a:avLst/>
              <a:gdLst/>
              <a:ahLst/>
              <a:cxnLst/>
              <a:rect l="l" t="t" r="r" b="b"/>
              <a:pathLst>
                <a:path w="341629" h="501650">
                  <a:moveTo>
                    <a:pt x="341007" y="0"/>
                  </a:moveTo>
                  <a:lnTo>
                    <a:pt x="337604" y="98767"/>
                  </a:lnTo>
                  <a:lnTo>
                    <a:pt x="0" y="103339"/>
                  </a:lnTo>
                  <a:lnTo>
                    <a:pt x="0" y="501091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1601" y="7825981"/>
              <a:ext cx="71615" cy="90538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25853" y="8266735"/>
            <a:ext cx="71627" cy="90525"/>
          </a:xfrm>
          <a:prstGeom prst="rect">
            <a:avLst/>
          </a:prstGeom>
        </p:spPr>
      </p:pic>
      <p:sp>
        <p:nvSpPr>
          <p:cNvPr id="91" name="object 91"/>
          <p:cNvSpPr txBox="1"/>
          <p:nvPr/>
        </p:nvSpPr>
        <p:spPr>
          <a:xfrm>
            <a:off x="5761990" y="523900"/>
            <a:ext cx="11036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Cambiar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06" name="object 10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</a:t>
            </a:fld>
            <a:endParaRPr spc="15" dirty="0"/>
          </a:p>
        </p:txBody>
      </p:sp>
      <p:sp>
        <p:nvSpPr>
          <p:cNvPr id="92" name="object 92"/>
          <p:cNvSpPr txBox="1"/>
          <p:nvPr/>
        </p:nvSpPr>
        <p:spPr>
          <a:xfrm>
            <a:off x="7957756" y="483260"/>
            <a:ext cx="416432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circuitos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acabamos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analizar, 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también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cambiar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manual, alguien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él.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57804" y="1763421"/>
            <a:ext cx="4296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representar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028939" y="2921936"/>
            <a:ext cx="7581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5585" marR="5080" indent="-223520">
              <a:lnSpc>
                <a:spcPct val="145500"/>
              </a:lnSpc>
              <a:spcBef>
                <a:spcPts val="100"/>
              </a:spcBef>
            </a:pP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 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171940" y="2930595"/>
            <a:ext cx="674370" cy="24878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spcBef>
                <a:spcPts val="380"/>
              </a:spcBef>
            </a:pPr>
            <a:r>
              <a:rPr sz="5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endParaRPr sz="500">
              <a:latin typeface="Microsoft Sans Serif"/>
              <a:cs typeface="Microsoft Sans Serif"/>
            </a:endParaRPr>
          </a:p>
          <a:p>
            <a:pPr marL="6985" algn="ctr">
              <a:spcBef>
                <a:spcPts val="31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761990" y="3425284"/>
            <a:ext cx="1520190" cy="33845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700" b="1" spc="30" dirty="0">
                <a:solidFill>
                  <a:srgbClr val="171514"/>
                </a:solidFill>
                <a:latin typeface="Trebuchet MS"/>
                <a:cs typeface="Trebuchet MS"/>
              </a:rPr>
              <a:t>Interruptor</a:t>
            </a:r>
            <a:r>
              <a:rPr sz="7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7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Trebuchet MS"/>
                <a:cs typeface="Trebuchet MS"/>
              </a:rPr>
              <a:t>abierto</a:t>
            </a:r>
            <a:endParaRPr sz="700">
              <a:latin typeface="Trebuchet MS"/>
              <a:cs typeface="Trebuchet MS"/>
            </a:endParaRPr>
          </a:p>
          <a:p>
            <a:pPr marL="12700">
              <a:spcBef>
                <a:spcPts val="150"/>
              </a:spcBef>
            </a:pPr>
            <a:r>
              <a:rPr sz="1150" b="1" spc="25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957751" y="3367029"/>
            <a:ext cx="4343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fluir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070262" y="5068603"/>
            <a:ext cx="11258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124215" y="5786729"/>
            <a:ext cx="519430" cy="176972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8419">
              <a:spcBef>
                <a:spcPts val="3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322815" y="5785498"/>
            <a:ext cx="519430" cy="178253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60325">
              <a:spcBef>
                <a:spcPts val="309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761991" y="6322154"/>
            <a:ext cx="1649095" cy="32957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750" b="1" spc="35" dirty="0">
                <a:solidFill>
                  <a:srgbClr val="171514"/>
                </a:solidFill>
                <a:latin typeface="Trebuchet MS"/>
                <a:cs typeface="Trebuchet MS"/>
              </a:rPr>
              <a:t>Interruptor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cerrado</a:t>
            </a:r>
            <a:endParaRPr sz="750">
              <a:latin typeface="Trebuchet MS"/>
              <a:cs typeface="Trebuchet MS"/>
            </a:endParaRPr>
          </a:p>
          <a:p>
            <a:pPr marL="12700">
              <a:spcBef>
                <a:spcPts val="140"/>
              </a:spcBef>
            </a:pPr>
            <a:r>
              <a:rPr sz="1150" b="1" spc="25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7748" y="6270249"/>
            <a:ext cx="42284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994062" y="7984520"/>
            <a:ext cx="11258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124215" y="8696362"/>
            <a:ext cx="519430" cy="176972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1120">
              <a:spcBef>
                <a:spcPts val="3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322815" y="8695119"/>
            <a:ext cx="519430" cy="177613"/>
          </a:xfrm>
          <a:prstGeom prst="rect">
            <a:avLst/>
          </a:prstGeom>
          <a:solidFill>
            <a:srgbClr val="FFFFFF"/>
          </a:solidFill>
          <a:ln w="4572">
            <a:solidFill>
              <a:srgbClr val="231F2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3025">
              <a:spcBef>
                <a:spcPts val="305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95664" y="2075790"/>
            <a:ext cx="468630" cy="127635"/>
          </a:xfrm>
          <a:custGeom>
            <a:avLst/>
            <a:gdLst/>
            <a:ahLst/>
            <a:cxnLst/>
            <a:rect l="l" t="t" r="r" b="b"/>
            <a:pathLst>
              <a:path w="468629" h="127635">
                <a:moveTo>
                  <a:pt x="235902" y="125272"/>
                </a:moveTo>
                <a:lnTo>
                  <a:pt x="235902" y="0"/>
                </a:lnTo>
              </a:path>
              <a:path w="468629" h="127635">
                <a:moveTo>
                  <a:pt x="7302" y="127101"/>
                </a:moveTo>
                <a:lnTo>
                  <a:pt x="464502" y="127101"/>
                </a:lnTo>
              </a:path>
              <a:path w="468629" h="127635">
                <a:moveTo>
                  <a:pt x="445769" y="79552"/>
                </a:moveTo>
                <a:lnTo>
                  <a:pt x="454470" y="81317"/>
                </a:lnTo>
                <a:lnTo>
                  <a:pt x="461589" y="86125"/>
                </a:lnTo>
                <a:lnTo>
                  <a:pt x="466395" y="93247"/>
                </a:lnTo>
                <a:lnTo>
                  <a:pt x="468160" y="101955"/>
                </a:lnTo>
                <a:lnTo>
                  <a:pt x="466395" y="110663"/>
                </a:lnTo>
                <a:lnTo>
                  <a:pt x="461589" y="117786"/>
                </a:lnTo>
                <a:lnTo>
                  <a:pt x="454470" y="122593"/>
                </a:lnTo>
                <a:lnTo>
                  <a:pt x="445769" y="124358"/>
                </a:lnTo>
                <a:lnTo>
                  <a:pt x="437061" y="122593"/>
                </a:lnTo>
                <a:lnTo>
                  <a:pt x="429939" y="117786"/>
                </a:lnTo>
                <a:lnTo>
                  <a:pt x="425131" y="110663"/>
                </a:lnTo>
                <a:lnTo>
                  <a:pt x="423367" y="101955"/>
                </a:lnTo>
                <a:lnTo>
                  <a:pt x="425131" y="93247"/>
                </a:lnTo>
                <a:lnTo>
                  <a:pt x="429939" y="86125"/>
                </a:lnTo>
                <a:lnTo>
                  <a:pt x="437061" y="81317"/>
                </a:lnTo>
                <a:lnTo>
                  <a:pt x="445769" y="79552"/>
                </a:lnTo>
                <a:close/>
              </a:path>
              <a:path w="468629" h="127635">
                <a:moveTo>
                  <a:pt x="22402" y="79552"/>
                </a:moveTo>
                <a:lnTo>
                  <a:pt x="31103" y="81317"/>
                </a:lnTo>
                <a:lnTo>
                  <a:pt x="38222" y="86125"/>
                </a:lnTo>
                <a:lnTo>
                  <a:pt x="43028" y="93247"/>
                </a:lnTo>
                <a:lnTo>
                  <a:pt x="44792" y="101955"/>
                </a:lnTo>
                <a:lnTo>
                  <a:pt x="43028" y="110663"/>
                </a:lnTo>
                <a:lnTo>
                  <a:pt x="38222" y="117786"/>
                </a:lnTo>
                <a:lnTo>
                  <a:pt x="31103" y="122593"/>
                </a:lnTo>
                <a:lnTo>
                  <a:pt x="22402" y="124358"/>
                </a:lnTo>
                <a:lnTo>
                  <a:pt x="13694" y="122593"/>
                </a:lnTo>
                <a:lnTo>
                  <a:pt x="6572" y="117786"/>
                </a:lnTo>
                <a:lnTo>
                  <a:pt x="1764" y="110663"/>
                </a:lnTo>
                <a:lnTo>
                  <a:pt x="0" y="101955"/>
                </a:lnTo>
                <a:lnTo>
                  <a:pt x="1764" y="93247"/>
                </a:lnTo>
                <a:lnTo>
                  <a:pt x="6572" y="86125"/>
                </a:lnTo>
                <a:lnTo>
                  <a:pt x="13694" y="81317"/>
                </a:lnTo>
                <a:lnTo>
                  <a:pt x="22402" y="7955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38541" y="1967891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600" y="125272"/>
                </a:moveTo>
                <a:lnTo>
                  <a:pt x="228600" y="0"/>
                </a:lnTo>
              </a:path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59166" y="215717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1227" y="215717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4"/>
                </a:lnTo>
                <a:lnTo>
                  <a:pt x="6577" y="6572"/>
                </a:lnTo>
                <a:lnTo>
                  <a:pt x="13699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049972" y="3849103"/>
            <a:ext cx="1260475" cy="1568450"/>
            <a:chOff x="2995371" y="3849103"/>
            <a:chExt cx="1260475" cy="1568450"/>
          </a:xfrm>
        </p:grpSpPr>
        <p:sp>
          <p:nvSpPr>
            <p:cNvPr id="7" name="object 7"/>
            <p:cNvSpPr/>
            <p:nvPr/>
          </p:nvSpPr>
          <p:spPr>
            <a:xfrm>
              <a:off x="3412058" y="4727473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28" y="0"/>
                  </a:moveTo>
                  <a:lnTo>
                    <a:pt x="672134" y="0"/>
                  </a:lnTo>
                  <a:lnTo>
                    <a:pt x="672134" y="62103"/>
                  </a:lnTo>
                  <a:lnTo>
                    <a:pt x="168948" y="62103"/>
                  </a:lnTo>
                  <a:lnTo>
                    <a:pt x="168948" y="1562"/>
                  </a:lnTo>
                  <a:lnTo>
                    <a:pt x="83248" y="2743"/>
                  </a:lnTo>
                  <a:lnTo>
                    <a:pt x="83654" y="62103"/>
                  </a:lnTo>
                  <a:lnTo>
                    <a:pt x="41211" y="62103"/>
                  </a:lnTo>
                  <a:lnTo>
                    <a:pt x="41211" y="90436"/>
                  </a:lnTo>
                  <a:lnTo>
                    <a:pt x="0" y="90436"/>
                  </a:lnTo>
                  <a:lnTo>
                    <a:pt x="0" y="143116"/>
                  </a:lnTo>
                  <a:lnTo>
                    <a:pt x="41211" y="157683"/>
                  </a:lnTo>
                  <a:lnTo>
                    <a:pt x="41211" y="687362"/>
                  </a:lnTo>
                  <a:lnTo>
                    <a:pt x="800277" y="687362"/>
                  </a:lnTo>
                  <a:lnTo>
                    <a:pt x="800277" y="157683"/>
                  </a:lnTo>
                  <a:lnTo>
                    <a:pt x="841502" y="143116"/>
                  </a:lnTo>
                  <a:lnTo>
                    <a:pt x="841502" y="90436"/>
                  </a:lnTo>
                  <a:lnTo>
                    <a:pt x="800277" y="90436"/>
                  </a:lnTo>
                  <a:lnTo>
                    <a:pt x="800277" y="62103"/>
                  </a:lnTo>
                  <a:lnTo>
                    <a:pt x="757428" y="62103"/>
                  </a:lnTo>
                  <a:lnTo>
                    <a:pt x="75742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12058" y="4727473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48" y="2743"/>
                  </a:moveTo>
                  <a:lnTo>
                    <a:pt x="168948" y="1562"/>
                  </a:lnTo>
                  <a:lnTo>
                    <a:pt x="168948" y="62103"/>
                  </a:lnTo>
                  <a:lnTo>
                    <a:pt x="672134" y="62103"/>
                  </a:lnTo>
                  <a:lnTo>
                    <a:pt x="672134" y="0"/>
                  </a:lnTo>
                  <a:lnTo>
                    <a:pt x="757428" y="0"/>
                  </a:lnTo>
                  <a:lnTo>
                    <a:pt x="757428" y="62103"/>
                  </a:lnTo>
                  <a:lnTo>
                    <a:pt x="800277" y="62103"/>
                  </a:lnTo>
                  <a:lnTo>
                    <a:pt x="800277" y="90436"/>
                  </a:lnTo>
                  <a:lnTo>
                    <a:pt x="841502" y="90436"/>
                  </a:lnTo>
                  <a:lnTo>
                    <a:pt x="841502" y="143116"/>
                  </a:lnTo>
                  <a:lnTo>
                    <a:pt x="800277" y="157683"/>
                  </a:lnTo>
                  <a:lnTo>
                    <a:pt x="800277" y="687362"/>
                  </a:lnTo>
                  <a:lnTo>
                    <a:pt x="41211" y="687362"/>
                  </a:lnTo>
                  <a:lnTo>
                    <a:pt x="41211" y="157683"/>
                  </a:lnTo>
                  <a:lnTo>
                    <a:pt x="0" y="143116"/>
                  </a:lnTo>
                  <a:lnTo>
                    <a:pt x="0" y="90436"/>
                  </a:lnTo>
                  <a:lnTo>
                    <a:pt x="41211" y="90436"/>
                  </a:lnTo>
                  <a:lnTo>
                    <a:pt x="41211" y="62103"/>
                  </a:lnTo>
                  <a:lnTo>
                    <a:pt x="83654" y="62103"/>
                  </a:lnTo>
                  <a:lnTo>
                    <a:pt x="83248" y="274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59137" y="4885055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21"/>
                  </a:lnTo>
                  <a:lnTo>
                    <a:pt x="742924" y="525221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59137" y="4885055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21"/>
                  </a:lnTo>
                  <a:lnTo>
                    <a:pt x="742924" y="525221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3454" y="4984623"/>
              <a:ext cx="519430" cy="240029"/>
            </a:xfrm>
            <a:custGeom>
              <a:avLst/>
              <a:gdLst/>
              <a:ahLst/>
              <a:cxnLst/>
              <a:rect l="l" t="t" r="r" b="b"/>
              <a:pathLst>
                <a:path w="519429" h="240029">
                  <a:moveTo>
                    <a:pt x="519112" y="0"/>
                  </a:moveTo>
                  <a:lnTo>
                    <a:pt x="0" y="0"/>
                  </a:lnTo>
                  <a:lnTo>
                    <a:pt x="0" y="239496"/>
                  </a:lnTo>
                  <a:lnTo>
                    <a:pt x="519112" y="239496"/>
                  </a:lnTo>
                  <a:lnTo>
                    <a:pt x="519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63454" y="4984623"/>
              <a:ext cx="519430" cy="240029"/>
            </a:xfrm>
            <a:custGeom>
              <a:avLst/>
              <a:gdLst/>
              <a:ahLst/>
              <a:cxnLst/>
              <a:rect l="l" t="t" r="r" b="b"/>
              <a:pathLst>
                <a:path w="519429" h="240029">
                  <a:moveTo>
                    <a:pt x="0" y="0"/>
                  </a:moveTo>
                  <a:lnTo>
                    <a:pt x="0" y="239496"/>
                  </a:lnTo>
                  <a:lnTo>
                    <a:pt x="519112" y="239496"/>
                  </a:lnTo>
                  <a:lnTo>
                    <a:pt x="519112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84269" y="4789246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95319" y="479002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2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94900" y="4730216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66"/>
                  </a:lnTo>
                  <a:lnTo>
                    <a:pt x="85699" y="58966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4900" y="4730216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66"/>
                  </a:lnTo>
                  <a:lnTo>
                    <a:pt x="0" y="5896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83380" y="4726279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0"/>
                  </a:lnTo>
                  <a:lnTo>
                    <a:pt x="85699" y="61340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84955" y="3851389"/>
              <a:ext cx="384175" cy="936625"/>
            </a:xfrm>
            <a:custGeom>
              <a:avLst/>
              <a:gdLst/>
              <a:ahLst/>
              <a:cxnLst/>
              <a:rect l="l" t="t" r="r" b="b"/>
              <a:pathLst>
                <a:path w="384175" h="936625">
                  <a:moveTo>
                    <a:pt x="298424" y="874890"/>
                  </a:moveTo>
                  <a:lnTo>
                    <a:pt x="384124" y="874890"/>
                  </a:lnTo>
                  <a:lnTo>
                    <a:pt x="384124" y="936231"/>
                  </a:lnTo>
                  <a:lnTo>
                    <a:pt x="298424" y="936231"/>
                  </a:lnTo>
                  <a:lnTo>
                    <a:pt x="298424" y="874890"/>
                  </a:lnTo>
                  <a:close/>
                </a:path>
                <a:path w="384175" h="936625">
                  <a:moveTo>
                    <a:pt x="140080" y="320827"/>
                  </a:moveTo>
                  <a:lnTo>
                    <a:pt x="342493" y="320827"/>
                  </a:lnTo>
                  <a:lnTo>
                    <a:pt x="342493" y="874890"/>
                  </a:lnTo>
                </a:path>
                <a:path w="384175" h="936625">
                  <a:moveTo>
                    <a:pt x="81102" y="296252"/>
                  </a:moveTo>
                  <a:lnTo>
                    <a:pt x="78866" y="295529"/>
                  </a:lnTo>
                  <a:lnTo>
                    <a:pt x="78117" y="293370"/>
                  </a:lnTo>
                  <a:lnTo>
                    <a:pt x="75869" y="290487"/>
                  </a:lnTo>
                  <a:lnTo>
                    <a:pt x="74055" y="283809"/>
                  </a:lnTo>
                  <a:lnTo>
                    <a:pt x="73518" y="271491"/>
                  </a:lnTo>
                  <a:lnTo>
                    <a:pt x="73646" y="257415"/>
                  </a:lnTo>
                  <a:lnTo>
                    <a:pt x="73825" y="245465"/>
                  </a:lnTo>
                  <a:lnTo>
                    <a:pt x="73580" y="235036"/>
                  </a:lnTo>
                  <a:lnTo>
                    <a:pt x="70780" y="221853"/>
                  </a:lnTo>
                  <a:lnTo>
                    <a:pt x="65670" y="209578"/>
                  </a:lnTo>
                  <a:lnTo>
                    <a:pt x="58496" y="201879"/>
                  </a:lnTo>
                  <a:lnTo>
                    <a:pt x="44656" y="193238"/>
                  </a:lnTo>
                  <a:lnTo>
                    <a:pt x="26419" y="175275"/>
                  </a:lnTo>
                  <a:lnTo>
                    <a:pt x="10529" y="147383"/>
                  </a:lnTo>
                  <a:lnTo>
                    <a:pt x="3733" y="108953"/>
                  </a:lnTo>
                  <a:lnTo>
                    <a:pt x="12062" y="67879"/>
                  </a:lnTo>
                  <a:lnTo>
                    <a:pt x="34758" y="34401"/>
                  </a:lnTo>
                  <a:lnTo>
                    <a:pt x="68386" y="11862"/>
                  </a:lnTo>
                  <a:lnTo>
                    <a:pt x="109512" y="3606"/>
                  </a:lnTo>
                  <a:lnTo>
                    <a:pt x="151158" y="11862"/>
                  </a:lnTo>
                  <a:lnTo>
                    <a:pt x="185004" y="34401"/>
                  </a:lnTo>
                  <a:lnTo>
                    <a:pt x="207738" y="67879"/>
                  </a:lnTo>
                  <a:lnTo>
                    <a:pt x="216052" y="108953"/>
                  </a:lnTo>
                  <a:lnTo>
                    <a:pt x="209362" y="147383"/>
                  </a:lnTo>
                  <a:lnTo>
                    <a:pt x="193648" y="175275"/>
                  </a:lnTo>
                  <a:lnTo>
                    <a:pt x="175445" y="193238"/>
                  </a:lnTo>
                  <a:lnTo>
                    <a:pt x="161289" y="201879"/>
                  </a:lnTo>
                  <a:lnTo>
                    <a:pt x="154126" y="209352"/>
                  </a:lnTo>
                  <a:lnTo>
                    <a:pt x="148997" y="221130"/>
                  </a:lnTo>
                  <a:lnTo>
                    <a:pt x="146043" y="233820"/>
                  </a:lnTo>
                  <a:lnTo>
                    <a:pt x="145402" y="244030"/>
                  </a:lnTo>
                  <a:lnTo>
                    <a:pt x="145445" y="254793"/>
                  </a:lnTo>
                  <a:lnTo>
                    <a:pt x="145330" y="269776"/>
                  </a:lnTo>
                  <a:lnTo>
                    <a:pt x="134378" y="296252"/>
                  </a:lnTo>
                  <a:lnTo>
                    <a:pt x="81102" y="296252"/>
                  </a:lnTo>
                  <a:close/>
                </a:path>
                <a:path w="384175" h="936625">
                  <a:moveTo>
                    <a:pt x="82600" y="298234"/>
                  </a:moveTo>
                  <a:lnTo>
                    <a:pt x="146710" y="304533"/>
                  </a:lnTo>
                  <a:lnTo>
                    <a:pt x="146710" y="311556"/>
                  </a:lnTo>
                  <a:lnTo>
                    <a:pt x="82600" y="298234"/>
                  </a:lnTo>
                  <a:close/>
                </a:path>
                <a:path w="384175" h="936625">
                  <a:moveTo>
                    <a:pt x="80352" y="316598"/>
                  </a:moveTo>
                  <a:lnTo>
                    <a:pt x="146710" y="322186"/>
                  </a:lnTo>
                  <a:lnTo>
                    <a:pt x="146710" y="328485"/>
                  </a:lnTo>
                  <a:lnTo>
                    <a:pt x="80352" y="316598"/>
                  </a:lnTo>
                  <a:close/>
                </a:path>
                <a:path w="384175" h="936625">
                  <a:moveTo>
                    <a:pt x="78866" y="332803"/>
                  </a:moveTo>
                  <a:lnTo>
                    <a:pt x="146710" y="336943"/>
                  </a:lnTo>
                  <a:lnTo>
                    <a:pt x="146710" y="343979"/>
                  </a:lnTo>
                  <a:lnTo>
                    <a:pt x="78866" y="332803"/>
                  </a:lnTo>
                  <a:close/>
                </a:path>
                <a:path w="384175" h="936625">
                  <a:moveTo>
                    <a:pt x="56248" y="205486"/>
                  </a:moveTo>
                  <a:lnTo>
                    <a:pt x="63412" y="213278"/>
                  </a:lnTo>
                  <a:lnTo>
                    <a:pt x="67881" y="224753"/>
                  </a:lnTo>
                  <a:lnTo>
                    <a:pt x="70178" y="236230"/>
                  </a:lnTo>
                  <a:lnTo>
                    <a:pt x="70827" y="244030"/>
                  </a:lnTo>
                  <a:lnTo>
                    <a:pt x="70757" y="255406"/>
                  </a:lnTo>
                  <a:lnTo>
                    <a:pt x="70826" y="271057"/>
                  </a:lnTo>
                  <a:lnTo>
                    <a:pt x="71454" y="285530"/>
                  </a:lnTo>
                  <a:lnTo>
                    <a:pt x="73063" y="293370"/>
                  </a:lnTo>
                  <a:lnTo>
                    <a:pt x="75310" y="296252"/>
                  </a:lnTo>
                  <a:lnTo>
                    <a:pt x="78117" y="296786"/>
                  </a:lnTo>
                  <a:lnTo>
                    <a:pt x="81102" y="298234"/>
                  </a:lnTo>
                  <a:lnTo>
                    <a:pt x="72326" y="303822"/>
                  </a:lnTo>
                  <a:lnTo>
                    <a:pt x="72326" y="312280"/>
                  </a:lnTo>
                  <a:lnTo>
                    <a:pt x="78866" y="316598"/>
                  </a:lnTo>
                  <a:lnTo>
                    <a:pt x="72326" y="320014"/>
                  </a:lnTo>
                  <a:lnTo>
                    <a:pt x="72326" y="329209"/>
                  </a:lnTo>
                  <a:lnTo>
                    <a:pt x="77368" y="332803"/>
                  </a:lnTo>
                  <a:lnTo>
                    <a:pt x="72326" y="336232"/>
                  </a:lnTo>
                  <a:lnTo>
                    <a:pt x="72326" y="344690"/>
                  </a:lnTo>
                  <a:lnTo>
                    <a:pt x="79616" y="348843"/>
                  </a:lnTo>
                  <a:lnTo>
                    <a:pt x="79616" y="352437"/>
                  </a:lnTo>
                  <a:lnTo>
                    <a:pt x="81851" y="356031"/>
                  </a:lnTo>
                  <a:lnTo>
                    <a:pt x="85407" y="356031"/>
                  </a:lnTo>
                  <a:lnTo>
                    <a:pt x="97180" y="356031"/>
                  </a:lnTo>
                  <a:lnTo>
                    <a:pt x="102222" y="360184"/>
                  </a:lnTo>
                  <a:lnTo>
                    <a:pt x="109512" y="360184"/>
                  </a:lnTo>
                  <a:lnTo>
                    <a:pt x="116052" y="360184"/>
                  </a:lnTo>
                  <a:lnTo>
                    <a:pt x="122034" y="356031"/>
                  </a:lnTo>
                  <a:lnTo>
                    <a:pt x="133629" y="356031"/>
                  </a:lnTo>
                  <a:lnTo>
                    <a:pt x="137363" y="356031"/>
                  </a:lnTo>
                  <a:lnTo>
                    <a:pt x="139420" y="353161"/>
                  </a:lnTo>
                  <a:lnTo>
                    <a:pt x="139420" y="348843"/>
                  </a:lnTo>
                  <a:lnTo>
                    <a:pt x="147446" y="343979"/>
                  </a:lnTo>
                  <a:lnTo>
                    <a:pt x="147446" y="336943"/>
                  </a:lnTo>
                  <a:lnTo>
                    <a:pt x="140919" y="333527"/>
                  </a:lnTo>
                  <a:lnTo>
                    <a:pt x="147446" y="329209"/>
                  </a:lnTo>
                  <a:lnTo>
                    <a:pt x="147446" y="321462"/>
                  </a:lnTo>
                  <a:lnTo>
                    <a:pt x="140169" y="316598"/>
                  </a:lnTo>
                  <a:lnTo>
                    <a:pt x="147446" y="312280"/>
                  </a:lnTo>
                  <a:lnTo>
                    <a:pt x="147446" y="304533"/>
                  </a:lnTo>
                  <a:lnTo>
                    <a:pt x="137363" y="298234"/>
                  </a:lnTo>
                  <a:lnTo>
                    <a:pt x="140169" y="297510"/>
                  </a:lnTo>
                  <a:lnTo>
                    <a:pt x="148279" y="255406"/>
                  </a:lnTo>
                  <a:lnTo>
                    <a:pt x="148208" y="244030"/>
                  </a:lnTo>
                  <a:lnTo>
                    <a:pt x="148856" y="236230"/>
                  </a:lnTo>
                  <a:lnTo>
                    <a:pt x="151149" y="224753"/>
                  </a:lnTo>
                  <a:lnTo>
                    <a:pt x="155613" y="213278"/>
                  </a:lnTo>
                  <a:lnTo>
                    <a:pt x="162775" y="205486"/>
                  </a:lnTo>
                  <a:lnTo>
                    <a:pt x="177282" y="196189"/>
                  </a:lnTo>
                  <a:lnTo>
                    <a:pt x="196257" y="177569"/>
                  </a:lnTo>
                  <a:lnTo>
                    <a:pt x="212744" y="148955"/>
                  </a:lnTo>
                  <a:lnTo>
                    <a:pt x="219786" y="109677"/>
                  </a:lnTo>
                  <a:lnTo>
                    <a:pt x="211071" y="67010"/>
                  </a:lnTo>
                  <a:lnTo>
                    <a:pt x="187356" y="32145"/>
                  </a:lnTo>
                  <a:lnTo>
                    <a:pt x="152288" y="8627"/>
                  </a:lnTo>
                  <a:lnTo>
                    <a:pt x="109512" y="0"/>
                  </a:lnTo>
                  <a:lnTo>
                    <a:pt x="66854" y="8627"/>
                  </a:lnTo>
                  <a:lnTo>
                    <a:pt x="32048" y="32145"/>
                  </a:lnTo>
                  <a:lnTo>
                    <a:pt x="8595" y="67010"/>
                  </a:lnTo>
                  <a:lnTo>
                    <a:pt x="0" y="109677"/>
                  </a:lnTo>
                  <a:lnTo>
                    <a:pt x="6949" y="148955"/>
                  </a:lnTo>
                  <a:lnTo>
                    <a:pt x="23218" y="177569"/>
                  </a:lnTo>
                  <a:lnTo>
                    <a:pt x="41940" y="196189"/>
                  </a:lnTo>
                  <a:lnTo>
                    <a:pt x="56248" y="2054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3398" y="5058092"/>
              <a:ext cx="309067" cy="9254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97657" y="4212552"/>
              <a:ext cx="901700" cy="514984"/>
            </a:xfrm>
            <a:custGeom>
              <a:avLst/>
              <a:gdLst/>
              <a:ahLst/>
              <a:cxnLst/>
              <a:rect l="l" t="t" r="r" b="b"/>
              <a:pathLst>
                <a:path w="901700" h="514985">
                  <a:moveTo>
                    <a:pt x="901598" y="0"/>
                  </a:moveTo>
                  <a:lnTo>
                    <a:pt x="901598" y="300837"/>
                  </a:lnTo>
                  <a:lnTo>
                    <a:pt x="449884" y="297180"/>
                  </a:lnTo>
                </a:path>
                <a:path w="901700" h="514985">
                  <a:moveTo>
                    <a:pt x="914" y="321856"/>
                  </a:moveTo>
                  <a:lnTo>
                    <a:pt x="0" y="427037"/>
                  </a:lnTo>
                  <a:lnTo>
                    <a:pt x="545896" y="424281"/>
                  </a:lnTo>
                  <a:lnTo>
                    <a:pt x="545896" y="5148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75318" y="3626535"/>
            <a:ext cx="1934057" cy="1793024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038541" y="4297592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600" y="125272"/>
                </a:moveTo>
                <a:lnTo>
                  <a:pt x="228600" y="0"/>
                </a:lnTo>
              </a:path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59166" y="448687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3"/>
                </a:lnTo>
                <a:lnTo>
                  <a:pt x="38233" y="38239"/>
                </a:lnTo>
                <a:lnTo>
                  <a:pt x="31111" y="43051"/>
                </a:lnTo>
                <a:lnTo>
                  <a:pt x="22402" y="44818"/>
                </a:lnTo>
                <a:lnTo>
                  <a:pt x="13694" y="43051"/>
                </a:lnTo>
                <a:lnTo>
                  <a:pt x="6572" y="38239"/>
                </a:lnTo>
                <a:lnTo>
                  <a:pt x="1764" y="31113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31227" y="448687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3"/>
                </a:lnTo>
                <a:lnTo>
                  <a:pt x="38233" y="38239"/>
                </a:lnTo>
                <a:lnTo>
                  <a:pt x="31111" y="43051"/>
                </a:lnTo>
                <a:lnTo>
                  <a:pt x="22402" y="44818"/>
                </a:lnTo>
                <a:lnTo>
                  <a:pt x="13699" y="43051"/>
                </a:lnTo>
                <a:lnTo>
                  <a:pt x="6577" y="38239"/>
                </a:lnTo>
                <a:lnTo>
                  <a:pt x="1766" y="31113"/>
                </a:lnTo>
                <a:lnTo>
                  <a:pt x="0" y="22402"/>
                </a:lnTo>
                <a:lnTo>
                  <a:pt x="1766" y="13694"/>
                </a:lnTo>
                <a:lnTo>
                  <a:pt x="6577" y="6572"/>
                </a:lnTo>
                <a:lnTo>
                  <a:pt x="13699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970533" y="6374677"/>
            <a:ext cx="1374775" cy="1748789"/>
            <a:chOff x="2915932" y="6374676"/>
            <a:chExt cx="1374775" cy="1748789"/>
          </a:xfrm>
        </p:grpSpPr>
        <p:sp>
          <p:nvSpPr>
            <p:cNvPr id="26" name="object 26"/>
            <p:cNvSpPr/>
            <p:nvPr/>
          </p:nvSpPr>
          <p:spPr>
            <a:xfrm>
              <a:off x="3446906" y="7433741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757440" y="0"/>
                  </a:moveTo>
                  <a:lnTo>
                    <a:pt x="672147" y="0"/>
                  </a:lnTo>
                  <a:lnTo>
                    <a:pt x="672147" y="62141"/>
                  </a:lnTo>
                  <a:lnTo>
                    <a:pt x="168960" y="62141"/>
                  </a:lnTo>
                  <a:lnTo>
                    <a:pt x="168960" y="1587"/>
                  </a:lnTo>
                  <a:lnTo>
                    <a:pt x="83261" y="2755"/>
                  </a:lnTo>
                  <a:lnTo>
                    <a:pt x="83667" y="62141"/>
                  </a:lnTo>
                  <a:lnTo>
                    <a:pt x="41224" y="62141"/>
                  </a:lnTo>
                  <a:lnTo>
                    <a:pt x="41224" y="90436"/>
                  </a:lnTo>
                  <a:lnTo>
                    <a:pt x="0" y="90436"/>
                  </a:lnTo>
                  <a:lnTo>
                    <a:pt x="0" y="143154"/>
                  </a:lnTo>
                  <a:lnTo>
                    <a:pt x="41224" y="157683"/>
                  </a:lnTo>
                  <a:lnTo>
                    <a:pt x="41224" y="687374"/>
                  </a:lnTo>
                  <a:lnTo>
                    <a:pt x="800290" y="687374"/>
                  </a:lnTo>
                  <a:lnTo>
                    <a:pt x="800290" y="157683"/>
                  </a:lnTo>
                  <a:lnTo>
                    <a:pt x="841514" y="143154"/>
                  </a:lnTo>
                  <a:lnTo>
                    <a:pt x="841514" y="90436"/>
                  </a:lnTo>
                  <a:lnTo>
                    <a:pt x="800290" y="90436"/>
                  </a:lnTo>
                  <a:lnTo>
                    <a:pt x="800290" y="62141"/>
                  </a:lnTo>
                  <a:lnTo>
                    <a:pt x="757440" y="62141"/>
                  </a:lnTo>
                  <a:lnTo>
                    <a:pt x="75744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46906" y="7433741"/>
              <a:ext cx="842010" cy="687705"/>
            </a:xfrm>
            <a:custGeom>
              <a:avLst/>
              <a:gdLst/>
              <a:ahLst/>
              <a:cxnLst/>
              <a:rect l="l" t="t" r="r" b="b"/>
              <a:pathLst>
                <a:path w="842010" h="687704">
                  <a:moveTo>
                    <a:pt x="83261" y="2755"/>
                  </a:moveTo>
                  <a:lnTo>
                    <a:pt x="168960" y="1587"/>
                  </a:lnTo>
                  <a:lnTo>
                    <a:pt x="168960" y="62141"/>
                  </a:lnTo>
                  <a:lnTo>
                    <a:pt x="672147" y="62141"/>
                  </a:lnTo>
                  <a:lnTo>
                    <a:pt x="672147" y="0"/>
                  </a:lnTo>
                  <a:lnTo>
                    <a:pt x="757440" y="0"/>
                  </a:lnTo>
                  <a:lnTo>
                    <a:pt x="757440" y="62141"/>
                  </a:lnTo>
                  <a:lnTo>
                    <a:pt x="800290" y="62141"/>
                  </a:lnTo>
                  <a:lnTo>
                    <a:pt x="800290" y="90436"/>
                  </a:lnTo>
                  <a:lnTo>
                    <a:pt x="841514" y="90436"/>
                  </a:lnTo>
                  <a:lnTo>
                    <a:pt x="841514" y="143154"/>
                  </a:lnTo>
                  <a:lnTo>
                    <a:pt x="800290" y="157683"/>
                  </a:lnTo>
                  <a:lnTo>
                    <a:pt x="800290" y="687374"/>
                  </a:lnTo>
                  <a:lnTo>
                    <a:pt x="41224" y="687374"/>
                  </a:lnTo>
                  <a:lnTo>
                    <a:pt x="41224" y="157683"/>
                  </a:lnTo>
                  <a:lnTo>
                    <a:pt x="0" y="143154"/>
                  </a:lnTo>
                  <a:lnTo>
                    <a:pt x="0" y="90436"/>
                  </a:lnTo>
                  <a:lnTo>
                    <a:pt x="41224" y="90436"/>
                  </a:lnTo>
                  <a:lnTo>
                    <a:pt x="41224" y="62141"/>
                  </a:lnTo>
                  <a:lnTo>
                    <a:pt x="83667" y="62141"/>
                  </a:lnTo>
                  <a:lnTo>
                    <a:pt x="83261" y="275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3998" y="7591336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742924" y="0"/>
                  </a:moveTo>
                  <a:lnTo>
                    <a:pt x="0" y="0"/>
                  </a:ln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93998" y="7591336"/>
              <a:ext cx="742950" cy="525780"/>
            </a:xfrm>
            <a:custGeom>
              <a:avLst/>
              <a:gdLst/>
              <a:ahLst/>
              <a:cxnLst/>
              <a:rect l="l" t="t" r="r" b="b"/>
              <a:pathLst>
                <a:path w="742950" h="525779">
                  <a:moveTo>
                    <a:pt x="0" y="0"/>
                  </a:moveTo>
                  <a:lnTo>
                    <a:pt x="0" y="525233"/>
                  </a:lnTo>
                  <a:lnTo>
                    <a:pt x="742924" y="525233"/>
                  </a:lnTo>
                  <a:lnTo>
                    <a:pt x="742924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98316" y="7690916"/>
              <a:ext cx="519430" cy="240029"/>
            </a:xfrm>
            <a:custGeom>
              <a:avLst/>
              <a:gdLst/>
              <a:ahLst/>
              <a:cxnLst/>
              <a:rect l="l" t="t" r="r" b="b"/>
              <a:pathLst>
                <a:path w="519429" h="240029">
                  <a:moveTo>
                    <a:pt x="519112" y="0"/>
                  </a:moveTo>
                  <a:lnTo>
                    <a:pt x="0" y="0"/>
                  </a:lnTo>
                  <a:lnTo>
                    <a:pt x="0" y="239471"/>
                  </a:lnTo>
                  <a:lnTo>
                    <a:pt x="519112" y="239471"/>
                  </a:lnTo>
                  <a:lnTo>
                    <a:pt x="519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98316" y="7690916"/>
              <a:ext cx="519430" cy="240029"/>
            </a:xfrm>
            <a:custGeom>
              <a:avLst/>
              <a:gdLst/>
              <a:ahLst/>
              <a:cxnLst/>
              <a:rect l="l" t="t" r="r" b="b"/>
              <a:pathLst>
                <a:path w="519429" h="240029">
                  <a:moveTo>
                    <a:pt x="0" y="0"/>
                  </a:moveTo>
                  <a:lnTo>
                    <a:pt x="0" y="239471"/>
                  </a:lnTo>
                  <a:lnTo>
                    <a:pt x="519099" y="239471"/>
                  </a:lnTo>
                  <a:lnTo>
                    <a:pt x="519099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19130" y="7495539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56" y="0"/>
                  </a:lnTo>
                </a:path>
              </a:pathLst>
            </a:custGeom>
            <a:ln w="32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30180" y="749632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29749" y="7436497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85699" y="0"/>
                  </a:moveTo>
                  <a:lnTo>
                    <a:pt x="0" y="0"/>
                  </a:lnTo>
                  <a:lnTo>
                    <a:pt x="0" y="58991"/>
                  </a:lnTo>
                  <a:lnTo>
                    <a:pt x="85699" y="5899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29749" y="7436497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0" y="0"/>
                  </a:moveTo>
                  <a:lnTo>
                    <a:pt x="85699" y="0"/>
                  </a:lnTo>
                  <a:lnTo>
                    <a:pt x="85699" y="58991"/>
                  </a:lnTo>
                  <a:lnTo>
                    <a:pt x="0" y="5899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18241" y="7432586"/>
              <a:ext cx="85725" cy="61594"/>
            </a:xfrm>
            <a:custGeom>
              <a:avLst/>
              <a:gdLst/>
              <a:ahLst/>
              <a:cxnLst/>
              <a:rect l="l" t="t" r="r" b="b"/>
              <a:pathLst>
                <a:path w="85725" h="61595">
                  <a:moveTo>
                    <a:pt x="85699" y="0"/>
                  </a:moveTo>
                  <a:lnTo>
                    <a:pt x="0" y="0"/>
                  </a:lnTo>
                  <a:lnTo>
                    <a:pt x="0" y="61341"/>
                  </a:lnTo>
                  <a:lnTo>
                    <a:pt x="85699" y="61341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19804" y="6557683"/>
              <a:ext cx="384175" cy="936625"/>
            </a:xfrm>
            <a:custGeom>
              <a:avLst/>
              <a:gdLst/>
              <a:ahLst/>
              <a:cxnLst/>
              <a:rect l="l" t="t" r="r" b="b"/>
              <a:pathLst>
                <a:path w="384175" h="936625">
                  <a:moveTo>
                    <a:pt x="298437" y="874902"/>
                  </a:moveTo>
                  <a:lnTo>
                    <a:pt x="384136" y="874902"/>
                  </a:lnTo>
                  <a:lnTo>
                    <a:pt x="384136" y="936243"/>
                  </a:lnTo>
                  <a:lnTo>
                    <a:pt x="298437" y="936243"/>
                  </a:lnTo>
                  <a:lnTo>
                    <a:pt x="298437" y="874902"/>
                  </a:lnTo>
                  <a:close/>
                </a:path>
                <a:path w="384175" h="936625">
                  <a:moveTo>
                    <a:pt x="140093" y="320827"/>
                  </a:moveTo>
                  <a:lnTo>
                    <a:pt x="342506" y="320827"/>
                  </a:lnTo>
                  <a:lnTo>
                    <a:pt x="342506" y="874902"/>
                  </a:lnTo>
                </a:path>
                <a:path w="384175" h="936625">
                  <a:moveTo>
                    <a:pt x="81114" y="296252"/>
                  </a:moveTo>
                  <a:lnTo>
                    <a:pt x="78867" y="295528"/>
                  </a:lnTo>
                  <a:lnTo>
                    <a:pt x="78130" y="293357"/>
                  </a:lnTo>
                  <a:lnTo>
                    <a:pt x="75882" y="290474"/>
                  </a:lnTo>
                  <a:lnTo>
                    <a:pt x="74066" y="283796"/>
                  </a:lnTo>
                  <a:lnTo>
                    <a:pt x="73525" y="271478"/>
                  </a:lnTo>
                  <a:lnTo>
                    <a:pt x="73648" y="257402"/>
                  </a:lnTo>
                  <a:lnTo>
                    <a:pt x="73825" y="245452"/>
                  </a:lnTo>
                  <a:lnTo>
                    <a:pt x="73587" y="235024"/>
                  </a:lnTo>
                  <a:lnTo>
                    <a:pt x="70789" y="221842"/>
                  </a:lnTo>
                  <a:lnTo>
                    <a:pt x="65677" y="209571"/>
                  </a:lnTo>
                  <a:lnTo>
                    <a:pt x="58496" y="201879"/>
                  </a:lnTo>
                  <a:lnTo>
                    <a:pt x="44656" y="193237"/>
                  </a:lnTo>
                  <a:lnTo>
                    <a:pt x="26419" y="175271"/>
                  </a:lnTo>
                  <a:lnTo>
                    <a:pt x="10529" y="147377"/>
                  </a:lnTo>
                  <a:lnTo>
                    <a:pt x="3733" y="108953"/>
                  </a:lnTo>
                  <a:lnTo>
                    <a:pt x="12064" y="67879"/>
                  </a:lnTo>
                  <a:lnTo>
                    <a:pt x="34764" y="34401"/>
                  </a:lnTo>
                  <a:lnTo>
                    <a:pt x="68397" y="11862"/>
                  </a:lnTo>
                  <a:lnTo>
                    <a:pt x="109524" y="3606"/>
                  </a:lnTo>
                  <a:lnTo>
                    <a:pt x="151165" y="11862"/>
                  </a:lnTo>
                  <a:lnTo>
                    <a:pt x="185012" y="34401"/>
                  </a:lnTo>
                  <a:lnTo>
                    <a:pt x="207749" y="67879"/>
                  </a:lnTo>
                  <a:lnTo>
                    <a:pt x="216065" y="108953"/>
                  </a:lnTo>
                  <a:lnTo>
                    <a:pt x="209372" y="147377"/>
                  </a:lnTo>
                  <a:lnTo>
                    <a:pt x="193655" y="175271"/>
                  </a:lnTo>
                  <a:lnTo>
                    <a:pt x="175452" y="193237"/>
                  </a:lnTo>
                  <a:lnTo>
                    <a:pt x="161302" y="201879"/>
                  </a:lnTo>
                  <a:lnTo>
                    <a:pt x="154139" y="209347"/>
                  </a:lnTo>
                  <a:lnTo>
                    <a:pt x="149010" y="221124"/>
                  </a:lnTo>
                  <a:lnTo>
                    <a:pt x="146056" y="233813"/>
                  </a:lnTo>
                  <a:lnTo>
                    <a:pt x="145415" y="244017"/>
                  </a:lnTo>
                  <a:lnTo>
                    <a:pt x="145456" y="254783"/>
                  </a:lnTo>
                  <a:lnTo>
                    <a:pt x="145338" y="269770"/>
                  </a:lnTo>
                  <a:lnTo>
                    <a:pt x="134378" y="296252"/>
                  </a:lnTo>
                  <a:lnTo>
                    <a:pt x="81114" y="296252"/>
                  </a:lnTo>
                  <a:close/>
                </a:path>
                <a:path w="384175" h="936625">
                  <a:moveTo>
                    <a:pt x="82613" y="298221"/>
                  </a:moveTo>
                  <a:lnTo>
                    <a:pt x="146723" y="304533"/>
                  </a:lnTo>
                  <a:lnTo>
                    <a:pt x="146723" y="311556"/>
                  </a:lnTo>
                  <a:lnTo>
                    <a:pt x="82613" y="298221"/>
                  </a:lnTo>
                  <a:close/>
                </a:path>
                <a:path w="384175" h="936625">
                  <a:moveTo>
                    <a:pt x="80365" y="316598"/>
                  </a:moveTo>
                  <a:lnTo>
                    <a:pt x="146723" y="322186"/>
                  </a:lnTo>
                  <a:lnTo>
                    <a:pt x="146723" y="328485"/>
                  </a:lnTo>
                  <a:lnTo>
                    <a:pt x="80365" y="316598"/>
                  </a:lnTo>
                  <a:close/>
                </a:path>
                <a:path w="384175" h="936625">
                  <a:moveTo>
                    <a:pt x="78867" y="332803"/>
                  </a:moveTo>
                  <a:lnTo>
                    <a:pt x="146723" y="336943"/>
                  </a:lnTo>
                  <a:lnTo>
                    <a:pt x="146723" y="343966"/>
                  </a:lnTo>
                  <a:lnTo>
                    <a:pt x="78867" y="332803"/>
                  </a:lnTo>
                  <a:close/>
                </a:path>
                <a:path w="384175" h="936625">
                  <a:moveTo>
                    <a:pt x="56261" y="205485"/>
                  </a:moveTo>
                  <a:lnTo>
                    <a:pt x="63423" y="213278"/>
                  </a:lnTo>
                  <a:lnTo>
                    <a:pt x="67887" y="224751"/>
                  </a:lnTo>
                  <a:lnTo>
                    <a:pt x="70180" y="236225"/>
                  </a:lnTo>
                  <a:lnTo>
                    <a:pt x="70827" y="244017"/>
                  </a:lnTo>
                  <a:lnTo>
                    <a:pt x="70759" y="255400"/>
                  </a:lnTo>
                  <a:lnTo>
                    <a:pt x="70832" y="271054"/>
                  </a:lnTo>
                  <a:lnTo>
                    <a:pt x="71465" y="285524"/>
                  </a:lnTo>
                  <a:lnTo>
                    <a:pt x="73075" y="293357"/>
                  </a:lnTo>
                  <a:lnTo>
                    <a:pt x="75323" y="296252"/>
                  </a:lnTo>
                  <a:lnTo>
                    <a:pt x="78130" y="296786"/>
                  </a:lnTo>
                  <a:lnTo>
                    <a:pt x="81114" y="298221"/>
                  </a:lnTo>
                  <a:lnTo>
                    <a:pt x="72339" y="303809"/>
                  </a:lnTo>
                  <a:lnTo>
                    <a:pt x="72339" y="312267"/>
                  </a:lnTo>
                  <a:lnTo>
                    <a:pt x="78867" y="316598"/>
                  </a:lnTo>
                  <a:lnTo>
                    <a:pt x="72339" y="320014"/>
                  </a:lnTo>
                  <a:lnTo>
                    <a:pt x="72339" y="329196"/>
                  </a:lnTo>
                  <a:lnTo>
                    <a:pt x="77381" y="332803"/>
                  </a:lnTo>
                  <a:lnTo>
                    <a:pt x="72339" y="336219"/>
                  </a:lnTo>
                  <a:lnTo>
                    <a:pt x="72339" y="344690"/>
                  </a:lnTo>
                  <a:lnTo>
                    <a:pt x="79616" y="348830"/>
                  </a:lnTo>
                  <a:lnTo>
                    <a:pt x="79616" y="352437"/>
                  </a:lnTo>
                  <a:lnTo>
                    <a:pt x="81864" y="356031"/>
                  </a:lnTo>
                  <a:lnTo>
                    <a:pt x="85407" y="356031"/>
                  </a:lnTo>
                  <a:lnTo>
                    <a:pt x="97193" y="356031"/>
                  </a:lnTo>
                  <a:lnTo>
                    <a:pt x="102235" y="360184"/>
                  </a:lnTo>
                  <a:lnTo>
                    <a:pt x="109524" y="360184"/>
                  </a:lnTo>
                  <a:lnTo>
                    <a:pt x="116065" y="360184"/>
                  </a:lnTo>
                  <a:lnTo>
                    <a:pt x="122047" y="356031"/>
                  </a:lnTo>
                  <a:lnTo>
                    <a:pt x="133629" y="356031"/>
                  </a:lnTo>
                  <a:lnTo>
                    <a:pt x="137375" y="356031"/>
                  </a:lnTo>
                  <a:lnTo>
                    <a:pt x="139433" y="353148"/>
                  </a:lnTo>
                  <a:lnTo>
                    <a:pt x="139433" y="348830"/>
                  </a:lnTo>
                  <a:lnTo>
                    <a:pt x="147459" y="343966"/>
                  </a:lnTo>
                  <a:lnTo>
                    <a:pt x="147459" y="336943"/>
                  </a:lnTo>
                  <a:lnTo>
                    <a:pt x="140931" y="333527"/>
                  </a:lnTo>
                  <a:lnTo>
                    <a:pt x="147459" y="329196"/>
                  </a:lnTo>
                  <a:lnTo>
                    <a:pt x="147459" y="321462"/>
                  </a:lnTo>
                  <a:lnTo>
                    <a:pt x="140169" y="316598"/>
                  </a:lnTo>
                  <a:lnTo>
                    <a:pt x="147459" y="312267"/>
                  </a:lnTo>
                  <a:lnTo>
                    <a:pt x="147459" y="304533"/>
                  </a:lnTo>
                  <a:lnTo>
                    <a:pt x="137375" y="298221"/>
                  </a:lnTo>
                  <a:lnTo>
                    <a:pt x="140169" y="297510"/>
                  </a:lnTo>
                  <a:lnTo>
                    <a:pt x="148279" y="255400"/>
                  </a:lnTo>
                  <a:lnTo>
                    <a:pt x="148209" y="244017"/>
                  </a:lnTo>
                  <a:lnTo>
                    <a:pt x="148858" y="236225"/>
                  </a:lnTo>
                  <a:lnTo>
                    <a:pt x="151155" y="224751"/>
                  </a:lnTo>
                  <a:lnTo>
                    <a:pt x="155624" y="213278"/>
                  </a:lnTo>
                  <a:lnTo>
                    <a:pt x="162788" y="205485"/>
                  </a:lnTo>
                  <a:lnTo>
                    <a:pt x="177295" y="196184"/>
                  </a:lnTo>
                  <a:lnTo>
                    <a:pt x="196270" y="177565"/>
                  </a:lnTo>
                  <a:lnTo>
                    <a:pt x="212757" y="148953"/>
                  </a:lnTo>
                  <a:lnTo>
                    <a:pt x="219798" y="109677"/>
                  </a:lnTo>
                  <a:lnTo>
                    <a:pt x="211083" y="67010"/>
                  </a:lnTo>
                  <a:lnTo>
                    <a:pt x="187369" y="32145"/>
                  </a:lnTo>
                  <a:lnTo>
                    <a:pt x="152301" y="8627"/>
                  </a:lnTo>
                  <a:lnTo>
                    <a:pt x="109524" y="0"/>
                  </a:lnTo>
                  <a:lnTo>
                    <a:pt x="66865" y="8627"/>
                  </a:lnTo>
                  <a:lnTo>
                    <a:pt x="32054" y="32145"/>
                  </a:lnTo>
                  <a:lnTo>
                    <a:pt x="8597" y="67010"/>
                  </a:lnTo>
                  <a:lnTo>
                    <a:pt x="0" y="109677"/>
                  </a:lnTo>
                  <a:lnTo>
                    <a:pt x="6949" y="148953"/>
                  </a:lnTo>
                  <a:lnTo>
                    <a:pt x="23220" y="177565"/>
                  </a:lnTo>
                  <a:lnTo>
                    <a:pt x="41946" y="196184"/>
                  </a:lnTo>
                  <a:lnTo>
                    <a:pt x="56261" y="2054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8260" y="7764398"/>
              <a:ext cx="309067" cy="9254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918218" y="6376962"/>
              <a:ext cx="1208405" cy="1060450"/>
            </a:xfrm>
            <a:custGeom>
              <a:avLst/>
              <a:gdLst/>
              <a:ahLst/>
              <a:cxnLst/>
              <a:rect l="l" t="t" r="r" b="b"/>
              <a:pathLst>
                <a:path w="1208404" h="1060450">
                  <a:moveTo>
                    <a:pt x="987742" y="146278"/>
                  </a:moveTo>
                  <a:lnTo>
                    <a:pt x="951052" y="0"/>
                  </a:lnTo>
                </a:path>
                <a:path w="1208404" h="1060450">
                  <a:moveTo>
                    <a:pt x="1046911" y="146278"/>
                  </a:moveTo>
                  <a:lnTo>
                    <a:pt x="1083589" y="0"/>
                  </a:lnTo>
                </a:path>
                <a:path w="1208404" h="1060450">
                  <a:moveTo>
                    <a:pt x="1106081" y="146532"/>
                  </a:moveTo>
                  <a:lnTo>
                    <a:pt x="1208087" y="0"/>
                  </a:lnTo>
                </a:path>
                <a:path w="1208404" h="1060450">
                  <a:moveTo>
                    <a:pt x="920534" y="146532"/>
                  </a:moveTo>
                  <a:lnTo>
                    <a:pt x="818527" y="0"/>
                  </a:lnTo>
                </a:path>
                <a:path w="1208404" h="1060450">
                  <a:moveTo>
                    <a:pt x="1015898" y="541883"/>
                  </a:moveTo>
                  <a:lnTo>
                    <a:pt x="1015898" y="842721"/>
                  </a:lnTo>
                  <a:lnTo>
                    <a:pt x="564184" y="839063"/>
                  </a:lnTo>
                </a:path>
                <a:path w="1208404" h="1060450">
                  <a:moveTo>
                    <a:pt x="93268" y="839977"/>
                  </a:moveTo>
                  <a:lnTo>
                    <a:pt x="0" y="839977"/>
                  </a:lnTo>
                  <a:lnTo>
                    <a:pt x="914" y="981697"/>
                  </a:lnTo>
                  <a:lnTo>
                    <a:pt x="660196" y="980782"/>
                  </a:lnTo>
                  <a:lnTo>
                    <a:pt x="660196" y="10603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10179" y="6437071"/>
            <a:ext cx="1934057" cy="168878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8066088" y="7111784"/>
            <a:ext cx="473075" cy="127635"/>
          </a:xfrm>
          <a:custGeom>
            <a:avLst/>
            <a:gdLst/>
            <a:ahLst/>
            <a:cxnLst/>
            <a:rect l="l" t="t" r="r" b="b"/>
            <a:pathLst>
              <a:path w="473075" h="127634">
                <a:moveTo>
                  <a:pt x="235915" y="125272"/>
                </a:moveTo>
                <a:lnTo>
                  <a:pt x="235915" y="0"/>
                </a:lnTo>
              </a:path>
              <a:path w="473075" h="127634">
                <a:moveTo>
                  <a:pt x="7315" y="127101"/>
                </a:moveTo>
                <a:lnTo>
                  <a:pt x="464515" y="127101"/>
                </a:lnTo>
              </a:path>
              <a:path w="473075" h="127634">
                <a:moveTo>
                  <a:pt x="450342" y="81381"/>
                </a:moveTo>
                <a:lnTo>
                  <a:pt x="459044" y="83146"/>
                </a:lnTo>
                <a:lnTo>
                  <a:pt x="466167" y="87953"/>
                </a:lnTo>
                <a:lnTo>
                  <a:pt x="470978" y="95076"/>
                </a:lnTo>
                <a:lnTo>
                  <a:pt x="472744" y="103784"/>
                </a:lnTo>
                <a:lnTo>
                  <a:pt x="470978" y="112492"/>
                </a:lnTo>
                <a:lnTo>
                  <a:pt x="466167" y="119614"/>
                </a:lnTo>
                <a:lnTo>
                  <a:pt x="459044" y="124422"/>
                </a:lnTo>
                <a:lnTo>
                  <a:pt x="450342" y="126187"/>
                </a:lnTo>
                <a:lnTo>
                  <a:pt x="441633" y="124422"/>
                </a:lnTo>
                <a:lnTo>
                  <a:pt x="434511" y="119614"/>
                </a:lnTo>
                <a:lnTo>
                  <a:pt x="429703" y="112492"/>
                </a:lnTo>
                <a:lnTo>
                  <a:pt x="427939" y="103784"/>
                </a:lnTo>
                <a:lnTo>
                  <a:pt x="429703" y="95076"/>
                </a:lnTo>
                <a:lnTo>
                  <a:pt x="434511" y="87953"/>
                </a:lnTo>
                <a:lnTo>
                  <a:pt x="441633" y="83146"/>
                </a:lnTo>
                <a:lnTo>
                  <a:pt x="450342" y="81381"/>
                </a:lnTo>
                <a:close/>
              </a:path>
              <a:path w="473075" h="127634">
                <a:moveTo>
                  <a:pt x="22402" y="81381"/>
                </a:moveTo>
                <a:lnTo>
                  <a:pt x="31111" y="83146"/>
                </a:lnTo>
                <a:lnTo>
                  <a:pt x="38233" y="87953"/>
                </a:lnTo>
                <a:lnTo>
                  <a:pt x="43041" y="95076"/>
                </a:lnTo>
                <a:lnTo>
                  <a:pt x="44805" y="103784"/>
                </a:lnTo>
                <a:lnTo>
                  <a:pt x="43041" y="112492"/>
                </a:lnTo>
                <a:lnTo>
                  <a:pt x="38233" y="119614"/>
                </a:lnTo>
                <a:lnTo>
                  <a:pt x="31111" y="124422"/>
                </a:lnTo>
                <a:lnTo>
                  <a:pt x="22402" y="126187"/>
                </a:lnTo>
                <a:lnTo>
                  <a:pt x="13694" y="124422"/>
                </a:lnTo>
                <a:lnTo>
                  <a:pt x="6572" y="119614"/>
                </a:lnTo>
                <a:lnTo>
                  <a:pt x="1764" y="112492"/>
                </a:lnTo>
                <a:lnTo>
                  <a:pt x="0" y="103784"/>
                </a:lnTo>
                <a:lnTo>
                  <a:pt x="1764" y="95076"/>
                </a:lnTo>
                <a:lnTo>
                  <a:pt x="6572" y="87953"/>
                </a:lnTo>
                <a:lnTo>
                  <a:pt x="13694" y="83146"/>
                </a:lnTo>
                <a:lnTo>
                  <a:pt x="22402" y="8138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636203" y="7148690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24069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02686" y="6975982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24069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8855672" y="7112445"/>
            <a:ext cx="90805" cy="71755"/>
            <a:chOff x="3801071" y="7112444"/>
            <a:chExt cx="90805" cy="71755"/>
          </a:xfrm>
        </p:grpSpPr>
        <p:sp>
          <p:nvSpPr>
            <p:cNvPr id="45" name="object 45"/>
            <p:cNvSpPr/>
            <p:nvPr/>
          </p:nvSpPr>
          <p:spPr>
            <a:xfrm>
              <a:off x="3802443" y="7113815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5">
                  <a:moveTo>
                    <a:pt x="0" y="0"/>
                  </a:moveTo>
                  <a:lnTo>
                    <a:pt x="0" y="68884"/>
                  </a:lnTo>
                  <a:lnTo>
                    <a:pt x="87782" y="331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02443" y="7113815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5">
                  <a:moveTo>
                    <a:pt x="0" y="0"/>
                  </a:moveTo>
                  <a:lnTo>
                    <a:pt x="0" y="68884"/>
                  </a:lnTo>
                  <a:lnTo>
                    <a:pt x="87782" y="3317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9266441" y="7195452"/>
            <a:ext cx="71755" cy="90805"/>
            <a:chOff x="4211840" y="7195451"/>
            <a:chExt cx="71755" cy="90805"/>
          </a:xfrm>
        </p:grpSpPr>
        <p:sp>
          <p:nvSpPr>
            <p:cNvPr id="48" name="object 48"/>
            <p:cNvSpPr/>
            <p:nvPr/>
          </p:nvSpPr>
          <p:spPr>
            <a:xfrm>
              <a:off x="4213212" y="7196823"/>
              <a:ext cx="69215" cy="88265"/>
            </a:xfrm>
            <a:custGeom>
              <a:avLst/>
              <a:gdLst/>
              <a:ahLst/>
              <a:cxnLst/>
              <a:rect l="l" t="t" r="r" b="b"/>
              <a:pathLst>
                <a:path w="69214" h="88265">
                  <a:moveTo>
                    <a:pt x="68884" y="0"/>
                  </a:moveTo>
                  <a:lnTo>
                    <a:pt x="0" y="0"/>
                  </a:lnTo>
                  <a:lnTo>
                    <a:pt x="33172" y="87769"/>
                  </a:lnTo>
                  <a:lnTo>
                    <a:pt x="688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13212" y="7196823"/>
              <a:ext cx="69215" cy="88265"/>
            </a:xfrm>
            <a:custGeom>
              <a:avLst/>
              <a:gdLst/>
              <a:ahLst/>
              <a:cxnLst/>
              <a:rect l="l" t="t" r="r" b="b"/>
              <a:pathLst>
                <a:path w="69214" h="88265">
                  <a:moveTo>
                    <a:pt x="0" y="0"/>
                  </a:moveTo>
                  <a:lnTo>
                    <a:pt x="68884" y="0"/>
                  </a:lnTo>
                  <a:lnTo>
                    <a:pt x="33172" y="8776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761990" y="523900"/>
            <a:ext cx="14427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r>
              <a:rPr sz="950" b="1" spc="-7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pulsadores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</a:t>
            </a:fld>
            <a:endParaRPr spc="15" dirty="0"/>
          </a:p>
        </p:txBody>
      </p:sp>
      <p:sp>
        <p:nvSpPr>
          <p:cNvPr id="51" name="object 51"/>
          <p:cNvSpPr txBox="1"/>
          <p:nvPr/>
        </p:nvSpPr>
        <p:spPr>
          <a:xfrm>
            <a:off x="7957744" y="485800"/>
            <a:ext cx="42951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Apretar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botones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momentáneo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mantenido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viceversa,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Regresan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pronto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botón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desbloqueado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81339" y="2272692"/>
            <a:ext cx="1822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943339" y="2336192"/>
            <a:ext cx="4273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CAROLINA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61990" y="2740972"/>
            <a:ext cx="1442720" cy="3479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750" b="1" spc="45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abierto</a:t>
            </a:r>
            <a:endParaRPr sz="750">
              <a:latin typeface="Trebuchet MS"/>
              <a:cs typeface="Trebuchet MS"/>
            </a:endParaRPr>
          </a:p>
          <a:p>
            <a:pPr marL="12700">
              <a:spcBef>
                <a:spcPts val="190"/>
              </a:spcBef>
            </a:pPr>
            <a:r>
              <a:rPr sz="1100" b="1" spc="25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r>
              <a:rPr sz="11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1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50" dirty="0">
                <a:solidFill>
                  <a:srgbClr val="171514"/>
                </a:solidFill>
                <a:latin typeface="Trebuchet MS"/>
                <a:cs typeface="Trebuchet MS"/>
              </a:rPr>
              <a:t>pulsador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7750" y="2697735"/>
            <a:ext cx="4312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batería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un botón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está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lado.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629141" y="4954108"/>
            <a:ext cx="947419" cy="3943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spcBef>
                <a:spcPts val="250"/>
              </a:spcBef>
            </a:pP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61990" y="5665612"/>
            <a:ext cx="1442720" cy="3549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800" b="1" spc="50" dirty="0">
                <a:solidFill>
                  <a:srgbClr val="171514"/>
                </a:solidFill>
                <a:latin typeface="Trebuchet MS"/>
                <a:cs typeface="Trebuchet MS"/>
              </a:rPr>
              <a:t>Normalmente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cerrado</a:t>
            </a:r>
            <a:endParaRPr sz="800">
              <a:latin typeface="Trebuchet MS"/>
              <a:cs typeface="Trebuchet MS"/>
            </a:endParaRPr>
          </a:p>
          <a:p>
            <a:pPr marL="12700">
              <a:spcBef>
                <a:spcPts val="180"/>
              </a:spcBef>
            </a:pPr>
            <a:r>
              <a:rPr sz="1100" b="1" spc="25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r>
              <a:rPr sz="11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10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50" dirty="0">
                <a:solidFill>
                  <a:srgbClr val="171514"/>
                </a:solidFill>
                <a:latin typeface="Trebuchet MS"/>
                <a:cs typeface="Trebuchet MS"/>
              </a:rPr>
              <a:t>pulsador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57751" y="5628897"/>
            <a:ext cx="4057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1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presione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1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672319" y="7651580"/>
            <a:ext cx="947419" cy="3943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spcBef>
                <a:spcPts val="250"/>
              </a:spcBef>
            </a:pP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Expresar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88665" y="3859390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69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8517" y="3765220"/>
            <a:ext cx="327660" cy="188595"/>
          </a:xfrm>
          <a:custGeom>
            <a:avLst/>
            <a:gdLst/>
            <a:ahLst/>
            <a:cxnLst/>
            <a:rect l="l" t="t" r="r" b="b"/>
            <a:pathLst>
              <a:path w="327660" h="188595">
                <a:moveTo>
                  <a:pt x="186474" y="94170"/>
                </a:moveTo>
                <a:lnTo>
                  <a:pt x="327266" y="94170"/>
                </a:lnTo>
              </a:path>
              <a:path w="327660" h="188595">
                <a:moveTo>
                  <a:pt x="94183" y="0"/>
                </a:moveTo>
                <a:lnTo>
                  <a:pt x="130791" y="7420"/>
                </a:lnTo>
                <a:lnTo>
                  <a:pt x="160734" y="27635"/>
                </a:lnTo>
                <a:lnTo>
                  <a:pt x="180947" y="57575"/>
                </a:lnTo>
                <a:lnTo>
                  <a:pt x="188366" y="94170"/>
                </a:lnTo>
                <a:lnTo>
                  <a:pt x="180947" y="130775"/>
                </a:lnTo>
                <a:lnTo>
                  <a:pt x="160734" y="160723"/>
                </a:lnTo>
                <a:lnTo>
                  <a:pt x="130791" y="180943"/>
                </a:lnTo>
                <a:lnTo>
                  <a:pt x="94183" y="188366"/>
                </a:lnTo>
                <a:lnTo>
                  <a:pt x="57585" y="180943"/>
                </a:lnTo>
                <a:lnTo>
                  <a:pt x="27641" y="160723"/>
                </a:lnTo>
                <a:lnTo>
                  <a:pt x="7422" y="130775"/>
                </a:lnTo>
                <a:lnTo>
                  <a:pt x="0" y="94170"/>
                </a:lnTo>
                <a:lnTo>
                  <a:pt x="7422" y="57575"/>
                </a:lnTo>
                <a:lnTo>
                  <a:pt x="27641" y="27635"/>
                </a:lnTo>
                <a:lnTo>
                  <a:pt x="57585" y="7420"/>
                </a:lnTo>
                <a:lnTo>
                  <a:pt x="9418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3762933"/>
            <a:ext cx="467106" cy="19293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864928" y="3821442"/>
            <a:ext cx="121920" cy="76200"/>
          </a:xfrm>
          <a:custGeom>
            <a:avLst/>
            <a:gdLst/>
            <a:ahLst/>
            <a:cxnLst/>
            <a:rect l="l" t="t" r="r" b="b"/>
            <a:pathLst>
              <a:path w="121920" h="76200">
                <a:moveTo>
                  <a:pt x="56705" y="56997"/>
                </a:moveTo>
                <a:lnTo>
                  <a:pt x="49491" y="56997"/>
                </a:lnTo>
                <a:lnTo>
                  <a:pt x="48945" y="60312"/>
                </a:lnTo>
                <a:lnTo>
                  <a:pt x="47358" y="63195"/>
                </a:lnTo>
                <a:lnTo>
                  <a:pt x="41592" y="68554"/>
                </a:lnTo>
                <a:lnTo>
                  <a:pt x="37553" y="70015"/>
                </a:lnTo>
                <a:lnTo>
                  <a:pt x="24015" y="70015"/>
                </a:lnTo>
                <a:lnTo>
                  <a:pt x="17437" y="66611"/>
                </a:lnTo>
                <a:lnTo>
                  <a:pt x="9055" y="54013"/>
                </a:lnTo>
                <a:lnTo>
                  <a:pt x="7124" y="46609"/>
                </a:lnTo>
                <a:lnTo>
                  <a:pt x="7124" y="28587"/>
                </a:lnTo>
                <a:lnTo>
                  <a:pt x="9156" y="21170"/>
                </a:lnTo>
                <a:lnTo>
                  <a:pt x="17614" y="9042"/>
                </a:lnTo>
                <a:lnTo>
                  <a:pt x="23736" y="5892"/>
                </a:lnTo>
                <a:lnTo>
                  <a:pt x="36144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74" y="14401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401"/>
                </a:lnTo>
                <a:lnTo>
                  <a:pt x="54343" y="10566"/>
                </a:lnTo>
                <a:lnTo>
                  <a:pt x="47104" y="2374"/>
                </a:lnTo>
                <a:lnTo>
                  <a:pt x="40881" y="0"/>
                </a:lnTo>
                <a:lnTo>
                  <a:pt x="32613" y="0"/>
                </a:lnTo>
                <a:lnTo>
                  <a:pt x="1752" y="23355"/>
                </a:lnTo>
                <a:lnTo>
                  <a:pt x="0" y="37388"/>
                </a:lnTo>
                <a:lnTo>
                  <a:pt x="444" y="45288"/>
                </a:lnTo>
                <a:lnTo>
                  <a:pt x="30784" y="75895"/>
                </a:lnTo>
                <a:lnTo>
                  <a:pt x="37833" y="75895"/>
                </a:lnTo>
                <a:lnTo>
                  <a:pt x="43662" y="74155"/>
                </a:lnTo>
                <a:lnTo>
                  <a:pt x="52857" y="67170"/>
                </a:lnTo>
                <a:lnTo>
                  <a:pt x="55689" y="62623"/>
                </a:lnTo>
                <a:lnTo>
                  <a:pt x="56705" y="56997"/>
                </a:lnTo>
                <a:close/>
              </a:path>
              <a:path w="121920" h="76200">
                <a:moveTo>
                  <a:pt x="121513" y="74777"/>
                </a:moveTo>
                <a:lnTo>
                  <a:pt x="120154" y="73088"/>
                </a:lnTo>
                <a:lnTo>
                  <a:pt x="119087" y="68046"/>
                </a:lnTo>
                <a:lnTo>
                  <a:pt x="117525" y="51244"/>
                </a:lnTo>
                <a:lnTo>
                  <a:pt x="116535" y="45758"/>
                </a:lnTo>
                <a:lnTo>
                  <a:pt x="113677" y="39725"/>
                </a:lnTo>
                <a:lnTo>
                  <a:pt x="113626" y="39598"/>
                </a:lnTo>
                <a:lnTo>
                  <a:pt x="110337" y="37325"/>
                </a:lnTo>
                <a:lnTo>
                  <a:pt x="105448" y="36372"/>
                </a:lnTo>
                <a:lnTo>
                  <a:pt x="110261" y="34886"/>
                </a:lnTo>
                <a:lnTo>
                  <a:pt x="112001" y="33832"/>
                </a:lnTo>
                <a:lnTo>
                  <a:pt x="113830" y="32727"/>
                </a:lnTo>
                <a:lnTo>
                  <a:pt x="116141" y="29921"/>
                </a:lnTo>
                <a:lnTo>
                  <a:pt x="118414" y="27114"/>
                </a:lnTo>
                <a:lnTo>
                  <a:pt x="119583" y="23571"/>
                </a:lnTo>
                <a:lnTo>
                  <a:pt x="119583" y="16319"/>
                </a:lnTo>
                <a:lnTo>
                  <a:pt x="119062" y="13754"/>
                </a:lnTo>
                <a:lnTo>
                  <a:pt x="117297" y="9956"/>
                </a:lnTo>
                <a:lnTo>
                  <a:pt x="116179" y="8470"/>
                </a:lnTo>
                <a:lnTo>
                  <a:pt x="114922" y="7327"/>
                </a:lnTo>
                <a:lnTo>
                  <a:pt x="114693" y="7112"/>
                </a:lnTo>
                <a:lnTo>
                  <a:pt x="112458" y="4876"/>
                </a:lnTo>
                <a:lnTo>
                  <a:pt x="112458" y="15544"/>
                </a:lnTo>
                <a:lnTo>
                  <a:pt x="112458" y="22529"/>
                </a:lnTo>
                <a:lnTo>
                  <a:pt x="96291" y="33832"/>
                </a:lnTo>
                <a:lnTo>
                  <a:pt x="77216" y="33832"/>
                </a:lnTo>
                <a:lnTo>
                  <a:pt x="77216" y="7327"/>
                </a:lnTo>
                <a:lnTo>
                  <a:pt x="101028" y="7327"/>
                </a:lnTo>
                <a:lnTo>
                  <a:pt x="105524" y="8343"/>
                </a:lnTo>
                <a:lnTo>
                  <a:pt x="111074" y="12395"/>
                </a:lnTo>
                <a:lnTo>
                  <a:pt x="112458" y="15544"/>
                </a:lnTo>
                <a:lnTo>
                  <a:pt x="112458" y="4876"/>
                </a:lnTo>
                <a:lnTo>
                  <a:pt x="112141" y="4546"/>
                </a:lnTo>
                <a:lnTo>
                  <a:pt x="108813" y="2882"/>
                </a:lnTo>
                <a:lnTo>
                  <a:pt x="102247" y="1663"/>
                </a:lnTo>
                <a:lnTo>
                  <a:pt x="98171" y="1435"/>
                </a:lnTo>
                <a:lnTo>
                  <a:pt x="70713" y="1435"/>
                </a:lnTo>
                <a:lnTo>
                  <a:pt x="70713" y="74777"/>
                </a:lnTo>
                <a:lnTo>
                  <a:pt x="77216" y="74777"/>
                </a:lnTo>
                <a:lnTo>
                  <a:pt x="77216" y="39725"/>
                </a:lnTo>
                <a:lnTo>
                  <a:pt x="103390" y="39725"/>
                </a:lnTo>
                <a:lnTo>
                  <a:pt x="106591" y="41122"/>
                </a:lnTo>
                <a:lnTo>
                  <a:pt x="108204" y="43891"/>
                </a:lnTo>
                <a:lnTo>
                  <a:pt x="109639" y="46266"/>
                </a:lnTo>
                <a:lnTo>
                  <a:pt x="110680" y="51346"/>
                </a:lnTo>
                <a:lnTo>
                  <a:pt x="111353" y="59131"/>
                </a:lnTo>
                <a:lnTo>
                  <a:pt x="111353" y="63601"/>
                </a:lnTo>
                <a:lnTo>
                  <a:pt x="111594" y="66992"/>
                </a:lnTo>
                <a:lnTo>
                  <a:pt x="112344" y="70650"/>
                </a:lnTo>
                <a:lnTo>
                  <a:pt x="112941" y="72478"/>
                </a:lnTo>
                <a:lnTo>
                  <a:pt x="113906" y="74777"/>
                </a:lnTo>
                <a:lnTo>
                  <a:pt x="121513" y="7477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8536" y="3469793"/>
            <a:ext cx="76200" cy="733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3120" y="3465627"/>
            <a:ext cx="121500" cy="7589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699038" y="3605326"/>
            <a:ext cx="0" cy="215900"/>
          </a:xfrm>
          <a:custGeom>
            <a:avLst/>
            <a:gdLst/>
            <a:ahLst/>
            <a:cxnLst/>
            <a:rect l="l" t="t" r="r" b="b"/>
            <a:pathLst>
              <a:path h="215900">
                <a:moveTo>
                  <a:pt x="0" y="0"/>
                </a:moveTo>
                <a:lnTo>
                  <a:pt x="0" y="2157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82923" y="3887876"/>
            <a:ext cx="235585" cy="215900"/>
          </a:xfrm>
          <a:custGeom>
            <a:avLst/>
            <a:gdLst/>
            <a:ahLst/>
            <a:cxnLst/>
            <a:rect l="l" t="t" r="r" b="b"/>
            <a:pathLst>
              <a:path w="235585" h="215900">
                <a:moveTo>
                  <a:pt x="116116" y="0"/>
                </a:moveTo>
                <a:lnTo>
                  <a:pt x="116116" y="215798"/>
                </a:lnTo>
              </a:path>
              <a:path w="235585" h="215900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82923" y="3818382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00337" y="3608070"/>
            <a:ext cx="0" cy="215900"/>
          </a:xfrm>
          <a:custGeom>
            <a:avLst/>
            <a:gdLst/>
            <a:ahLst/>
            <a:cxnLst/>
            <a:rect l="l" t="t" r="r" b="b"/>
            <a:pathLst>
              <a:path h="215900">
                <a:moveTo>
                  <a:pt x="0" y="0"/>
                </a:moveTo>
                <a:lnTo>
                  <a:pt x="0" y="2157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84222" y="3890619"/>
            <a:ext cx="235585" cy="215900"/>
          </a:xfrm>
          <a:custGeom>
            <a:avLst/>
            <a:gdLst/>
            <a:ahLst/>
            <a:cxnLst/>
            <a:rect l="l" t="t" r="r" b="b"/>
            <a:pathLst>
              <a:path w="235585" h="215900">
                <a:moveTo>
                  <a:pt x="116116" y="0"/>
                </a:moveTo>
                <a:lnTo>
                  <a:pt x="116116" y="215785"/>
                </a:lnTo>
              </a:path>
              <a:path w="235585" h="215900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84222" y="3821125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>
                <a:moveTo>
                  <a:pt x="0" y="0"/>
                </a:moveTo>
                <a:lnTo>
                  <a:pt x="2350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58601" y="5806593"/>
            <a:ext cx="175895" cy="907415"/>
          </a:xfrm>
          <a:custGeom>
            <a:avLst/>
            <a:gdLst/>
            <a:ahLst/>
            <a:cxnLst/>
            <a:rect l="l" t="t" r="r" b="b"/>
            <a:pathLst>
              <a:path w="175895" h="907415">
                <a:moveTo>
                  <a:pt x="175564" y="0"/>
                </a:moveTo>
                <a:lnTo>
                  <a:pt x="0" y="0"/>
                </a:lnTo>
                <a:lnTo>
                  <a:pt x="0" y="907008"/>
                </a:lnTo>
                <a:lnTo>
                  <a:pt x="175564" y="907008"/>
                </a:lnTo>
                <a:lnTo>
                  <a:pt x="17556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773054" y="7132472"/>
            <a:ext cx="402590" cy="118110"/>
          </a:xfrm>
          <a:custGeom>
            <a:avLst/>
            <a:gdLst/>
            <a:ahLst/>
            <a:cxnLst/>
            <a:rect l="l" t="t" r="r" b="b"/>
            <a:pathLst>
              <a:path w="402589" h="118109">
                <a:moveTo>
                  <a:pt x="402336" y="0"/>
                </a:moveTo>
                <a:lnTo>
                  <a:pt x="0" y="0"/>
                </a:lnTo>
                <a:lnTo>
                  <a:pt x="0" y="117957"/>
                </a:lnTo>
                <a:lnTo>
                  <a:pt x="402336" y="117957"/>
                </a:lnTo>
                <a:lnTo>
                  <a:pt x="402336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63303" y="6024219"/>
            <a:ext cx="468630" cy="468630"/>
          </a:xfrm>
          <a:custGeom>
            <a:avLst/>
            <a:gdLst/>
            <a:ahLst/>
            <a:cxnLst/>
            <a:rect l="l" t="t" r="r" b="b"/>
            <a:pathLst>
              <a:path w="468629" h="468629">
                <a:moveTo>
                  <a:pt x="234086" y="0"/>
                </a:moveTo>
                <a:lnTo>
                  <a:pt x="281161" y="4770"/>
                </a:lnTo>
                <a:lnTo>
                  <a:pt x="325054" y="18445"/>
                </a:lnTo>
                <a:lnTo>
                  <a:pt x="364811" y="40071"/>
                </a:lnTo>
                <a:lnTo>
                  <a:pt x="399478" y="68694"/>
                </a:lnTo>
                <a:lnTo>
                  <a:pt x="428101" y="103361"/>
                </a:lnTo>
                <a:lnTo>
                  <a:pt x="449727" y="143117"/>
                </a:lnTo>
                <a:lnTo>
                  <a:pt x="463402" y="187010"/>
                </a:lnTo>
                <a:lnTo>
                  <a:pt x="468172" y="234086"/>
                </a:lnTo>
                <a:lnTo>
                  <a:pt x="463402" y="281161"/>
                </a:lnTo>
                <a:lnTo>
                  <a:pt x="449727" y="325054"/>
                </a:lnTo>
                <a:lnTo>
                  <a:pt x="428101" y="364811"/>
                </a:lnTo>
                <a:lnTo>
                  <a:pt x="399478" y="399478"/>
                </a:lnTo>
                <a:lnTo>
                  <a:pt x="364811" y="428101"/>
                </a:lnTo>
                <a:lnTo>
                  <a:pt x="325054" y="449727"/>
                </a:lnTo>
                <a:lnTo>
                  <a:pt x="281161" y="463402"/>
                </a:lnTo>
                <a:lnTo>
                  <a:pt x="234086" y="468172"/>
                </a:lnTo>
                <a:lnTo>
                  <a:pt x="187010" y="463402"/>
                </a:lnTo>
                <a:lnTo>
                  <a:pt x="143117" y="449727"/>
                </a:lnTo>
                <a:lnTo>
                  <a:pt x="103361" y="428101"/>
                </a:lnTo>
                <a:lnTo>
                  <a:pt x="68694" y="399478"/>
                </a:lnTo>
                <a:lnTo>
                  <a:pt x="40071" y="364811"/>
                </a:lnTo>
                <a:lnTo>
                  <a:pt x="18445" y="325054"/>
                </a:lnTo>
                <a:lnTo>
                  <a:pt x="4770" y="281161"/>
                </a:lnTo>
                <a:lnTo>
                  <a:pt x="0" y="234086"/>
                </a:lnTo>
                <a:lnTo>
                  <a:pt x="4770" y="187010"/>
                </a:lnTo>
                <a:lnTo>
                  <a:pt x="18445" y="143117"/>
                </a:lnTo>
                <a:lnTo>
                  <a:pt x="40071" y="103361"/>
                </a:lnTo>
                <a:lnTo>
                  <a:pt x="68694" y="68694"/>
                </a:lnTo>
                <a:lnTo>
                  <a:pt x="103361" y="40071"/>
                </a:lnTo>
                <a:lnTo>
                  <a:pt x="143117" y="18445"/>
                </a:lnTo>
                <a:lnTo>
                  <a:pt x="187010" y="4770"/>
                </a:lnTo>
                <a:lnTo>
                  <a:pt x="234086" y="0"/>
                </a:lnTo>
                <a:close/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62104" y="6026962"/>
            <a:ext cx="468630" cy="468630"/>
          </a:xfrm>
          <a:custGeom>
            <a:avLst/>
            <a:gdLst/>
            <a:ahLst/>
            <a:cxnLst/>
            <a:rect l="l" t="t" r="r" b="b"/>
            <a:pathLst>
              <a:path w="468629" h="468629">
                <a:moveTo>
                  <a:pt x="234086" y="0"/>
                </a:moveTo>
                <a:lnTo>
                  <a:pt x="281161" y="4770"/>
                </a:lnTo>
                <a:lnTo>
                  <a:pt x="325054" y="18445"/>
                </a:lnTo>
                <a:lnTo>
                  <a:pt x="364811" y="40071"/>
                </a:lnTo>
                <a:lnTo>
                  <a:pt x="399478" y="68694"/>
                </a:lnTo>
                <a:lnTo>
                  <a:pt x="428101" y="103361"/>
                </a:lnTo>
                <a:lnTo>
                  <a:pt x="449727" y="143117"/>
                </a:lnTo>
                <a:lnTo>
                  <a:pt x="463402" y="187010"/>
                </a:lnTo>
                <a:lnTo>
                  <a:pt x="468172" y="234086"/>
                </a:lnTo>
                <a:lnTo>
                  <a:pt x="463402" y="281161"/>
                </a:lnTo>
                <a:lnTo>
                  <a:pt x="449727" y="325054"/>
                </a:lnTo>
                <a:lnTo>
                  <a:pt x="428101" y="364811"/>
                </a:lnTo>
                <a:lnTo>
                  <a:pt x="399478" y="399478"/>
                </a:lnTo>
                <a:lnTo>
                  <a:pt x="364811" y="428101"/>
                </a:lnTo>
                <a:lnTo>
                  <a:pt x="325054" y="449727"/>
                </a:lnTo>
                <a:lnTo>
                  <a:pt x="281161" y="463402"/>
                </a:lnTo>
                <a:lnTo>
                  <a:pt x="234086" y="468172"/>
                </a:lnTo>
                <a:lnTo>
                  <a:pt x="187010" y="463402"/>
                </a:lnTo>
                <a:lnTo>
                  <a:pt x="143117" y="449727"/>
                </a:lnTo>
                <a:lnTo>
                  <a:pt x="103361" y="428101"/>
                </a:lnTo>
                <a:lnTo>
                  <a:pt x="68694" y="399478"/>
                </a:lnTo>
                <a:lnTo>
                  <a:pt x="40071" y="364811"/>
                </a:lnTo>
                <a:lnTo>
                  <a:pt x="18445" y="325054"/>
                </a:lnTo>
                <a:lnTo>
                  <a:pt x="4770" y="281161"/>
                </a:lnTo>
                <a:lnTo>
                  <a:pt x="0" y="234086"/>
                </a:lnTo>
                <a:lnTo>
                  <a:pt x="4770" y="187010"/>
                </a:lnTo>
                <a:lnTo>
                  <a:pt x="18445" y="143117"/>
                </a:lnTo>
                <a:lnTo>
                  <a:pt x="40071" y="103361"/>
                </a:lnTo>
                <a:lnTo>
                  <a:pt x="68694" y="68694"/>
                </a:lnTo>
                <a:lnTo>
                  <a:pt x="103361" y="40071"/>
                </a:lnTo>
                <a:lnTo>
                  <a:pt x="143117" y="18445"/>
                </a:lnTo>
                <a:lnTo>
                  <a:pt x="187010" y="4770"/>
                </a:lnTo>
                <a:lnTo>
                  <a:pt x="234086" y="0"/>
                </a:lnTo>
                <a:close/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85048" y="5943753"/>
            <a:ext cx="1046480" cy="1905"/>
          </a:xfrm>
          <a:custGeom>
            <a:avLst/>
            <a:gdLst/>
            <a:ahLst/>
            <a:cxnLst/>
            <a:rect l="l" t="t" r="r" b="b"/>
            <a:pathLst>
              <a:path w="1046479" h="1904">
                <a:moveTo>
                  <a:pt x="1046073" y="1828"/>
                </a:moveTo>
                <a:lnTo>
                  <a:pt x="0" y="0"/>
                </a:lnTo>
              </a:path>
            </a:pathLst>
          </a:custGeom>
          <a:ln w="182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83850" y="5946496"/>
            <a:ext cx="1046480" cy="1905"/>
          </a:xfrm>
          <a:custGeom>
            <a:avLst/>
            <a:gdLst/>
            <a:ahLst/>
            <a:cxnLst/>
            <a:rect l="l" t="t" r="r" b="b"/>
            <a:pathLst>
              <a:path w="1046479" h="1904">
                <a:moveTo>
                  <a:pt x="1046073" y="1828"/>
                </a:moveTo>
                <a:lnTo>
                  <a:pt x="0" y="0"/>
                </a:lnTo>
              </a:path>
            </a:pathLst>
          </a:custGeom>
          <a:ln w="182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92388" y="5946495"/>
            <a:ext cx="545465" cy="140970"/>
          </a:xfrm>
          <a:custGeom>
            <a:avLst/>
            <a:gdLst/>
            <a:ahLst/>
            <a:cxnLst/>
            <a:rect l="l" t="t" r="r" b="b"/>
            <a:pathLst>
              <a:path w="545464" h="140970">
                <a:moveTo>
                  <a:pt x="544982" y="140817"/>
                </a:moveTo>
                <a:lnTo>
                  <a:pt x="404164" y="0"/>
                </a:ln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391189" y="5949238"/>
            <a:ext cx="545465" cy="140970"/>
          </a:xfrm>
          <a:custGeom>
            <a:avLst/>
            <a:gdLst/>
            <a:ahLst/>
            <a:cxnLst/>
            <a:rect l="l" t="t" r="r" b="b"/>
            <a:pathLst>
              <a:path w="545465" h="140970">
                <a:moveTo>
                  <a:pt x="544982" y="140817"/>
                </a:moveTo>
                <a:lnTo>
                  <a:pt x="404164" y="0"/>
                </a:ln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091473" y="6254648"/>
            <a:ext cx="473075" cy="5080"/>
          </a:xfrm>
          <a:custGeom>
            <a:avLst/>
            <a:gdLst/>
            <a:ahLst/>
            <a:cxnLst/>
            <a:rect l="l" t="t" r="r" b="b"/>
            <a:pathLst>
              <a:path w="473075" h="5079">
                <a:moveTo>
                  <a:pt x="0" y="4571"/>
                </a:moveTo>
                <a:lnTo>
                  <a:pt x="4727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90275" y="6257391"/>
            <a:ext cx="473075" cy="5080"/>
          </a:xfrm>
          <a:custGeom>
            <a:avLst/>
            <a:gdLst/>
            <a:ahLst/>
            <a:cxnLst/>
            <a:rect l="l" t="t" r="r" b="b"/>
            <a:pathLst>
              <a:path w="473075" h="5079">
                <a:moveTo>
                  <a:pt x="0" y="4571"/>
                </a:moveTo>
                <a:lnTo>
                  <a:pt x="4727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81391" y="6250990"/>
            <a:ext cx="1043940" cy="5080"/>
          </a:xfrm>
          <a:custGeom>
            <a:avLst/>
            <a:gdLst/>
            <a:ahLst/>
            <a:cxnLst/>
            <a:rect l="l" t="t" r="r" b="b"/>
            <a:pathLst>
              <a:path w="1043939" h="5079">
                <a:moveTo>
                  <a:pt x="0" y="4572"/>
                </a:moveTo>
                <a:lnTo>
                  <a:pt x="104333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80192" y="6253734"/>
            <a:ext cx="1043940" cy="5080"/>
          </a:xfrm>
          <a:custGeom>
            <a:avLst/>
            <a:gdLst/>
            <a:ahLst/>
            <a:cxnLst/>
            <a:rect l="l" t="t" r="r" b="b"/>
            <a:pathLst>
              <a:path w="1043939" h="5079">
                <a:moveTo>
                  <a:pt x="0" y="4571"/>
                </a:moveTo>
                <a:lnTo>
                  <a:pt x="104333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85048" y="6569202"/>
            <a:ext cx="1043940" cy="1270"/>
          </a:xfrm>
          <a:custGeom>
            <a:avLst/>
            <a:gdLst/>
            <a:ahLst/>
            <a:cxnLst/>
            <a:rect l="l" t="t" r="r" b="b"/>
            <a:pathLst>
              <a:path w="1043939" h="1270">
                <a:moveTo>
                  <a:pt x="1043330" y="914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83850" y="6571945"/>
            <a:ext cx="1043940" cy="1270"/>
          </a:xfrm>
          <a:custGeom>
            <a:avLst/>
            <a:gdLst/>
            <a:ahLst/>
            <a:cxnLst/>
            <a:rect l="l" t="t" r="r" b="b"/>
            <a:pathLst>
              <a:path w="1043939" h="1270">
                <a:moveTo>
                  <a:pt x="1043330" y="914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88729" y="6429298"/>
            <a:ext cx="547370" cy="140970"/>
          </a:xfrm>
          <a:custGeom>
            <a:avLst/>
            <a:gdLst/>
            <a:ahLst/>
            <a:cxnLst/>
            <a:rect l="l" t="t" r="r" b="b"/>
            <a:pathLst>
              <a:path w="547370" h="140970">
                <a:moveTo>
                  <a:pt x="546811" y="0"/>
                </a:moveTo>
                <a:lnTo>
                  <a:pt x="405993" y="140817"/>
                </a:lnTo>
                <a:lnTo>
                  <a:pt x="0" y="140817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387531" y="6432041"/>
            <a:ext cx="547370" cy="140970"/>
          </a:xfrm>
          <a:custGeom>
            <a:avLst/>
            <a:gdLst/>
            <a:ahLst/>
            <a:cxnLst/>
            <a:rect l="l" t="t" r="r" b="b"/>
            <a:pathLst>
              <a:path w="547370" h="140970">
                <a:moveTo>
                  <a:pt x="546811" y="0"/>
                </a:moveTo>
                <a:lnTo>
                  <a:pt x="405993" y="140817"/>
                </a:lnTo>
                <a:lnTo>
                  <a:pt x="0" y="140817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6790" y="5906719"/>
            <a:ext cx="71780" cy="7178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05592" y="5909462"/>
            <a:ext cx="71780" cy="7178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8619" y="7162190"/>
            <a:ext cx="71780" cy="7178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07421" y="7164933"/>
            <a:ext cx="71780" cy="7178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42398" y="7158532"/>
            <a:ext cx="71780" cy="7178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41200" y="7161276"/>
            <a:ext cx="71780" cy="7178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087" y="6219444"/>
            <a:ext cx="71780" cy="7178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2889" y="6222187"/>
            <a:ext cx="71780" cy="71780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8244739" y="5941924"/>
            <a:ext cx="1905" cy="1414145"/>
          </a:xfrm>
          <a:custGeom>
            <a:avLst/>
            <a:gdLst/>
            <a:ahLst/>
            <a:cxnLst/>
            <a:rect l="l" t="t" r="r" b="b"/>
            <a:pathLst>
              <a:path w="1905" h="1414145">
                <a:moveTo>
                  <a:pt x="1828" y="0"/>
                </a:moveTo>
                <a:lnTo>
                  <a:pt x="0" y="14136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543541" y="5944667"/>
            <a:ext cx="1905" cy="1414145"/>
          </a:xfrm>
          <a:custGeom>
            <a:avLst/>
            <a:gdLst/>
            <a:ahLst/>
            <a:cxnLst/>
            <a:rect l="l" t="t" r="r" b="b"/>
            <a:pathLst>
              <a:path w="1904" h="1414145">
                <a:moveTo>
                  <a:pt x="1828" y="0"/>
                </a:moveTo>
                <a:lnTo>
                  <a:pt x="0" y="14136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18144" y="7077608"/>
            <a:ext cx="318770" cy="135890"/>
          </a:xfrm>
          <a:custGeom>
            <a:avLst/>
            <a:gdLst/>
            <a:ahLst/>
            <a:cxnLst/>
            <a:rect l="l" t="t" r="r" b="b"/>
            <a:pathLst>
              <a:path w="318770" h="135890">
                <a:moveTo>
                  <a:pt x="31089" y="119786"/>
                </a:moveTo>
                <a:lnTo>
                  <a:pt x="312724" y="0"/>
                </a:lnTo>
              </a:path>
              <a:path w="318770" h="135890">
                <a:moveTo>
                  <a:pt x="303580" y="101498"/>
                </a:moveTo>
                <a:lnTo>
                  <a:pt x="311810" y="101498"/>
                </a:lnTo>
                <a:lnTo>
                  <a:pt x="318211" y="107899"/>
                </a:lnTo>
                <a:lnTo>
                  <a:pt x="318211" y="116128"/>
                </a:lnTo>
                <a:lnTo>
                  <a:pt x="318211" y="125272"/>
                </a:lnTo>
                <a:lnTo>
                  <a:pt x="311810" y="131673"/>
                </a:lnTo>
                <a:lnTo>
                  <a:pt x="303580" y="131673"/>
                </a:lnTo>
                <a:lnTo>
                  <a:pt x="294436" y="131673"/>
                </a:lnTo>
                <a:lnTo>
                  <a:pt x="288035" y="125272"/>
                </a:lnTo>
                <a:lnTo>
                  <a:pt x="288035" y="116128"/>
                </a:lnTo>
                <a:lnTo>
                  <a:pt x="288035" y="107899"/>
                </a:lnTo>
                <a:lnTo>
                  <a:pt x="294436" y="101498"/>
                </a:lnTo>
                <a:lnTo>
                  <a:pt x="303580" y="101498"/>
                </a:lnTo>
                <a:close/>
              </a:path>
              <a:path w="318770" h="135890">
                <a:moveTo>
                  <a:pt x="15544" y="105155"/>
                </a:moveTo>
                <a:lnTo>
                  <a:pt x="23774" y="105155"/>
                </a:lnTo>
                <a:lnTo>
                  <a:pt x="30175" y="111556"/>
                </a:lnTo>
                <a:lnTo>
                  <a:pt x="30175" y="119786"/>
                </a:lnTo>
                <a:lnTo>
                  <a:pt x="30175" y="128930"/>
                </a:lnTo>
                <a:lnTo>
                  <a:pt x="23774" y="135331"/>
                </a:lnTo>
                <a:lnTo>
                  <a:pt x="15544" y="135331"/>
                </a:lnTo>
                <a:lnTo>
                  <a:pt x="6400" y="135331"/>
                </a:lnTo>
                <a:lnTo>
                  <a:pt x="0" y="128930"/>
                </a:lnTo>
                <a:lnTo>
                  <a:pt x="0" y="119786"/>
                </a:lnTo>
                <a:lnTo>
                  <a:pt x="0" y="111556"/>
                </a:lnTo>
                <a:lnTo>
                  <a:pt x="6400" y="105155"/>
                </a:lnTo>
                <a:lnTo>
                  <a:pt x="15544" y="10515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814660" y="7173163"/>
            <a:ext cx="323215" cy="45085"/>
            <a:chOff x="5760059" y="7173162"/>
            <a:chExt cx="323215" cy="45085"/>
          </a:xfrm>
        </p:grpSpPr>
        <p:sp>
          <p:nvSpPr>
            <p:cNvPr id="42" name="object 42"/>
            <p:cNvSpPr/>
            <p:nvPr/>
          </p:nvSpPr>
          <p:spPr>
            <a:xfrm>
              <a:off x="5793435" y="7175448"/>
              <a:ext cx="281940" cy="24765"/>
            </a:xfrm>
            <a:custGeom>
              <a:avLst/>
              <a:gdLst/>
              <a:ahLst/>
              <a:cxnLst/>
              <a:rect l="l" t="t" r="r" b="b"/>
              <a:pathLst>
                <a:path w="281939" h="24765">
                  <a:moveTo>
                    <a:pt x="-2286" y="12344"/>
                  </a:moveTo>
                  <a:lnTo>
                    <a:pt x="283921" y="12344"/>
                  </a:lnTo>
                </a:path>
              </a:pathLst>
            </a:custGeom>
            <a:ln w="292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62345" y="7181849"/>
              <a:ext cx="318770" cy="34290"/>
            </a:xfrm>
            <a:custGeom>
              <a:avLst/>
              <a:gdLst/>
              <a:ahLst/>
              <a:cxnLst/>
              <a:rect l="l" t="t" r="r" b="b"/>
              <a:pathLst>
                <a:path w="318770" h="34290">
                  <a:moveTo>
                    <a:pt x="303580" y="0"/>
                  </a:moveTo>
                  <a:lnTo>
                    <a:pt x="311810" y="0"/>
                  </a:lnTo>
                  <a:lnTo>
                    <a:pt x="318211" y="6400"/>
                  </a:lnTo>
                  <a:lnTo>
                    <a:pt x="318211" y="14630"/>
                  </a:lnTo>
                  <a:lnTo>
                    <a:pt x="318211" y="23774"/>
                  </a:lnTo>
                  <a:lnTo>
                    <a:pt x="311810" y="30175"/>
                  </a:lnTo>
                  <a:lnTo>
                    <a:pt x="303580" y="30175"/>
                  </a:lnTo>
                  <a:lnTo>
                    <a:pt x="294436" y="30175"/>
                  </a:lnTo>
                  <a:lnTo>
                    <a:pt x="288036" y="23774"/>
                  </a:lnTo>
                  <a:lnTo>
                    <a:pt x="288036" y="14630"/>
                  </a:lnTo>
                  <a:lnTo>
                    <a:pt x="288036" y="6400"/>
                  </a:lnTo>
                  <a:lnTo>
                    <a:pt x="294436" y="0"/>
                  </a:lnTo>
                  <a:lnTo>
                    <a:pt x="303580" y="0"/>
                  </a:lnTo>
                  <a:close/>
                </a:path>
                <a:path w="318770" h="34290">
                  <a:moveTo>
                    <a:pt x="15544" y="3657"/>
                  </a:moveTo>
                  <a:lnTo>
                    <a:pt x="23774" y="3657"/>
                  </a:lnTo>
                  <a:lnTo>
                    <a:pt x="30175" y="10058"/>
                  </a:lnTo>
                  <a:lnTo>
                    <a:pt x="30175" y="18287"/>
                  </a:lnTo>
                  <a:lnTo>
                    <a:pt x="30175" y="27431"/>
                  </a:lnTo>
                  <a:lnTo>
                    <a:pt x="23774" y="33832"/>
                  </a:lnTo>
                  <a:lnTo>
                    <a:pt x="15544" y="33832"/>
                  </a:lnTo>
                  <a:lnTo>
                    <a:pt x="6400" y="33832"/>
                  </a:lnTo>
                  <a:lnTo>
                    <a:pt x="0" y="27431"/>
                  </a:lnTo>
                  <a:lnTo>
                    <a:pt x="0" y="18287"/>
                  </a:lnTo>
                  <a:lnTo>
                    <a:pt x="0" y="10058"/>
                  </a:lnTo>
                  <a:lnTo>
                    <a:pt x="6400" y="3657"/>
                  </a:lnTo>
                  <a:lnTo>
                    <a:pt x="15544" y="36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8292288" y="7197394"/>
            <a:ext cx="227329" cy="1270"/>
          </a:xfrm>
          <a:custGeom>
            <a:avLst/>
            <a:gdLst/>
            <a:ahLst/>
            <a:cxnLst/>
            <a:rect l="l" t="t" r="r" b="b"/>
            <a:pathLst>
              <a:path w="227329" h="1270">
                <a:moveTo>
                  <a:pt x="0" y="914"/>
                </a:moveTo>
                <a:lnTo>
                  <a:pt x="22677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591089" y="7200138"/>
            <a:ext cx="227329" cy="1270"/>
          </a:xfrm>
          <a:custGeom>
            <a:avLst/>
            <a:gdLst/>
            <a:ahLst/>
            <a:cxnLst/>
            <a:rect l="l" t="t" r="r" b="b"/>
            <a:pathLst>
              <a:path w="227329" h="1270">
                <a:moveTo>
                  <a:pt x="0" y="914"/>
                </a:moveTo>
                <a:lnTo>
                  <a:pt x="22677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62949" y="6261049"/>
            <a:ext cx="1120140" cy="1096010"/>
          </a:xfrm>
          <a:custGeom>
            <a:avLst/>
            <a:gdLst/>
            <a:ahLst/>
            <a:cxnLst/>
            <a:rect l="l" t="t" r="r" b="b"/>
            <a:pathLst>
              <a:path w="1120139" h="1096009">
                <a:moveTo>
                  <a:pt x="1120140" y="1095451"/>
                </a:moveTo>
                <a:lnTo>
                  <a:pt x="1120140" y="565099"/>
                </a:lnTo>
                <a:lnTo>
                  <a:pt x="914" y="557784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861751" y="6263792"/>
            <a:ext cx="1120140" cy="1096010"/>
          </a:xfrm>
          <a:custGeom>
            <a:avLst/>
            <a:gdLst/>
            <a:ahLst/>
            <a:cxnLst/>
            <a:rect l="l" t="t" r="r" b="b"/>
            <a:pathLst>
              <a:path w="1120140" h="1096009">
                <a:moveTo>
                  <a:pt x="1120140" y="1095451"/>
                </a:moveTo>
                <a:lnTo>
                  <a:pt x="1120140" y="565099"/>
                </a:lnTo>
                <a:lnTo>
                  <a:pt x="914" y="557784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416084" y="7194651"/>
            <a:ext cx="265430" cy="0"/>
          </a:xfrm>
          <a:custGeom>
            <a:avLst/>
            <a:gdLst/>
            <a:ahLst/>
            <a:cxnLst/>
            <a:rect l="l" t="t" r="r" b="b"/>
            <a:pathLst>
              <a:path w="265429">
                <a:moveTo>
                  <a:pt x="0" y="0"/>
                </a:moveTo>
                <a:lnTo>
                  <a:pt x="26517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714886" y="7197394"/>
            <a:ext cx="265430" cy="0"/>
          </a:xfrm>
          <a:custGeom>
            <a:avLst/>
            <a:gdLst/>
            <a:ahLst/>
            <a:cxnLst/>
            <a:rect l="l" t="t" r="r" b="b"/>
            <a:pathLst>
              <a:path w="265429">
                <a:moveTo>
                  <a:pt x="0" y="0"/>
                </a:moveTo>
                <a:lnTo>
                  <a:pt x="2651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95180" y="7157884"/>
            <a:ext cx="76200" cy="7334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93982" y="7160628"/>
            <a:ext cx="76200" cy="73342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8839099" y="7195566"/>
            <a:ext cx="400685" cy="0"/>
          </a:xfrm>
          <a:custGeom>
            <a:avLst/>
            <a:gdLst/>
            <a:ahLst/>
            <a:cxnLst/>
            <a:rect l="l" t="t" r="r" b="b"/>
            <a:pathLst>
              <a:path w="400685">
                <a:moveTo>
                  <a:pt x="0" y="0"/>
                </a:moveTo>
                <a:lnTo>
                  <a:pt x="4005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137901" y="7198309"/>
            <a:ext cx="400685" cy="0"/>
          </a:xfrm>
          <a:custGeom>
            <a:avLst/>
            <a:gdLst/>
            <a:ahLst/>
            <a:cxnLst/>
            <a:rect l="l" t="t" r="r" b="b"/>
            <a:pathLst>
              <a:path w="400685">
                <a:moveTo>
                  <a:pt x="0" y="0"/>
                </a:moveTo>
                <a:lnTo>
                  <a:pt x="4005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93990" y="5818289"/>
            <a:ext cx="80975" cy="7334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92792" y="5821032"/>
            <a:ext cx="80975" cy="7334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3989" y="6135585"/>
            <a:ext cx="95910" cy="7334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92791" y="6138329"/>
            <a:ext cx="95910" cy="73342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93990" y="6444653"/>
            <a:ext cx="97027" cy="7435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92792" y="6447396"/>
            <a:ext cx="97027" cy="74358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70136" y="6221082"/>
            <a:ext cx="264363" cy="7446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968937" y="6223825"/>
            <a:ext cx="264363" cy="7446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50782" y="5746051"/>
            <a:ext cx="76200" cy="73342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49584" y="5748794"/>
            <a:ext cx="76200" cy="73342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50782" y="6066091"/>
            <a:ext cx="76200" cy="7334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149584" y="6068834"/>
            <a:ext cx="76200" cy="73342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48953" y="6385217"/>
            <a:ext cx="76200" cy="73342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147755" y="6387960"/>
            <a:ext cx="76200" cy="73342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9016491" y="582030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085986" y="582030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315293" y="582305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384788" y="582305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014663" y="613577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084157" y="613577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313464" y="613852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382959" y="613852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014663" y="645673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084157" y="645673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313464" y="645947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382959" y="645947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object 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234577" y="7101841"/>
            <a:ext cx="185623" cy="185623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533379" y="7104584"/>
            <a:ext cx="185623" cy="185623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11261344" y="5835854"/>
            <a:ext cx="177800" cy="227329"/>
          </a:xfrm>
          <a:custGeom>
            <a:avLst/>
            <a:gdLst/>
            <a:ahLst/>
            <a:cxnLst/>
            <a:rect l="l" t="t" r="r" b="b"/>
            <a:pathLst>
              <a:path w="177800" h="227329">
                <a:moveTo>
                  <a:pt x="177393" y="22677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260429" y="6144921"/>
            <a:ext cx="177800" cy="227329"/>
          </a:xfrm>
          <a:custGeom>
            <a:avLst/>
            <a:gdLst/>
            <a:ahLst/>
            <a:cxnLst/>
            <a:rect l="l" t="t" r="r" b="b"/>
            <a:pathLst>
              <a:path w="177800" h="227329">
                <a:moveTo>
                  <a:pt x="177393" y="22677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259515" y="6457646"/>
            <a:ext cx="177800" cy="227329"/>
          </a:xfrm>
          <a:custGeom>
            <a:avLst/>
            <a:gdLst/>
            <a:ahLst/>
            <a:cxnLst/>
            <a:rect l="l" t="t" r="r" b="b"/>
            <a:pathLst>
              <a:path w="177800" h="227329">
                <a:moveTo>
                  <a:pt x="177393" y="22677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11927028" y="5897117"/>
            <a:ext cx="362585" cy="127000"/>
            <a:chOff x="6872427" y="5897117"/>
            <a:chExt cx="362585" cy="127000"/>
          </a:xfrm>
        </p:grpSpPr>
        <p:sp>
          <p:nvSpPr>
            <p:cNvPr id="86" name="object 86"/>
            <p:cNvSpPr/>
            <p:nvPr/>
          </p:nvSpPr>
          <p:spPr>
            <a:xfrm>
              <a:off x="6881571" y="5906261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39">
                  <a:moveTo>
                    <a:pt x="0" y="53035"/>
                  </a:moveTo>
                  <a:lnTo>
                    <a:pt x="31889" y="30860"/>
                  </a:lnTo>
                  <a:lnTo>
                    <a:pt x="67894" y="14173"/>
                  </a:lnTo>
                  <a:lnTo>
                    <a:pt x="106984" y="3657"/>
                  </a:lnTo>
                  <a:lnTo>
                    <a:pt x="148132" y="0"/>
                  </a:lnTo>
                  <a:lnTo>
                    <a:pt x="189280" y="3657"/>
                  </a:lnTo>
                  <a:lnTo>
                    <a:pt x="228371" y="14173"/>
                  </a:lnTo>
                  <a:lnTo>
                    <a:pt x="264375" y="30860"/>
                  </a:lnTo>
                  <a:lnTo>
                    <a:pt x="296265" y="5303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46340" y="5933935"/>
              <a:ext cx="88379" cy="89865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10765154" y="7035293"/>
            <a:ext cx="438150" cy="71755"/>
            <a:chOff x="5710554" y="7035292"/>
            <a:chExt cx="438150" cy="71755"/>
          </a:xfrm>
        </p:grpSpPr>
        <p:sp>
          <p:nvSpPr>
            <p:cNvPr id="89" name="object 89"/>
            <p:cNvSpPr/>
            <p:nvPr/>
          </p:nvSpPr>
          <p:spPr>
            <a:xfrm>
              <a:off x="5710554" y="7071538"/>
              <a:ext cx="369570" cy="0"/>
            </a:xfrm>
            <a:custGeom>
              <a:avLst/>
              <a:gdLst/>
              <a:ahLst/>
              <a:cxnLst/>
              <a:rect l="l" t="t" r="r" b="b"/>
              <a:pathLst>
                <a:path w="369570">
                  <a:moveTo>
                    <a:pt x="369125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58153" y="7035292"/>
              <a:ext cx="90525" cy="71628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11131956" y="6857899"/>
            <a:ext cx="438150" cy="71755"/>
            <a:chOff x="6077356" y="6857898"/>
            <a:chExt cx="438150" cy="71755"/>
          </a:xfrm>
        </p:grpSpPr>
        <p:sp>
          <p:nvSpPr>
            <p:cNvPr id="92" name="object 92"/>
            <p:cNvSpPr/>
            <p:nvPr/>
          </p:nvSpPr>
          <p:spPr>
            <a:xfrm>
              <a:off x="6146355" y="6894144"/>
              <a:ext cx="369570" cy="0"/>
            </a:xfrm>
            <a:custGeom>
              <a:avLst/>
              <a:gdLst/>
              <a:ahLst/>
              <a:cxnLst/>
              <a:rect l="l" t="t" r="r" b="b"/>
              <a:pathLst>
                <a:path w="369570">
                  <a:moveTo>
                    <a:pt x="0" y="0"/>
                  </a:moveTo>
                  <a:lnTo>
                    <a:pt x="36912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77356" y="6857898"/>
              <a:ext cx="90525" cy="71628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5761991" y="555650"/>
            <a:ext cx="8883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5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r>
              <a:rPr sz="7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Trebuchet MS"/>
                <a:cs typeface="Trebuchet MS"/>
              </a:rPr>
              <a:t>bobina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03" name="object 10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9</a:t>
            </a:fld>
            <a:endParaRPr spc="15" dirty="0"/>
          </a:p>
        </p:txBody>
      </p:sp>
      <p:sp>
        <p:nvSpPr>
          <p:cNvPr id="95" name="object 95"/>
          <p:cNvSpPr txBox="1"/>
          <p:nvPr/>
        </p:nvSpPr>
        <p:spPr>
          <a:xfrm>
            <a:off x="7957756" y="484531"/>
            <a:ext cx="3829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abren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electromagnéticamente.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bobina.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57820" y="1217319"/>
            <a:ext cx="4323080" cy="203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31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simboliza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círculo 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letras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posiblemente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letras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control.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añade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número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letra para diferenciar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bobina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misma letra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(y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número)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saber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qué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 múltiples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097521" y="4190150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759546" y="4122254"/>
            <a:ext cx="44767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>
              <a:spcBef>
                <a:spcPts val="284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asociado</a:t>
            </a:r>
            <a:endParaRPr sz="750">
              <a:latin typeface="Microsoft Sans Serif"/>
              <a:cs typeface="Microsoft Sans Serif"/>
            </a:endParaRPr>
          </a:p>
          <a:p>
            <a:pPr marL="46355">
              <a:spcBef>
                <a:spcPts val="16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844837" y="4190150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456063" y="4122254"/>
            <a:ext cx="44767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>
              <a:spcBef>
                <a:spcPts val="284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asociado</a:t>
            </a:r>
            <a:endParaRPr sz="750">
              <a:latin typeface="Microsoft Sans Serif"/>
              <a:cs typeface="Microsoft Sans Serif"/>
            </a:endParaRPr>
          </a:p>
          <a:p>
            <a:pPr marL="46355">
              <a:spcBef>
                <a:spcPts val="16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761990" y="4663700"/>
            <a:ext cx="17030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Ejemplo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bobina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90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contacto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7745" y="4619249"/>
            <a:ext cx="40347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ejemplo,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“M”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“M”.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alguien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contactor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"M".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"M"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"M"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9692" y="1836281"/>
            <a:ext cx="94551" cy="48219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977350" y="4212272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36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66620" y="4216844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3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25749" y="4211358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3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15007" y="4215930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3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03805" y="430188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205" y="472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93062" y="4306456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193" y="471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03805" y="408460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47205"/>
                </a:moveTo>
                <a:lnTo>
                  <a:pt x="4720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93062" y="408918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47193"/>
                </a:moveTo>
                <a:lnTo>
                  <a:pt x="4719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3952" y="4297312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193" y="0"/>
                </a:moveTo>
                <a:lnTo>
                  <a:pt x="0" y="472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03210" y="430188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205" y="0"/>
                </a:moveTo>
                <a:lnTo>
                  <a:pt x="0" y="472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13952" y="408460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193" y="47205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03210" y="408918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205" y="47193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3784" y="4125404"/>
            <a:ext cx="181610" cy="181610"/>
          </a:xfrm>
          <a:custGeom>
            <a:avLst/>
            <a:gdLst/>
            <a:ahLst/>
            <a:cxnLst/>
            <a:rect l="l" t="t" r="r" b="b"/>
            <a:pathLst>
              <a:path w="181610" h="181610">
                <a:moveTo>
                  <a:pt x="90512" y="0"/>
                </a:moveTo>
                <a:lnTo>
                  <a:pt x="125694" y="7133"/>
                </a:lnTo>
                <a:lnTo>
                  <a:pt x="154479" y="26565"/>
                </a:lnTo>
                <a:lnTo>
                  <a:pt x="173916" y="55346"/>
                </a:lnTo>
                <a:lnTo>
                  <a:pt x="181051" y="90525"/>
                </a:lnTo>
                <a:lnTo>
                  <a:pt x="173916" y="125704"/>
                </a:lnTo>
                <a:lnTo>
                  <a:pt x="154479" y="154485"/>
                </a:lnTo>
                <a:lnTo>
                  <a:pt x="125694" y="173918"/>
                </a:lnTo>
                <a:lnTo>
                  <a:pt x="90512" y="181051"/>
                </a:lnTo>
                <a:lnTo>
                  <a:pt x="55340" y="173918"/>
                </a:lnTo>
                <a:lnTo>
                  <a:pt x="26563" y="154485"/>
                </a:lnTo>
                <a:lnTo>
                  <a:pt x="7132" y="125704"/>
                </a:lnTo>
                <a:lnTo>
                  <a:pt x="0" y="90525"/>
                </a:lnTo>
                <a:lnTo>
                  <a:pt x="7132" y="55346"/>
                </a:lnTo>
                <a:lnTo>
                  <a:pt x="26563" y="26565"/>
                </a:lnTo>
                <a:lnTo>
                  <a:pt x="55340" y="7133"/>
                </a:lnTo>
                <a:lnTo>
                  <a:pt x="9051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230756" y="4127691"/>
            <a:ext cx="186055" cy="186055"/>
            <a:chOff x="3176155" y="4127690"/>
            <a:chExt cx="186055" cy="186055"/>
          </a:xfrm>
        </p:grpSpPr>
        <p:sp>
          <p:nvSpPr>
            <p:cNvPr id="17" name="object 17"/>
            <p:cNvSpPr/>
            <p:nvPr/>
          </p:nvSpPr>
          <p:spPr>
            <a:xfrm>
              <a:off x="3178441" y="4129976"/>
              <a:ext cx="181610" cy="181610"/>
            </a:xfrm>
            <a:custGeom>
              <a:avLst/>
              <a:gdLst/>
              <a:ahLst/>
              <a:cxnLst/>
              <a:rect l="l" t="t" r="r" b="b"/>
              <a:pathLst>
                <a:path w="181610" h="181610">
                  <a:moveTo>
                    <a:pt x="90525" y="0"/>
                  </a:moveTo>
                  <a:lnTo>
                    <a:pt x="125704" y="7133"/>
                  </a:lnTo>
                  <a:lnTo>
                    <a:pt x="154485" y="26565"/>
                  </a:lnTo>
                  <a:lnTo>
                    <a:pt x="173918" y="55346"/>
                  </a:lnTo>
                  <a:lnTo>
                    <a:pt x="181051" y="90525"/>
                  </a:lnTo>
                  <a:lnTo>
                    <a:pt x="173918" y="125704"/>
                  </a:lnTo>
                  <a:lnTo>
                    <a:pt x="154485" y="154485"/>
                  </a:lnTo>
                  <a:lnTo>
                    <a:pt x="125704" y="173918"/>
                  </a:lnTo>
                  <a:lnTo>
                    <a:pt x="90525" y="181051"/>
                  </a:lnTo>
                  <a:lnTo>
                    <a:pt x="55346" y="173918"/>
                  </a:lnTo>
                  <a:lnTo>
                    <a:pt x="26565" y="154485"/>
                  </a:lnTo>
                  <a:lnTo>
                    <a:pt x="7133" y="125704"/>
                  </a:lnTo>
                  <a:lnTo>
                    <a:pt x="0" y="90525"/>
                  </a:lnTo>
                  <a:lnTo>
                    <a:pt x="7133" y="55346"/>
                  </a:lnTo>
                  <a:lnTo>
                    <a:pt x="26565" y="26565"/>
                  </a:lnTo>
                  <a:lnTo>
                    <a:pt x="55346" y="7133"/>
                  </a:lnTo>
                  <a:lnTo>
                    <a:pt x="905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47732" y="4177322"/>
              <a:ext cx="50800" cy="73660"/>
            </a:xfrm>
            <a:custGeom>
              <a:avLst/>
              <a:gdLst/>
              <a:ahLst/>
              <a:cxnLst/>
              <a:rect l="l" t="t" r="r" b="b"/>
              <a:pathLst>
                <a:path w="50800" h="73660">
                  <a:moveTo>
                    <a:pt x="27470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2960" y="38303"/>
                  </a:lnTo>
                  <a:lnTo>
                    <a:pt x="42900" y="38176"/>
                  </a:lnTo>
                  <a:lnTo>
                    <a:pt x="39624" y="35902"/>
                  </a:lnTo>
                  <a:lnTo>
                    <a:pt x="34747" y="34950"/>
                  </a:lnTo>
                  <a:lnTo>
                    <a:pt x="39547" y="33464"/>
                  </a:lnTo>
                  <a:lnTo>
                    <a:pt x="41294" y="32410"/>
                  </a:lnTo>
                  <a:lnTo>
                    <a:pt x="6502" y="32410"/>
                  </a:lnTo>
                  <a:lnTo>
                    <a:pt x="6502" y="5905"/>
                  </a:lnTo>
                  <a:lnTo>
                    <a:pt x="44228" y="5905"/>
                  </a:lnTo>
                  <a:lnTo>
                    <a:pt x="41414" y="3124"/>
                  </a:lnTo>
                  <a:lnTo>
                    <a:pt x="38100" y="1460"/>
                  </a:lnTo>
                  <a:lnTo>
                    <a:pt x="31521" y="241"/>
                  </a:lnTo>
                  <a:lnTo>
                    <a:pt x="27470" y="0"/>
                  </a:lnTo>
                  <a:close/>
                </a:path>
                <a:path w="50800" h="73660">
                  <a:moveTo>
                    <a:pt x="42960" y="38303"/>
                  </a:moveTo>
                  <a:lnTo>
                    <a:pt x="32677" y="38303"/>
                  </a:lnTo>
                  <a:lnTo>
                    <a:pt x="35864" y="39700"/>
                  </a:lnTo>
                  <a:lnTo>
                    <a:pt x="37490" y="42468"/>
                  </a:lnTo>
                  <a:lnTo>
                    <a:pt x="38912" y="44843"/>
                  </a:lnTo>
                  <a:lnTo>
                    <a:pt x="39954" y="49923"/>
                  </a:lnTo>
                  <a:lnTo>
                    <a:pt x="40640" y="57708"/>
                  </a:lnTo>
                  <a:lnTo>
                    <a:pt x="40640" y="62179"/>
                  </a:lnTo>
                  <a:lnTo>
                    <a:pt x="40868" y="65570"/>
                  </a:lnTo>
                  <a:lnTo>
                    <a:pt x="41617" y="69227"/>
                  </a:lnTo>
                  <a:lnTo>
                    <a:pt x="42227" y="71056"/>
                  </a:lnTo>
                  <a:lnTo>
                    <a:pt x="43180" y="73355"/>
                  </a:lnTo>
                  <a:lnTo>
                    <a:pt x="50800" y="73355"/>
                  </a:lnTo>
                  <a:lnTo>
                    <a:pt x="49441" y="71666"/>
                  </a:lnTo>
                  <a:lnTo>
                    <a:pt x="48374" y="66611"/>
                  </a:lnTo>
                  <a:lnTo>
                    <a:pt x="46812" y="49822"/>
                  </a:lnTo>
                  <a:lnTo>
                    <a:pt x="45821" y="44335"/>
                  </a:lnTo>
                  <a:lnTo>
                    <a:pt x="42960" y="38303"/>
                  </a:lnTo>
                  <a:close/>
                </a:path>
                <a:path w="50800" h="73660">
                  <a:moveTo>
                    <a:pt x="44228" y="5905"/>
                  </a:moveTo>
                  <a:lnTo>
                    <a:pt x="30302" y="5905"/>
                  </a:lnTo>
                  <a:lnTo>
                    <a:pt x="34810" y="6908"/>
                  </a:lnTo>
                  <a:lnTo>
                    <a:pt x="40360" y="10972"/>
                  </a:lnTo>
                  <a:lnTo>
                    <a:pt x="41757" y="14135"/>
                  </a:lnTo>
                  <a:lnTo>
                    <a:pt x="41757" y="21094"/>
                  </a:lnTo>
                  <a:lnTo>
                    <a:pt x="25565" y="32410"/>
                  </a:lnTo>
                  <a:lnTo>
                    <a:pt x="41294" y="32410"/>
                  </a:lnTo>
                  <a:lnTo>
                    <a:pt x="43103" y="31318"/>
                  </a:lnTo>
                  <a:lnTo>
                    <a:pt x="47713" y="25692"/>
                  </a:lnTo>
                  <a:lnTo>
                    <a:pt x="48869" y="22148"/>
                  </a:lnTo>
                  <a:lnTo>
                    <a:pt x="48869" y="14909"/>
                  </a:lnTo>
                  <a:lnTo>
                    <a:pt x="48361" y="12331"/>
                  </a:lnTo>
                  <a:lnTo>
                    <a:pt x="47332" y="10172"/>
                  </a:lnTo>
                  <a:lnTo>
                    <a:pt x="46596" y="8534"/>
                  </a:lnTo>
                  <a:lnTo>
                    <a:pt x="45478" y="7048"/>
                  </a:lnTo>
                  <a:lnTo>
                    <a:pt x="44228" y="59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204033" y="4172749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6868" y="0"/>
                </a:moveTo>
                <a:lnTo>
                  <a:pt x="29057" y="0"/>
                </a:lnTo>
                <a:lnTo>
                  <a:pt x="0" y="73355"/>
                </a:lnTo>
                <a:lnTo>
                  <a:pt x="6832" y="73380"/>
                </a:lnTo>
                <a:lnTo>
                  <a:pt x="14719" y="53238"/>
                </a:lnTo>
                <a:lnTo>
                  <a:pt x="58185" y="53238"/>
                </a:lnTo>
                <a:lnTo>
                  <a:pt x="55988" y="47751"/>
                </a:lnTo>
                <a:lnTo>
                  <a:pt x="16751" y="47751"/>
                </a:lnTo>
                <a:lnTo>
                  <a:pt x="32918" y="5880"/>
                </a:lnTo>
                <a:lnTo>
                  <a:pt x="39222" y="5880"/>
                </a:lnTo>
                <a:lnTo>
                  <a:pt x="36868" y="0"/>
                </a:lnTo>
                <a:close/>
              </a:path>
              <a:path w="66675" h="73660">
                <a:moveTo>
                  <a:pt x="58185" y="53238"/>
                </a:moveTo>
                <a:lnTo>
                  <a:pt x="51130" y="53238"/>
                </a:lnTo>
                <a:lnTo>
                  <a:pt x="59016" y="73355"/>
                </a:lnTo>
                <a:lnTo>
                  <a:pt x="66230" y="73329"/>
                </a:lnTo>
                <a:lnTo>
                  <a:pt x="58185" y="53238"/>
                </a:lnTo>
                <a:close/>
              </a:path>
              <a:path w="66675" h="73660">
                <a:moveTo>
                  <a:pt x="39222" y="5880"/>
                </a:moveTo>
                <a:lnTo>
                  <a:pt x="32918" y="5880"/>
                </a:lnTo>
                <a:lnTo>
                  <a:pt x="48742" y="47751"/>
                </a:lnTo>
                <a:lnTo>
                  <a:pt x="55988" y="47751"/>
                </a:lnTo>
                <a:lnTo>
                  <a:pt x="39222" y="588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761990" y="542951"/>
            <a:ext cx="15544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Símbolo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Trebuchet MS"/>
                <a:cs typeface="Trebuchet MS"/>
              </a:rPr>
              <a:t>relé</a:t>
            </a:r>
            <a:r>
              <a:rPr sz="8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10</a:t>
            </a:fld>
            <a:endParaRPr spc="15" dirty="0"/>
          </a:p>
        </p:txBody>
      </p:sp>
      <p:sp>
        <p:nvSpPr>
          <p:cNvPr id="21" name="object 21"/>
          <p:cNvSpPr txBox="1"/>
          <p:nvPr/>
        </p:nvSpPr>
        <p:spPr>
          <a:xfrm>
            <a:off x="7957821" y="484530"/>
            <a:ext cx="41636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sobrecalentamiento.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excesiva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período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83962" y="2320594"/>
            <a:ext cx="40830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2384">
              <a:spcBef>
                <a:spcPts val="455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1991" y="2962442"/>
            <a:ext cx="163448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r>
              <a:rPr sz="8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luces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indicadoras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746" y="2911641"/>
            <a:ext cx="4213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10" dirty="0">
                <a:solidFill>
                  <a:srgbClr val="171514"/>
                </a:solidFill>
                <a:latin typeface="Trebuchet MS"/>
                <a:cs typeface="Trebuchet MS"/>
              </a:rPr>
              <a:t>luz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indicadora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referido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10" dirty="0">
                <a:solidFill>
                  <a:srgbClr val="171514"/>
                </a:solidFill>
                <a:latin typeface="Trebuchet MS"/>
                <a:cs typeface="Trebuchet MS"/>
              </a:rPr>
              <a:t>luz </a:t>
            </a:r>
            <a:r>
              <a:rPr sz="950" b="1" spc="25" dirty="0">
                <a:solidFill>
                  <a:srgbClr val="171514"/>
                </a:solidFill>
                <a:latin typeface="Trebuchet MS"/>
                <a:cs typeface="Trebuchet MS"/>
              </a:rPr>
              <a:t>piloto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 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funcionando.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letra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5883" y="4398673"/>
            <a:ext cx="635000" cy="28130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3020" algn="ctr">
              <a:spcBef>
                <a:spcPts val="215"/>
              </a:spcBef>
            </a:pP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rojo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13026" y="4410646"/>
            <a:ext cx="63500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14300"/>
              </a:lnSpc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Ámbar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61991" y="4903866"/>
            <a:ext cx="10280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5" dirty="0">
                <a:solidFill>
                  <a:srgbClr val="171514"/>
                </a:solidFill>
                <a:latin typeface="Trebuchet MS"/>
                <a:cs typeface="Trebuchet MS"/>
              </a:rPr>
              <a:t>Otros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55" dirty="0">
                <a:solidFill>
                  <a:srgbClr val="171514"/>
                </a:solidFill>
                <a:latin typeface="Trebuchet MS"/>
                <a:cs typeface="Trebuchet MS"/>
              </a:rPr>
              <a:t>símbolos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7755" y="4878465"/>
            <a:ext cx="4146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aquí,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gráficos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70102" y="4034764"/>
            <a:ext cx="4857750" cy="0"/>
          </a:xfrm>
          <a:custGeom>
            <a:avLst/>
            <a:gdLst/>
            <a:ahLst/>
            <a:cxnLst/>
            <a:rect l="l" t="t" r="r" b="b"/>
            <a:pathLst>
              <a:path w="4857750">
                <a:moveTo>
                  <a:pt x="0" y="0"/>
                </a:moveTo>
                <a:lnTo>
                  <a:pt x="485721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71278" y="4487596"/>
            <a:ext cx="374650" cy="131445"/>
          </a:xfrm>
          <a:custGeom>
            <a:avLst/>
            <a:gdLst/>
            <a:ahLst/>
            <a:cxnLst/>
            <a:rect l="l" t="t" r="r" b="b"/>
            <a:pathLst>
              <a:path w="374650" h="131445">
                <a:moveTo>
                  <a:pt x="188722" y="1460"/>
                </a:moveTo>
                <a:lnTo>
                  <a:pt x="188722" y="130936"/>
                </a:lnTo>
              </a:path>
              <a:path w="374650" h="131445">
                <a:moveTo>
                  <a:pt x="5854" y="0"/>
                </a:moveTo>
                <a:lnTo>
                  <a:pt x="371614" y="0"/>
                </a:lnTo>
              </a:path>
              <a:path w="374650" h="131445">
                <a:moveTo>
                  <a:pt x="356616" y="38036"/>
                </a:moveTo>
                <a:lnTo>
                  <a:pt x="366483" y="38036"/>
                </a:lnTo>
                <a:lnTo>
                  <a:pt x="374535" y="29971"/>
                </a:lnTo>
                <a:lnTo>
                  <a:pt x="374535" y="20116"/>
                </a:lnTo>
                <a:lnTo>
                  <a:pt x="374535" y="10223"/>
                </a:lnTo>
                <a:lnTo>
                  <a:pt x="366483" y="2184"/>
                </a:lnTo>
                <a:lnTo>
                  <a:pt x="356616" y="2184"/>
                </a:lnTo>
                <a:lnTo>
                  <a:pt x="346748" y="2184"/>
                </a:lnTo>
                <a:lnTo>
                  <a:pt x="338696" y="10223"/>
                </a:lnTo>
                <a:lnTo>
                  <a:pt x="338696" y="20116"/>
                </a:lnTo>
                <a:lnTo>
                  <a:pt x="338696" y="29971"/>
                </a:lnTo>
                <a:lnTo>
                  <a:pt x="346748" y="38036"/>
                </a:lnTo>
                <a:lnTo>
                  <a:pt x="356616" y="38036"/>
                </a:lnTo>
                <a:close/>
              </a:path>
              <a:path w="374650" h="131445">
                <a:moveTo>
                  <a:pt x="17919" y="38036"/>
                </a:moveTo>
                <a:lnTo>
                  <a:pt x="27787" y="38036"/>
                </a:lnTo>
                <a:lnTo>
                  <a:pt x="35839" y="29971"/>
                </a:lnTo>
                <a:lnTo>
                  <a:pt x="35839" y="20116"/>
                </a:lnTo>
                <a:lnTo>
                  <a:pt x="35839" y="10223"/>
                </a:lnTo>
                <a:lnTo>
                  <a:pt x="27787" y="2184"/>
                </a:lnTo>
                <a:lnTo>
                  <a:pt x="17919" y="2184"/>
                </a:lnTo>
                <a:lnTo>
                  <a:pt x="8051" y="2184"/>
                </a:lnTo>
                <a:lnTo>
                  <a:pt x="0" y="10223"/>
                </a:lnTo>
                <a:lnTo>
                  <a:pt x="0" y="20116"/>
                </a:lnTo>
                <a:lnTo>
                  <a:pt x="0" y="29971"/>
                </a:lnTo>
                <a:lnTo>
                  <a:pt x="8051" y="38036"/>
                </a:lnTo>
                <a:lnTo>
                  <a:pt x="17919" y="3803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4190" y="4541724"/>
            <a:ext cx="374650" cy="102235"/>
          </a:xfrm>
          <a:custGeom>
            <a:avLst/>
            <a:gdLst/>
            <a:ahLst/>
            <a:cxnLst/>
            <a:rect l="l" t="t" r="r" b="b"/>
            <a:pathLst>
              <a:path w="374650" h="102235">
                <a:moveTo>
                  <a:pt x="188734" y="100228"/>
                </a:moveTo>
                <a:lnTo>
                  <a:pt x="188734" y="0"/>
                </a:lnTo>
              </a:path>
              <a:path w="374650" h="102235">
                <a:moveTo>
                  <a:pt x="5854" y="101676"/>
                </a:moveTo>
                <a:lnTo>
                  <a:pt x="371614" y="101676"/>
                </a:lnTo>
              </a:path>
              <a:path w="374650" h="102235">
                <a:moveTo>
                  <a:pt x="356616" y="63639"/>
                </a:moveTo>
                <a:lnTo>
                  <a:pt x="366496" y="63639"/>
                </a:lnTo>
                <a:lnTo>
                  <a:pt x="374535" y="71691"/>
                </a:lnTo>
                <a:lnTo>
                  <a:pt x="374535" y="81559"/>
                </a:lnTo>
                <a:lnTo>
                  <a:pt x="374535" y="91427"/>
                </a:lnTo>
                <a:lnTo>
                  <a:pt x="366496" y="99491"/>
                </a:lnTo>
                <a:lnTo>
                  <a:pt x="356616" y="99491"/>
                </a:lnTo>
                <a:lnTo>
                  <a:pt x="346748" y="99491"/>
                </a:lnTo>
                <a:lnTo>
                  <a:pt x="338696" y="91427"/>
                </a:lnTo>
                <a:lnTo>
                  <a:pt x="338696" y="81559"/>
                </a:lnTo>
                <a:lnTo>
                  <a:pt x="338696" y="71691"/>
                </a:lnTo>
                <a:lnTo>
                  <a:pt x="346748" y="63639"/>
                </a:lnTo>
                <a:lnTo>
                  <a:pt x="356616" y="63639"/>
                </a:lnTo>
                <a:close/>
              </a:path>
              <a:path w="374650" h="102235">
                <a:moveTo>
                  <a:pt x="17919" y="63639"/>
                </a:moveTo>
                <a:lnTo>
                  <a:pt x="27800" y="63639"/>
                </a:lnTo>
                <a:lnTo>
                  <a:pt x="35839" y="71691"/>
                </a:lnTo>
                <a:lnTo>
                  <a:pt x="35839" y="81559"/>
                </a:lnTo>
                <a:lnTo>
                  <a:pt x="35839" y="91427"/>
                </a:lnTo>
                <a:lnTo>
                  <a:pt x="27800" y="99491"/>
                </a:lnTo>
                <a:lnTo>
                  <a:pt x="17919" y="99491"/>
                </a:lnTo>
                <a:lnTo>
                  <a:pt x="8051" y="99491"/>
                </a:lnTo>
                <a:lnTo>
                  <a:pt x="0" y="91427"/>
                </a:lnTo>
                <a:lnTo>
                  <a:pt x="0" y="81559"/>
                </a:lnTo>
                <a:lnTo>
                  <a:pt x="0" y="71691"/>
                </a:lnTo>
                <a:lnTo>
                  <a:pt x="8051" y="63639"/>
                </a:lnTo>
                <a:lnTo>
                  <a:pt x="17919" y="6363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31874" y="4457599"/>
            <a:ext cx="365760" cy="102235"/>
          </a:xfrm>
          <a:custGeom>
            <a:avLst/>
            <a:gdLst/>
            <a:ahLst/>
            <a:cxnLst/>
            <a:rect l="l" t="t" r="r" b="b"/>
            <a:pathLst>
              <a:path w="365760" h="102235">
                <a:moveTo>
                  <a:pt x="182879" y="100215"/>
                </a:moveTo>
                <a:lnTo>
                  <a:pt x="182879" y="0"/>
                </a:lnTo>
              </a:path>
              <a:path w="365760" h="102235">
                <a:moveTo>
                  <a:pt x="0" y="101688"/>
                </a:moveTo>
                <a:lnTo>
                  <a:pt x="365759" y="1016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68375" y="460903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17932" y="0"/>
                </a:moveTo>
                <a:lnTo>
                  <a:pt x="27800" y="0"/>
                </a:lnTo>
                <a:lnTo>
                  <a:pt x="35839" y="8039"/>
                </a:lnTo>
                <a:lnTo>
                  <a:pt x="35839" y="17919"/>
                </a:lnTo>
                <a:lnTo>
                  <a:pt x="35839" y="27787"/>
                </a:lnTo>
                <a:lnTo>
                  <a:pt x="27800" y="35826"/>
                </a:lnTo>
                <a:lnTo>
                  <a:pt x="17932" y="35826"/>
                </a:lnTo>
                <a:lnTo>
                  <a:pt x="8051" y="35826"/>
                </a:lnTo>
                <a:lnTo>
                  <a:pt x="0" y="27787"/>
                </a:lnTo>
                <a:lnTo>
                  <a:pt x="0" y="17919"/>
                </a:lnTo>
                <a:lnTo>
                  <a:pt x="0" y="8039"/>
                </a:lnTo>
                <a:lnTo>
                  <a:pt x="8051" y="0"/>
                </a:lnTo>
                <a:lnTo>
                  <a:pt x="1793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26021" y="460903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17932" y="0"/>
                </a:moveTo>
                <a:lnTo>
                  <a:pt x="27800" y="0"/>
                </a:lnTo>
                <a:lnTo>
                  <a:pt x="35852" y="8039"/>
                </a:lnTo>
                <a:lnTo>
                  <a:pt x="35852" y="17919"/>
                </a:lnTo>
                <a:lnTo>
                  <a:pt x="35852" y="27787"/>
                </a:lnTo>
                <a:lnTo>
                  <a:pt x="27800" y="35826"/>
                </a:lnTo>
                <a:lnTo>
                  <a:pt x="17932" y="35826"/>
                </a:lnTo>
                <a:lnTo>
                  <a:pt x="8051" y="35826"/>
                </a:lnTo>
                <a:lnTo>
                  <a:pt x="0" y="27787"/>
                </a:lnTo>
                <a:lnTo>
                  <a:pt x="0" y="17919"/>
                </a:lnTo>
                <a:lnTo>
                  <a:pt x="0" y="8039"/>
                </a:lnTo>
                <a:lnTo>
                  <a:pt x="8051" y="0"/>
                </a:lnTo>
                <a:lnTo>
                  <a:pt x="1793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93315" y="2613787"/>
            <a:ext cx="378460" cy="129539"/>
          </a:xfrm>
          <a:custGeom>
            <a:avLst/>
            <a:gdLst/>
            <a:ahLst/>
            <a:cxnLst/>
            <a:rect l="l" t="t" r="r" b="b"/>
            <a:pathLst>
              <a:path w="378460" h="129539">
                <a:moveTo>
                  <a:pt x="277139" y="122618"/>
                </a:moveTo>
                <a:lnTo>
                  <a:pt x="283832" y="6464"/>
                </a:lnTo>
                <a:lnTo>
                  <a:pt x="127406" y="0"/>
                </a:lnTo>
              </a:path>
              <a:path w="378460" h="129539">
                <a:moveTo>
                  <a:pt x="35331" y="110134"/>
                </a:moveTo>
                <a:lnTo>
                  <a:pt x="371246" y="129514"/>
                </a:lnTo>
              </a:path>
              <a:path w="378460" h="129539">
                <a:moveTo>
                  <a:pt x="360273" y="91821"/>
                </a:moveTo>
                <a:lnTo>
                  <a:pt x="370141" y="91821"/>
                </a:lnTo>
                <a:lnTo>
                  <a:pt x="378193" y="99872"/>
                </a:lnTo>
                <a:lnTo>
                  <a:pt x="378193" y="109740"/>
                </a:lnTo>
                <a:lnTo>
                  <a:pt x="378193" y="119621"/>
                </a:lnTo>
                <a:lnTo>
                  <a:pt x="370141" y="127660"/>
                </a:lnTo>
                <a:lnTo>
                  <a:pt x="360273" y="127660"/>
                </a:lnTo>
                <a:lnTo>
                  <a:pt x="350393" y="127660"/>
                </a:lnTo>
                <a:lnTo>
                  <a:pt x="342353" y="119621"/>
                </a:lnTo>
                <a:lnTo>
                  <a:pt x="342353" y="109740"/>
                </a:lnTo>
                <a:lnTo>
                  <a:pt x="342353" y="99872"/>
                </a:lnTo>
                <a:lnTo>
                  <a:pt x="350393" y="91821"/>
                </a:lnTo>
                <a:lnTo>
                  <a:pt x="360273" y="91821"/>
                </a:lnTo>
                <a:close/>
              </a:path>
              <a:path w="378460" h="129539">
                <a:moveTo>
                  <a:pt x="17919" y="91821"/>
                </a:moveTo>
                <a:lnTo>
                  <a:pt x="27787" y="91821"/>
                </a:lnTo>
                <a:lnTo>
                  <a:pt x="35839" y="99872"/>
                </a:lnTo>
                <a:lnTo>
                  <a:pt x="35839" y="109740"/>
                </a:lnTo>
                <a:lnTo>
                  <a:pt x="35839" y="119621"/>
                </a:lnTo>
                <a:lnTo>
                  <a:pt x="27787" y="127660"/>
                </a:lnTo>
                <a:lnTo>
                  <a:pt x="17919" y="127660"/>
                </a:lnTo>
                <a:lnTo>
                  <a:pt x="8039" y="127660"/>
                </a:lnTo>
                <a:lnTo>
                  <a:pt x="0" y="119621"/>
                </a:lnTo>
                <a:lnTo>
                  <a:pt x="0" y="109740"/>
                </a:lnTo>
                <a:lnTo>
                  <a:pt x="0" y="99872"/>
                </a:lnTo>
                <a:lnTo>
                  <a:pt x="8039" y="91821"/>
                </a:lnTo>
                <a:lnTo>
                  <a:pt x="17919" y="9182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360094" y="527050"/>
            <a:ext cx="4869180" cy="6737984"/>
            <a:chOff x="2305494" y="527050"/>
            <a:chExt cx="4869180" cy="6737984"/>
          </a:xfrm>
        </p:grpSpPr>
        <p:sp>
          <p:nvSpPr>
            <p:cNvPr id="10" name="object 10"/>
            <p:cNvSpPr/>
            <p:nvPr/>
          </p:nvSpPr>
          <p:spPr>
            <a:xfrm>
              <a:off x="2309368" y="529336"/>
              <a:ext cx="4862830" cy="6727825"/>
            </a:xfrm>
            <a:custGeom>
              <a:avLst/>
              <a:gdLst/>
              <a:ahLst/>
              <a:cxnLst/>
              <a:rect l="l" t="t" r="r" b="b"/>
              <a:pathLst>
                <a:path w="4862830" h="6727825">
                  <a:moveTo>
                    <a:pt x="1399514" y="1692897"/>
                  </a:moveTo>
                  <a:lnTo>
                    <a:pt x="1373352" y="1579524"/>
                  </a:lnTo>
                  <a:lnTo>
                    <a:pt x="1221397" y="1617217"/>
                  </a:lnTo>
                </a:path>
                <a:path w="4862830" h="6727825">
                  <a:moveTo>
                    <a:pt x="1163929" y="1748777"/>
                  </a:moveTo>
                  <a:lnTo>
                    <a:pt x="1491792" y="1673085"/>
                  </a:lnTo>
                </a:path>
                <a:path w="4862830" h="6727825">
                  <a:moveTo>
                    <a:pt x="1488147" y="1729320"/>
                  </a:moveTo>
                  <a:lnTo>
                    <a:pt x="1498028" y="1729320"/>
                  </a:lnTo>
                  <a:lnTo>
                    <a:pt x="1506080" y="1737359"/>
                  </a:lnTo>
                  <a:lnTo>
                    <a:pt x="1506080" y="1747240"/>
                  </a:lnTo>
                  <a:lnTo>
                    <a:pt x="1506080" y="1757108"/>
                  </a:lnTo>
                  <a:lnTo>
                    <a:pt x="1498028" y="1765160"/>
                  </a:lnTo>
                  <a:lnTo>
                    <a:pt x="1488147" y="1765160"/>
                  </a:lnTo>
                  <a:lnTo>
                    <a:pt x="1478280" y="1765160"/>
                  </a:lnTo>
                  <a:lnTo>
                    <a:pt x="1470228" y="1757108"/>
                  </a:lnTo>
                  <a:lnTo>
                    <a:pt x="1470228" y="1747240"/>
                  </a:lnTo>
                  <a:lnTo>
                    <a:pt x="1470228" y="1737359"/>
                  </a:lnTo>
                  <a:lnTo>
                    <a:pt x="1478280" y="1729320"/>
                  </a:lnTo>
                  <a:lnTo>
                    <a:pt x="1488147" y="1729320"/>
                  </a:lnTo>
                  <a:close/>
                </a:path>
                <a:path w="4862830" h="6727825">
                  <a:moveTo>
                    <a:pt x="1145806" y="1729320"/>
                  </a:moveTo>
                  <a:lnTo>
                    <a:pt x="1155674" y="1729320"/>
                  </a:lnTo>
                  <a:lnTo>
                    <a:pt x="1163726" y="1737359"/>
                  </a:lnTo>
                  <a:lnTo>
                    <a:pt x="1163726" y="1747240"/>
                  </a:lnTo>
                  <a:lnTo>
                    <a:pt x="1163726" y="1757108"/>
                  </a:lnTo>
                  <a:lnTo>
                    <a:pt x="1155674" y="1765160"/>
                  </a:lnTo>
                  <a:lnTo>
                    <a:pt x="1145806" y="1765160"/>
                  </a:lnTo>
                  <a:lnTo>
                    <a:pt x="1135926" y="1765160"/>
                  </a:lnTo>
                  <a:lnTo>
                    <a:pt x="1127887" y="1757108"/>
                  </a:lnTo>
                  <a:lnTo>
                    <a:pt x="1127887" y="1747240"/>
                  </a:lnTo>
                  <a:lnTo>
                    <a:pt x="1127887" y="1737359"/>
                  </a:lnTo>
                  <a:lnTo>
                    <a:pt x="1135926" y="1729320"/>
                  </a:lnTo>
                  <a:lnTo>
                    <a:pt x="1145806" y="1729320"/>
                  </a:lnTo>
                  <a:close/>
                </a:path>
                <a:path w="4862830" h="6727825">
                  <a:moveTo>
                    <a:pt x="0" y="0"/>
                  </a:moveTo>
                  <a:lnTo>
                    <a:pt x="4862372" y="0"/>
                  </a:lnTo>
                  <a:lnTo>
                    <a:pt x="4862372" y="6727545"/>
                  </a:lnTo>
                  <a:lnTo>
                    <a:pt x="0" y="672754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58043" y="3793172"/>
              <a:ext cx="600075" cy="75565"/>
            </a:xfrm>
            <a:custGeom>
              <a:avLst/>
              <a:gdLst/>
              <a:ahLst/>
              <a:cxnLst/>
              <a:rect l="l" t="t" r="r" b="b"/>
              <a:pathLst>
                <a:path w="600075" h="75564">
                  <a:moveTo>
                    <a:pt x="52628" y="13754"/>
                  </a:moveTo>
                  <a:lnTo>
                    <a:pt x="51663" y="11798"/>
                  </a:lnTo>
                  <a:lnTo>
                    <a:pt x="49784" y="7962"/>
                  </a:lnTo>
                  <a:lnTo>
                    <a:pt x="39484" y="1460"/>
                  </a:lnTo>
                  <a:lnTo>
                    <a:pt x="36169" y="711"/>
                  </a:lnTo>
                  <a:lnTo>
                    <a:pt x="36169" y="17957"/>
                  </a:lnTo>
                  <a:lnTo>
                    <a:pt x="36169" y="26619"/>
                  </a:lnTo>
                  <a:lnTo>
                    <a:pt x="34378" y="29908"/>
                  </a:lnTo>
                  <a:lnTo>
                    <a:pt x="30784" y="31610"/>
                  </a:lnTo>
                  <a:lnTo>
                    <a:pt x="28892" y="32473"/>
                  </a:lnTo>
                  <a:lnTo>
                    <a:pt x="25844" y="32931"/>
                  </a:lnTo>
                  <a:lnTo>
                    <a:pt x="15341" y="32931"/>
                  </a:lnTo>
                  <a:lnTo>
                    <a:pt x="15341" y="11798"/>
                  </a:lnTo>
                  <a:lnTo>
                    <a:pt x="27393" y="11798"/>
                  </a:lnTo>
                  <a:lnTo>
                    <a:pt x="30480" y="12433"/>
                  </a:lnTo>
                  <a:lnTo>
                    <a:pt x="34950" y="15278"/>
                  </a:lnTo>
                  <a:lnTo>
                    <a:pt x="36169" y="17957"/>
                  </a:lnTo>
                  <a:lnTo>
                    <a:pt x="36169" y="711"/>
                  </a:lnTo>
                  <a:lnTo>
                    <a:pt x="33083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15748" y="73355"/>
                  </a:lnTo>
                  <a:lnTo>
                    <a:pt x="15748" y="44704"/>
                  </a:lnTo>
                  <a:lnTo>
                    <a:pt x="30010" y="44704"/>
                  </a:lnTo>
                  <a:lnTo>
                    <a:pt x="52514" y="26619"/>
                  </a:lnTo>
                  <a:lnTo>
                    <a:pt x="52628" y="13754"/>
                  </a:lnTo>
                  <a:close/>
                </a:path>
                <a:path w="600075" h="75564">
                  <a:moveTo>
                    <a:pt x="108915" y="73355"/>
                  </a:moveTo>
                  <a:lnTo>
                    <a:pt x="108508" y="64960"/>
                  </a:lnTo>
                  <a:lnTo>
                    <a:pt x="108508" y="22059"/>
                  </a:lnTo>
                  <a:lnTo>
                    <a:pt x="93472" y="22059"/>
                  </a:lnTo>
                  <a:lnTo>
                    <a:pt x="93472" y="57099"/>
                  </a:lnTo>
                  <a:lnTo>
                    <a:pt x="92557" y="59880"/>
                  </a:lnTo>
                  <a:lnTo>
                    <a:pt x="89166" y="62992"/>
                  </a:lnTo>
                  <a:lnTo>
                    <a:pt x="86868" y="63703"/>
                  </a:lnTo>
                  <a:lnTo>
                    <a:pt x="80098" y="63703"/>
                  </a:lnTo>
                  <a:lnTo>
                    <a:pt x="77660" y="62484"/>
                  </a:lnTo>
                  <a:lnTo>
                    <a:pt x="75819" y="58623"/>
                  </a:lnTo>
                  <a:lnTo>
                    <a:pt x="75488" y="56121"/>
                  </a:lnTo>
                  <a:lnTo>
                    <a:pt x="75488" y="22059"/>
                  </a:lnTo>
                  <a:lnTo>
                    <a:pt x="60452" y="22059"/>
                  </a:lnTo>
                  <a:lnTo>
                    <a:pt x="60452" y="53721"/>
                  </a:lnTo>
                  <a:lnTo>
                    <a:pt x="60553" y="56959"/>
                  </a:lnTo>
                  <a:lnTo>
                    <a:pt x="74409" y="74371"/>
                  </a:lnTo>
                  <a:lnTo>
                    <a:pt x="82943" y="74371"/>
                  </a:lnTo>
                  <a:lnTo>
                    <a:pt x="86525" y="73393"/>
                  </a:lnTo>
                  <a:lnTo>
                    <a:pt x="91401" y="70205"/>
                  </a:lnTo>
                  <a:lnTo>
                    <a:pt x="92900" y="68681"/>
                  </a:lnTo>
                  <a:lnTo>
                    <a:pt x="93980" y="66852"/>
                  </a:lnTo>
                  <a:lnTo>
                    <a:pt x="94386" y="73355"/>
                  </a:lnTo>
                  <a:lnTo>
                    <a:pt x="108915" y="73355"/>
                  </a:lnTo>
                  <a:close/>
                </a:path>
                <a:path w="600075" h="75564">
                  <a:moveTo>
                    <a:pt x="163271" y="50457"/>
                  </a:moveTo>
                  <a:lnTo>
                    <a:pt x="158699" y="45694"/>
                  </a:lnTo>
                  <a:lnTo>
                    <a:pt x="137121" y="39763"/>
                  </a:lnTo>
                  <a:lnTo>
                    <a:pt x="135153" y="38950"/>
                  </a:lnTo>
                  <a:lnTo>
                    <a:pt x="133667" y="37465"/>
                  </a:lnTo>
                  <a:lnTo>
                    <a:pt x="133299" y="36474"/>
                  </a:lnTo>
                  <a:lnTo>
                    <a:pt x="133299" y="33705"/>
                  </a:lnTo>
                  <a:lnTo>
                    <a:pt x="133959" y="32461"/>
                  </a:lnTo>
                  <a:lnTo>
                    <a:pt x="136601" y="30632"/>
                  </a:lnTo>
                  <a:lnTo>
                    <a:pt x="138303" y="30175"/>
                  </a:lnTo>
                  <a:lnTo>
                    <a:pt x="142989" y="30175"/>
                  </a:lnTo>
                  <a:lnTo>
                    <a:pt x="147726" y="35966"/>
                  </a:lnTo>
                  <a:lnTo>
                    <a:pt x="161442" y="35966"/>
                  </a:lnTo>
                  <a:lnTo>
                    <a:pt x="161442" y="31026"/>
                  </a:lnTo>
                  <a:lnTo>
                    <a:pt x="159512" y="27190"/>
                  </a:lnTo>
                  <a:lnTo>
                    <a:pt x="152196" y="22059"/>
                  </a:lnTo>
                  <a:lnTo>
                    <a:pt x="147624" y="20828"/>
                  </a:lnTo>
                  <a:lnTo>
                    <a:pt x="135089" y="20828"/>
                  </a:lnTo>
                  <a:lnTo>
                    <a:pt x="129641" y="22275"/>
                  </a:lnTo>
                  <a:lnTo>
                    <a:pt x="121513" y="28028"/>
                  </a:lnTo>
                  <a:lnTo>
                    <a:pt x="119481" y="31978"/>
                  </a:lnTo>
                  <a:lnTo>
                    <a:pt x="119481" y="41592"/>
                  </a:lnTo>
                  <a:lnTo>
                    <a:pt x="121145" y="45173"/>
                  </a:lnTo>
                  <a:lnTo>
                    <a:pt x="126288" y="49174"/>
                  </a:lnTo>
                  <a:lnTo>
                    <a:pt x="128968" y="50393"/>
                  </a:lnTo>
                  <a:lnTo>
                    <a:pt x="144602" y="54698"/>
                  </a:lnTo>
                  <a:lnTo>
                    <a:pt x="146545" y="55575"/>
                  </a:lnTo>
                  <a:lnTo>
                    <a:pt x="148501" y="57404"/>
                  </a:lnTo>
                  <a:lnTo>
                    <a:pt x="148945" y="58458"/>
                  </a:lnTo>
                  <a:lnTo>
                    <a:pt x="148945" y="61442"/>
                  </a:lnTo>
                  <a:lnTo>
                    <a:pt x="148272" y="62877"/>
                  </a:lnTo>
                  <a:lnTo>
                    <a:pt x="145554" y="65252"/>
                  </a:lnTo>
                  <a:lnTo>
                    <a:pt x="143586" y="65836"/>
                  </a:lnTo>
                  <a:lnTo>
                    <a:pt x="138036" y="65836"/>
                  </a:lnTo>
                  <a:lnTo>
                    <a:pt x="135801" y="65062"/>
                  </a:lnTo>
                  <a:lnTo>
                    <a:pt x="133096" y="62217"/>
                  </a:lnTo>
                  <a:lnTo>
                    <a:pt x="132486" y="60553"/>
                  </a:lnTo>
                  <a:lnTo>
                    <a:pt x="132486" y="58521"/>
                  </a:lnTo>
                  <a:lnTo>
                    <a:pt x="118364" y="58521"/>
                  </a:lnTo>
                  <a:lnTo>
                    <a:pt x="118364" y="64274"/>
                  </a:lnTo>
                  <a:lnTo>
                    <a:pt x="120561" y="68618"/>
                  </a:lnTo>
                  <a:lnTo>
                    <a:pt x="128689" y="73977"/>
                  </a:lnTo>
                  <a:lnTo>
                    <a:pt x="133604" y="75184"/>
                  </a:lnTo>
                  <a:lnTo>
                    <a:pt x="147281" y="75184"/>
                  </a:lnTo>
                  <a:lnTo>
                    <a:pt x="153212" y="73355"/>
                  </a:lnTo>
                  <a:lnTo>
                    <a:pt x="161340" y="66382"/>
                  </a:lnTo>
                  <a:lnTo>
                    <a:pt x="163271" y="62318"/>
                  </a:lnTo>
                  <a:lnTo>
                    <a:pt x="163271" y="50457"/>
                  </a:lnTo>
                  <a:close/>
                </a:path>
                <a:path w="600075" h="75564">
                  <a:moveTo>
                    <a:pt x="221183" y="35801"/>
                  </a:moveTo>
                  <a:lnTo>
                    <a:pt x="219722" y="30822"/>
                  </a:lnTo>
                  <a:lnTo>
                    <a:pt x="213626" y="23304"/>
                  </a:lnTo>
                  <a:lnTo>
                    <a:pt x="208991" y="21336"/>
                  </a:lnTo>
                  <a:lnTo>
                    <a:pt x="198831" y="21336"/>
                  </a:lnTo>
                  <a:lnTo>
                    <a:pt x="195402" y="22326"/>
                  </a:lnTo>
                  <a:lnTo>
                    <a:pt x="191008" y="25438"/>
                  </a:lnTo>
                  <a:lnTo>
                    <a:pt x="189522" y="27025"/>
                  </a:lnTo>
                  <a:lnTo>
                    <a:pt x="188163" y="29057"/>
                  </a:lnTo>
                  <a:lnTo>
                    <a:pt x="188163" y="0"/>
                  </a:lnTo>
                  <a:lnTo>
                    <a:pt x="173126" y="0"/>
                  </a:lnTo>
                  <a:lnTo>
                    <a:pt x="173126" y="73355"/>
                  </a:lnTo>
                  <a:lnTo>
                    <a:pt x="188163" y="73355"/>
                  </a:lnTo>
                  <a:lnTo>
                    <a:pt x="188163" y="38239"/>
                  </a:lnTo>
                  <a:lnTo>
                    <a:pt x="189242" y="35458"/>
                  </a:lnTo>
                  <a:lnTo>
                    <a:pt x="193103" y="32207"/>
                  </a:lnTo>
                  <a:lnTo>
                    <a:pt x="195237" y="31496"/>
                  </a:lnTo>
                  <a:lnTo>
                    <a:pt x="200660" y="31496"/>
                  </a:lnTo>
                  <a:lnTo>
                    <a:pt x="202755" y="32397"/>
                  </a:lnTo>
                  <a:lnTo>
                    <a:pt x="205460" y="35991"/>
                  </a:lnTo>
                  <a:lnTo>
                    <a:pt x="206146" y="38811"/>
                  </a:lnTo>
                  <a:lnTo>
                    <a:pt x="206146" y="73355"/>
                  </a:lnTo>
                  <a:lnTo>
                    <a:pt x="221183" y="73355"/>
                  </a:lnTo>
                  <a:lnTo>
                    <a:pt x="221183" y="35801"/>
                  </a:lnTo>
                  <a:close/>
                </a:path>
                <a:path w="600075" h="75564">
                  <a:moveTo>
                    <a:pt x="287020" y="40068"/>
                  </a:moveTo>
                  <a:lnTo>
                    <a:pt x="284848" y="33362"/>
                  </a:lnTo>
                  <a:lnTo>
                    <a:pt x="283044" y="31292"/>
                  </a:lnTo>
                  <a:lnTo>
                    <a:pt x="280403" y="28244"/>
                  </a:lnTo>
                  <a:lnTo>
                    <a:pt x="276453" y="23672"/>
                  </a:lnTo>
                  <a:lnTo>
                    <a:pt x="271780" y="21602"/>
                  </a:lnTo>
                  <a:lnTo>
                    <a:pt x="271780" y="44678"/>
                  </a:lnTo>
                  <a:lnTo>
                    <a:pt x="271780" y="53822"/>
                  </a:lnTo>
                  <a:lnTo>
                    <a:pt x="270916" y="57645"/>
                  </a:lnTo>
                  <a:lnTo>
                    <a:pt x="267462" y="63068"/>
                  </a:lnTo>
                  <a:lnTo>
                    <a:pt x="264871" y="64427"/>
                  </a:lnTo>
                  <a:lnTo>
                    <a:pt x="257886" y="64427"/>
                  </a:lnTo>
                  <a:lnTo>
                    <a:pt x="255041" y="62941"/>
                  </a:lnTo>
                  <a:lnTo>
                    <a:pt x="250710" y="57048"/>
                  </a:lnTo>
                  <a:lnTo>
                    <a:pt x="249631" y="52768"/>
                  </a:lnTo>
                  <a:lnTo>
                    <a:pt x="249631" y="41935"/>
                  </a:lnTo>
                  <a:lnTo>
                    <a:pt x="250545" y="37985"/>
                  </a:lnTo>
                  <a:lnTo>
                    <a:pt x="254203" y="32639"/>
                  </a:lnTo>
                  <a:lnTo>
                    <a:pt x="256971" y="31292"/>
                  </a:lnTo>
                  <a:lnTo>
                    <a:pt x="265379" y="31292"/>
                  </a:lnTo>
                  <a:lnTo>
                    <a:pt x="268592" y="33743"/>
                  </a:lnTo>
                  <a:lnTo>
                    <a:pt x="271310" y="41249"/>
                  </a:lnTo>
                  <a:lnTo>
                    <a:pt x="271780" y="44678"/>
                  </a:lnTo>
                  <a:lnTo>
                    <a:pt x="271780" y="21602"/>
                  </a:lnTo>
                  <a:lnTo>
                    <a:pt x="271195" y="21336"/>
                  </a:lnTo>
                  <a:lnTo>
                    <a:pt x="262331" y="21336"/>
                  </a:lnTo>
                  <a:lnTo>
                    <a:pt x="260197" y="21640"/>
                  </a:lnTo>
                  <a:lnTo>
                    <a:pt x="255193" y="23342"/>
                  </a:lnTo>
                  <a:lnTo>
                    <a:pt x="252476" y="25336"/>
                  </a:lnTo>
                  <a:lnTo>
                    <a:pt x="250240" y="28244"/>
                  </a:lnTo>
                  <a:lnTo>
                    <a:pt x="250240" y="0"/>
                  </a:lnTo>
                  <a:lnTo>
                    <a:pt x="235204" y="0"/>
                  </a:lnTo>
                  <a:lnTo>
                    <a:pt x="235127" y="69672"/>
                  </a:lnTo>
                  <a:lnTo>
                    <a:pt x="235077" y="70789"/>
                  </a:lnTo>
                  <a:lnTo>
                    <a:pt x="234797" y="73355"/>
                  </a:lnTo>
                  <a:lnTo>
                    <a:pt x="249631" y="73355"/>
                  </a:lnTo>
                  <a:lnTo>
                    <a:pt x="250139" y="66141"/>
                  </a:lnTo>
                  <a:lnTo>
                    <a:pt x="252171" y="69672"/>
                  </a:lnTo>
                  <a:lnTo>
                    <a:pt x="255028" y="72072"/>
                  </a:lnTo>
                  <a:lnTo>
                    <a:pt x="260604" y="74028"/>
                  </a:lnTo>
                  <a:lnTo>
                    <a:pt x="262902" y="74371"/>
                  </a:lnTo>
                  <a:lnTo>
                    <a:pt x="271475" y="74371"/>
                  </a:lnTo>
                  <a:lnTo>
                    <a:pt x="276326" y="72440"/>
                  </a:lnTo>
                  <a:lnTo>
                    <a:pt x="282638" y="66141"/>
                  </a:lnTo>
                  <a:lnTo>
                    <a:pt x="284353" y="64427"/>
                  </a:lnTo>
                  <a:lnTo>
                    <a:pt x="284746" y="64046"/>
                  </a:lnTo>
                  <a:lnTo>
                    <a:pt x="286905" y="57645"/>
                  </a:lnTo>
                  <a:lnTo>
                    <a:pt x="287020" y="40068"/>
                  </a:lnTo>
                  <a:close/>
                </a:path>
                <a:path w="600075" h="75564">
                  <a:moveTo>
                    <a:pt x="346862" y="73355"/>
                  </a:moveTo>
                  <a:lnTo>
                    <a:pt x="346456" y="64960"/>
                  </a:lnTo>
                  <a:lnTo>
                    <a:pt x="346456" y="22059"/>
                  </a:lnTo>
                  <a:lnTo>
                    <a:pt x="331406" y="22059"/>
                  </a:lnTo>
                  <a:lnTo>
                    <a:pt x="331406" y="57099"/>
                  </a:lnTo>
                  <a:lnTo>
                    <a:pt x="330504" y="59880"/>
                  </a:lnTo>
                  <a:lnTo>
                    <a:pt x="327126" y="62992"/>
                  </a:lnTo>
                  <a:lnTo>
                    <a:pt x="324802" y="63703"/>
                  </a:lnTo>
                  <a:lnTo>
                    <a:pt x="318046" y="63703"/>
                  </a:lnTo>
                  <a:lnTo>
                    <a:pt x="315595" y="62484"/>
                  </a:lnTo>
                  <a:lnTo>
                    <a:pt x="313778" y="58623"/>
                  </a:lnTo>
                  <a:lnTo>
                    <a:pt x="313436" y="56121"/>
                  </a:lnTo>
                  <a:lnTo>
                    <a:pt x="313436" y="22059"/>
                  </a:lnTo>
                  <a:lnTo>
                    <a:pt x="298399" y="22059"/>
                  </a:lnTo>
                  <a:lnTo>
                    <a:pt x="298399" y="53721"/>
                  </a:lnTo>
                  <a:lnTo>
                    <a:pt x="298500" y="56959"/>
                  </a:lnTo>
                  <a:lnTo>
                    <a:pt x="312343" y="74371"/>
                  </a:lnTo>
                  <a:lnTo>
                    <a:pt x="320878" y="74371"/>
                  </a:lnTo>
                  <a:lnTo>
                    <a:pt x="324485" y="73393"/>
                  </a:lnTo>
                  <a:lnTo>
                    <a:pt x="329349" y="70205"/>
                  </a:lnTo>
                  <a:lnTo>
                    <a:pt x="330847" y="68681"/>
                  </a:lnTo>
                  <a:lnTo>
                    <a:pt x="331927" y="66852"/>
                  </a:lnTo>
                  <a:lnTo>
                    <a:pt x="332333" y="73355"/>
                  </a:lnTo>
                  <a:lnTo>
                    <a:pt x="346862" y="73355"/>
                  </a:lnTo>
                  <a:close/>
                </a:path>
                <a:path w="600075" h="75564">
                  <a:moveTo>
                    <a:pt x="427228" y="22059"/>
                  </a:moveTo>
                  <a:lnTo>
                    <a:pt x="415036" y="22059"/>
                  </a:lnTo>
                  <a:lnTo>
                    <a:pt x="415036" y="6807"/>
                  </a:lnTo>
                  <a:lnTo>
                    <a:pt x="400113" y="12306"/>
                  </a:lnTo>
                  <a:lnTo>
                    <a:pt x="400113" y="22059"/>
                  </a:lnTo>
                  <a:lnTo>
                    <a:pt x="390448" y="22059"/>
                  </a:lnTo>
                  <a:lnTo>
                    <a:pt x="390232" y="22059"/>
                  </a:lnTo>
                  <a:lnTo>
                    <a:pt x="378256" y="22059"/>
                  </a:lnTo>
                  <a:lnTo>
                    <a:pt x="378256" y="6807"/>
                  </a:lnTo>
                  <a:lnTo>
                    <a:pt x="363321" y="12306"/>
                  </a:lnTo>
                  <a:lnTo>
                    <a:pt x="363321" y="22059"/>
                  </a:lnTo>
                  <a:lnTo>
                    <a:pt x="353466" y="22059"/>
                  </a:lnTo>
                  <a:lnTo>
                    <a:pt x="353466" y="32715"/>
                  </a:lnTo>
                  <a:lnTo>
                    <a:pt x="363321" y="32715"/>
                  </a:lnTo>
                  <a:lnTo>
                    <a:pt x="363321" y="65405"/>
                  </a:lnTo>
                  <a:lnTo>
                    <a:pt x="364553" y="68948"/>
                  </a:lnTo>
                  <a:lnTo>
                    <a:pt x="369493" y="73202"/>
                  </a:lnTo>
                  <a:lnTo>
                    <a:pt x="373316" y="74269"/>
                  </a:lnTo>
                  <a:lnTo>
                    <a:pt x="380022" y="74269"/>
                  </a:lnTo>
                  <a:lnTo>
                    <a:pt x="385711" y="73685"/>
                  </a:lnTo>
                  <a:lnTo>
                    <a:pt x="387845" y="73253"/>
                  </a:lnTo>
                  <a:lnTo>
                    <a:pt x="390131" y="72644"/>
                  </a:lnTo>
                  <a:lnTo>
                    <a:pt x="390131" y="62788"/>
                  </a:lnTo>
                  <a:lnTo>
                    <a:pt x="387705" y="63093"/>
                  </a:lnTo>
                  <a:lnTo>
                    <a:pt x="381952" y="63093"/>
                  </a:lnTo>
                  <a:lnTo>
                    <a:pt x="379958" y="62420"/>
                  </a:lnTo>
                  <a:lnTo>
                    <a:pt x="378523" y="60248"/>
                  </a:lnTo>
                  <a:lnTo>
                    <a:pt x="378256" y="58381"/>
                  </a:lnTo>
                  <a:lnTo>
                    <a:pt x="378256" y="32715"/>
                  </a:lnTo>
                  <a:lnTo>
                    <a:pt x="390232" y="32715"/>
                  </a:lnTo>
                  <a:lnTo>
                    <a:pt x="390448" y="32715"/>
                  </a:lnTo>
                  <a:lnTo>
                    <a:pt x="400113" y="32715"/>
                  </a:lnTo>
                  <a:lnTo>
                    <a:pt x="400113" y="65405"/>
                  </a:lnTo>
                  <a:lnTo>
                    <a:pt x="401332" y="68948"/>
                  </a:lnTo>
                  <a:lnTo>
                    <a:pt x="406273" y="73202"/>
                  </a:lnTo>
                  <a:lnTo>
                    <a:pt x="410083" y="74269"/>
                  </a:lnTo>
                  <a:lnTo>
                    <a:pt x="415239" y="74269"/>
                  </a:lnTo>
                  <a:lnTo>
                    <a:pt x="418566" y="74155"/>
                  </a:lnTo>
                  <a:lnTo>
                    <a:pt x="422478" y="73685"/>
                  </a:lnTo>
                  <a:lnTo>
                    <a:pt x="426923" y="72644"/>
                  </a:lnTo>
                  <a:lnTo>
                    <a:pt x="426923" y="62788"/>
                  </a:lnTo>
                  <a:lnTo>
                    <a:pt x="424484" y="63093"/>
                  </a:lnTo>
                  <a:lnTo>
                    <a:pt x="418719" y="63093"/>
                  </a:lnTo>
                  <a:lnTo>
                    <a:pt x="416725" y="62420"/>
                  </a:lnTo>
                  <a:lnTo>
                    <a:pt x="415302" y="60248"/>
                  </a:lnTo>
                  <a:lnTo>
                    <a:pt x="415036" y="58381"/>
                  </a:lnTo>
                  <a:lnTo>
                    <a:pt x="415036" y="32715"/>
                  </a:lnTo>
                  <a:lnTo>
                    <a:pt x="427228" y="32715"/>
                  </a:lnTo>
                  <a:lnTo>
                    <a:pt x="427228" y="22059"/>
                  </a:lnTo>
                  <a:close/>
                </a:path>
                <a:path w="600075" h="75564">
                  <a:moveTo>
                    <a:pt x="485851" y="39966"/>
                  </a:moveTo>
                  <a:lnTo>
                    <a:pt x="483755" y="33667"/>
                  </a:lnTo>
                  <a:lnTo>
                    <a:pt x="481495" y="31089"/>
                  </a:lnTo>
                  <a:lnTo>
                    <a:pt x="474865" y="23507"/>
                  </a:lnTo>
                  <a:lnTo>
                    <a:pt x="470598" y="21818"/>
                  </a:lnTo>
                  <a:lnTo>
                    <a:pt x="470598" y="41452"/>
                  </a:lnTo>
                  <a:lnTo>
                    <a:pt x="470598" y="53860"/>
                  </a:lnTo>
                  <a:lnTo>
                    <a:pt x="469595" y="58496"/>
                  </a:lnTo>
                  <a:lnTo>
                    <a:pt x="465797" y="63703"/>
                  </a:lnTo>
                  <a:lnTo>
                    <a:pt x="463130" y="64922"/>
                  </a:lnTo>
                  <a:lnTo>
                    <a:pt x="451954" y="64922"/>
                  </a:lnTo>
                  <a:lnTo>
                    <a:pt x="448157" y="59436"/>
                  </a:lnTo>
                  <a:lnTo>
                    <a:pt x="448157" y="42570"/>
                  </a:lnTo>
                  <a:lnTo>
                    <a:pt x="449110" y="38214"/>
                  </a:lnTo>
                  <a:lnTo>
                    <a:pt x="452894" y="32512"/>
                  </a:lnTo>
                  <a:lnTo>
                    <a:pt x="455676" y="31089"/>
                  </a:lnTo>
                  <a:lnTo>
                    <a:pt x="462788" y="31089"/>
                  </a:lnTo>
                  <a:lnTo>
                    <a:pt x="465455" y="32245"/>
                  </a:lnTo>
                  <a:lnTo>
                    <a:pt x="469519" y="37198"/>
                  </a:lnTo>
                  <a:lnTo>
                    <a:pt x="470598" y="41452"/>
                  </a:lnTo>
                  <a:lnTo>
                    <a:pt x="470598" y="21818"/>
                  </a:lnTo>
                  <a:lnTo>
                    <a:pt x="468134" y="20828"/>
                  </a:lnTo>
                  <a:lnTo>
                    <a:pt x="450113" y="20828"/>
                  </a:lnTo>
                  <a:lnTo>
                    <a:pt x="443166" y="23850"/>
                  </a:lnTo>
                  <a:lnTo>
                    <a:pt x="434784" y="34683"/>
                  </a:lnTo>
                  <a:lnTo>
                    <a:pt x="432917" y="40779"/>
                  </a:lnTo>
                  <a:lnTo>
                    <a:pt x="432917" y="56832"/>
                  </a:lnTo>
                  <a:lnTo>
                    <a:pt x="435457" y="63614"/>
                  </a:lnTo>
                  <a:lnTo>
                    <a:pt x="445198" y="72948"/>
                  </a:lnTo>
                  <a:lnTo>
                    <a:pt x="451370" y="75184"/>
                  </a:lnTo>
                  <a:lnTo>
                    <a:pt x="467829" y="75184"/>
                  </a:lnTo>
                  <a:lnTo>
                    <a:pt x="474637" y="72415"/>
                  </a:lnTo>
                  <a:lnTo>
                    <a:pt x="481114" y="64922"/>
                  </a:lnTo>
                  <a:lnTo>
                    <a:pt x="483717" y="61912"/>
                  </a:lnTo>
                  <a:lnTo>
                    <a:pt x="485851" y="55549"/>
                  </a:lnTo>
                  <a:lnTo>
                    <a:pt x="485851" y="39966"/>
                  </a:lnTo>
                  <a:close/>
                </a:path>
                <a:path w="600075" h="75564">
                  <a:moveTo>
                    <a:pt x="545287" y="45631"/>
                  </a:moveTo>
                  <a:lnTo>
                    <a:pt x="532892" y="20624"/>
                  </a:lnTo>
                  <a:lnTo>
                    <a:pt x="523684" y="20624"/>
                  </a:lnTo>
                  <a:lnTo>
                    <a:pt x="519684" y="21844"/>
                  </a:lnTo>
                  <a:lnTo>
                    <a:pt x="514667" y="25641"/>
                  </a:lnTo>
                  <a:lnTo>
                    <a:pt x="513118" y="27406"/>
                  </a:lnTo>
                  <a:lnTo>
                    <a:pt x="511759" y="29565"/>
                  </a:lnTo>
                  <a:lnTo>
                    <a:pt x="511340" y="22059"/>
                  </a:lnTo>
                  <a:lnTo>
                    <a:pt x="496824" y="22059"/>
                  </a:lnTo>
                  <a:lnTo>
                    <a:pt x="497230" y="30251"/>
                  </a:lnTo>
                  <a:lnTo>
                    <a:pt x="497230" y="73355"/>
                  </a:lnTo>
                  <a:lnTo>
                    <a:pt x="512267" y="73355"/>
                  </a:lnTo>
                  <a:lnTo>
                    <a:pt x="512267" y="38239"/>
                  </a:lnTo>
                  <a:lnTo>
                    <a:pt x="513359" y="35458"/>
                  </a:lnTo>
                  <a:lnTo>
                    <a:pt x="517207" y="32207"/>
                  </a:lnTo>
                  <a:lnTo>
                    <a:pt x="519341" y="31496"/>
                  </a:lnTo>
                  <a:lnTo>
                    <a:pt x="524764" y="31496"/>
                  </a:lnTo>
                  <a:lnTo>
                    <a:pt x="526859" y="32397"/>
                  </a:lnTo>
                  <a:lnTo>
                    <a:pt x="529577" y="35991"/>
                  </a:lnTo>
                  <a:lnTo>
                    <a:pt x="530250" y="38811"/>
                  </a:lnTo>
                  <a:lnTo>
                    <a:pt x="530250" y="73355"/>
                  </a:lnTo>
                  <a:lnTo>
                    <a:pt x="545287" y="73355"/>
                  </a:lnTo>
                  <a:lnTo>
                    <a:pt x="545287" y="45631"/>
                  </a:lnTo>
                  <a:close/>
                </a:path>
                <a:path w="600075" h="75564">
                  <a:moveTo>
                    <a:pt x="600049" y="50457"/>
                  </a:moveTo>
                  <a:lnTo>
                    <a:pt x="595464" y="45694"/>
                  </a:lnTo>
                  <a:lnTo>
                    <a:pt x="573900" y="39763"/>
                  </a:lnTo>
                  <a:lnTo>
                    <a:pt x="571944" y="38950"/>
                  </a:lnTo>
                  <a:lnTo>
                    <a:pt x="570458" y="37465"/>
                  </a:lnTo>
                  <a:lnTo>
                    <a:pt x="570064" y="36474"/>
                  </a:lnTo>
                  <a:lnTo>
                    <a:pt x="570064" y="33705"/>
                  </a:lnTo>
                  <a:lnTo>
                    <a:pt x="570738" y="32461"/>
                  </a:lnTo>
                  <a:lnTo>
                    <a:pt x="573379" y="30632"/>
                  </a:lnTo>
                  <a:lnTo>
                    <a:pt x="575081" y="30175"/>
                  </a:lnTo>
                  <a:lnTo>
                    <a:pt x="579755" y="30175"/>
                  </a:lnTo>
                  <a:lnTo>
                    <a:pt x="584504" y="35966"/>
                  </a:lnTo>
                  <a:lnTo>
                    <a:pt x="598220" y="35966"/>
                  </a:lnTo>
                  <a:lnTo>
                    <a:pt x="598220" y="31026"/>
                  </a:lnTo>
                  <a:lnTo>
                    <a:pt x="596290" y="27190"/>
                  </a:lnTo>
                  <a:lnTo>
                    <a:pt x="588975" y="22059"/>
                  </a:lnTo>
                  <a:lnTo>
                    <a:pt x="584403" y="20828"/>
                  </a:lnTo>
                  <a:lnTo>
                    <a:pt x="571868" y="20828"/>
                  </a:lnTo>
                  <a:lnTo>
                    <a:pt x="566420" y="22275"/>
                  </a:lnTo>
                  <a:lnTo>
                    <a:pt x="558292" y="28028"/>
                  </a:lnTo>
                  <a:lnTo>
                    <a:pt x="556272" y="31978"/>
                  </a:lnTo>
                  <a:lnTo>
                    <a:pt x="556272" y="41592"/>
                  </a:lnTo>
                  <a:lnTo>
                    <a:pt x="557911" y="45173"/>
                  </a:lnTo>
                  <a:lnTo>
                    <a:pt x="563067" y="49174"/>
                  </a:lnTo>
                  <a:lnTo>
                    <a:pt x="565746" y="50393"/>
                  </a:lnTo>
                  <a:lnTo>
                    <a:pt x="581380" y="54698"/>
                  </a:lnTo>
                  <a:lnTo>
                    <a:pt x="583311" y="55575"/>
                  </a:lnTo>
                  <a:lnTo>
                    <a:pt x="585292" y="57404"/>
                  </a:lnTo>
                  <a:lnTo>
                    <a:pt x="585724" y="58458"/>
                  </a:lnTo>
                  <a:lnTo>
                    <a:pt x="585724" y="61442"/>
                  </a:lnTo>
                  <a:lnTo>
                    <a:pt x="585050" y="62877"/>
                  </a:lnTo>
                  <a:lnTo>
                    <a:pt x="582333" y="65252"/>
                  </a:lnTo>
                  <a:lnTo>
                    <a:pt x="580377" y="65836"/>
                  </a:lnTo>
                  <a:lnTo>
                    <a:pt x="574814" y="65836"/>
                  </a:lnTo>
                  <a:lnTo>
                    <a:pt x="572592" y="65062"/>
                  </a:lnTo>
                  <a:lnTo>
                    <a:pt x="569874" y="62217"/>
                  </a:lnTo>
                  <a:lnTo>
                    <a:pt x="569264" y="60553"/>
                  </a:lnTo>
                  <a:lnTo>
                    <a:pt x="569264" y="58521"/>
                  </a:lnTo>
                  <a:lnTo>
                    <a:pt x="555142" y="58521"/>
                  </a:lnTo>
                  <a:lnTo>
                    <a:pt x="555142" y="64274"/>
                  </a:lnTo>
                  <a:lnTo>
                    <a:pt x="557352" y="68618"/>
                  </a:lnTo>
                  <a:lnTo>
                    <a:pt x="565467" y="73977"/>
                  </a:lnTo>
                  <a:lnTo>
                    <a:pt x="570382" y="75184"/>
                  </a:lnTo>
                  <a:lnTo>
                    <a:pt x="584060" y="75184"/>
                  </a:lnTo>
                  <a:lnTo>
                    <a:pt x="589991" y="73355"/>
                  </a:lnTo>
                  <a:lnTo>
                    <a:pt x="598106" y="66382"/>
                  </a:lnTo>
                  <a:lnTo>
                    <a:pt x="600049" y="62318"/>
                  </a:lnTo>
                  <a:lnTo>
                    <a:pt x="600049" y="504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8517" y="4170845"/>
              <a:ext cx="1750695" cy="0"/>
            </a:xfrm>
            <a:custGeom>
              <a:avLst/>
              <a:gdLst/>
              <a:ahLst/>
              <a:cxnLst/>
              <a:rect l="l" t="t" r="r" b="b"/>
              <a:pathLst>
                <a:path w="1750695">
                  <a:moveTo>
                    <a:pt x="0" y="0"/>
                  </a:moveTo>
                  <a:lnTo>
                    <a:pt x="175051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6065" y="4057294"/>
              <a:ext cx="265379" cy="95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0954" y="4057294"/>
              <a:ext cx="276161" cy="7589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10257" y="4037710"/>
              <a:ext cx="4863465" cy="792480"/>
            </a:xfrm>
            <a:custGeom>
              <a:avLst/>
              <a:gdLst/>
              <a:ahLst/>
              <a:cxnLst/>
              <a:rect l="l" t="t" r="r" b="b"/>
              <a:pathLst>
                <a:path w="4863465" h="792479">
                  <a:moveTo>
                    <a:pt x="5245" y="272846"/>
                  </a:moveTo>
                  <a:lnTo>
                    <a:pt x="4298962" y="272846"/>
                  </a:lnTo>
                </a:path>
                <a:path w="4863465" h="792479">
                  <a:moveTo>
                    <a:pt x="1001166" y="0"/>
                  </a:moveTo>
                  <a:lnTo>
                    <a:pt x="1001166" y="791502"/>
                  </a:lnTo>
                </a:path>
                <a:path w="4863465" h="792479">
                  <a:moveTo>
                    <a:pt x="497890" y="131660"/>
                  </a:moveTo>
                  <a:lnTo>
                    <a:pt x="497890" y="791502"/>
                  </a:lnTo>
                </a:path>
                <a:path w="4863465" h="792479">
                  <a:moveTo>
                    <a:pt x="0" y="792251"/>
                  </a:moveTo>
                  <a:lnTo>
                    <a:pt x="4863211" y="7922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1503" y="4202138"/>
              <a:ext cx="135635" cy="759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0634" y="4205782"/>
              <a:ext cx="127101" cy="759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59034" y="4035513"/>
              <a:ext cx="2540" cy="795020"/>
            </a:xfrm>
            <a:custGeom>
              <a:avLst/>
              <a:gdLst/>
              <a:ahLst/>
              <a:cxnLst/>
              <a:rect l="l" t="t" r="r" b="b"/>
              <a:pathLst>
                <a:path w="2539" h="795020">
                  <a:moveTo>
                    <a:pt x="2209" y="794448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5169" y="4065320"/>
              <a:ext cx="623316" cy="2127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63656" y="4035513"/>
              <a:ext cx="480059" cy="795020"/>
            </a:xfrm>
            <a:custGeom>
              <a:avLst/>
              <a:gdLst/>
              <a:ahLst/>
              <a:cxnLst/>
              <a:rect l="l" t="t" r="r" b="b"/>
              <a:pathLst>
                <a:path w="480060" h="795020">
                  <a:moveTo>
                    <a:pt x="479869" y="794448"/>
                  </a:moveTo>
                  <a:lnTo>
                    <a:pt x="476948" y="0"/>
                  </a:lnTo>
                </a:path>
                <a:path w="480060" h="795020">
                  <a:moveTo>
                    <a:pt x="68757" y="468909"/>
                  </a:moveTo>
                  <a:lnTo>
                    <a:pt x="116096" y="440812"/>
                  </a:lnTo>
                  <a:lnTo>
                    <a:pt x="163400" y="426764"/>
                  </a:lnTo>
                  <a:lnTo>
                    <a:pt x="210808" y="426764"/>
                  </a:lnTo>
                  <a:lnTo>
                    <a:pt x="258461" y="440812"/>
                  </a:lnTo>
                  <a:lnTo>
                    <a:pt x="306501" y="468909"/>
                  </a:lnTo>
                </a:path>
                <a:path w="480060" h="795020">
                  <a:moveTo>
                    <a:pt x="188722" y="605701"/>
                  </a:moveTo>
                  <a:lnTo>
                    <a:pt x="188722" y="428675"/>
                  </a:lnTo>
                </a:path>
                <a:path w="480060" h="795020">
                  <a:moveTo>
                    <a:pt x="5842" y="607148"/>
                  </a:moveTo>
                  <a:lnTo>
                    <a:pt x="371602" y="607148"/>
                  </a:lnTo>
                </a:path>
                <a:path w="480060" h="795020">
                  <a:moveTo>
                    <a:pt x="356603" y="569112"/>
                  </a:moveTo>
                  <a:lnTo>
                    <a:pt x="366483" y="569112"/>
                  </a:lnTo>
                  <a:lnTo>
                    <a:pt x="374523" y="577164"/>
                  </a:lnTo>
                  <a:lnTo>
                    <a:pt x="374523" y="587044"/>
                  </a:lnTo>
                  <a:lnTo>
                    <a:pt x="374523" y="596912"/>
                  </a:lnTo>
                  <a:lnTo>
                    <a:pt x="366483" y="604977"/>
                  </a:lnTo>
                  <a:lnTo>
                    <a:pt x="356603" y="604977"/>
                  </a:lnTo>
                  <a:lnTo>
                    <a:pt x="346735" y="604977"/>
                  </a:lnTo>
                  <a:lnTo>
                    <a:pt x="338683" y="596912"/>
                  </a:lnTo>
                  <a:lnTo>
                    <a:pt x="338683" y="587044"/>
                  </a:lnTo>
                  <a:lnTo>
                    <a:pt x="338683" y="577164"/>
                  </a:lnTo>
                  <a:lnTo>
                    <a:pt x="346735" y="569112"/>
                  </a:lnTo>
                  <a:lnTo>
                    <a:pt x="356603" y="569112"/>
                  </a:lnTo>
                  <a:close/>
                </a:path>
                <a:path w="480060" h="795020">
                  <a:moveTo>
                    <a:pt x="17907" y="569112"/>
                  </a:moveTo>
                  <a:lnTo>
                    <a:pt x="27787" y="569112"/>
                  </a:lnTo>
                  <a:lnTo>
                    <a:pt x="35839" y="577164"/>
                  </a:lnTo>
                  <a:lnTo>
                    <a:pt x="35839" y="587044"/>
                  </a:lnTo>
                  <a:lnTo>
                    <a:pt x="35839" y="596912"/>
                  </a:lnTo>
                  <a:lnTo>
                    <a:pt x="27787" y="604977"/>
                  </a:lnTo>
                  <a:lnTo>
                    <a:pt x="17907" y="604977"/>
                  </a:lnTo>
                  <a:lnTo>
                    <a:pt x="8039" y="604977"/>
                  </a:lnTo>
                  <a:lnTo>
                    <a:pt x="0" y="596912"/>
                  </a:lnTo>
                  <a:lnTo>
                    <a:pt x="0" y="587044"/>
                  </a:lnTo>
                  <a:lnTo>
                    <a:pt x="0" y="577164"/>
                  </a:lnTo>
                  <a:lnTo>
                    <a:pt x="8039" y="569112"/>
                  </a:lnTo>
                  <a:lnTo>
                    <a:pt x="17907" y="5691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9905" y="4074083"/>
              <a:ext cx="477113" cy="744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8594" y="4191418"/>
              <a:ext cx="220052" cy="7447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154866" y="3908221"/>
              <a:ext cx="0" cy="921385"/>
            </a:xfrm>
            <a:custGeom>
              <a:avLst/>
              <a:gdLst/>
              <a:ahLst/>
              <a:cxnLst/>
              <a:rect l="l" t="t" r="r" b="b"/>
              <a:pathLst>
                <a:path h="921385">
                  <a:moveTo>
                    <a:pt x="0" y="0"/>
                  </a:moveTo>
                  <a:lnTo>
                    <a:pt x="0" y="92099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31956" y="4073347"/>
              <a:ext cx="341884" cy="744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2124" y="4189272"/>
              <a:ext cx="209384" cy="7588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310904" y="3901643"/>
              <a:ext cx="4859655" cy="0"/>
            </a:xfrm>
            <a:custGeom>
              <a:avLst/>
              <a:gdLst/>
              <a:ahLst/>
              <a:cxnLst/>
              <a:rect l="l" t="t" r="r" b="b"/>
              <a:pathLst>
                <a:path w="4859655">
                  <a:moveTo>
                    <a:pt x="0" y="0"/>
                  </a:moveTo>
                  <a:lnTo>
                    <a:pt x="485946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057" y="3921950"/>
              <a:ext cx="890714" cy="939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96547" y="3903853"/>
              <a:ext cx="1412240" cy="927100"/>
            </a:xfrm>
            <a:custGeom>
              <a:avLst/>
              <a:gdLst/>
              <a:ahLst/>
              <a:cxnLst/>
              <a:rect l="l" t="t" r="r" b="b"/>
              <a:pathLst>
                <a:path w="1412240" h="927100">
                  <a:moveTo>
                    <a:pt x="307975" y="896086"/>
                  </a:moveTo>
                  <a:lnTo>
                    <a:pt x="347484" y="825868"/>
                  </a:lnTo>
                  <a:lnTo>
                    <a:pt x="392836" y="896086"/>
                  </a:lnTo>
                </a:path>
                <a:path w="1412240" h="927100">
                  <a:moveTo>
                    <a:pt x="155816" y="716152"/>
                  </a:moveTo>
                  <a:lnTo>
                    <a:pt x="155816" y="615924"/>
                  </a:lnTo>
                </a:path>
                <a:path w="1412240" h="927100">
                  <a:moveTo>
                    <a:pt x="5854" y="717600"/>
                  </a:moveTo>
                  <a:lnTo>
                    <a:pt x="309435" y="717600"/>
                  </a:lnTo>
                </a:path>
                <a:path w="1412240" h="927100">
                  <a:moveTo>
                    <a:pt x="290791" y="719797"/>
                  </a:moveTo>
                  <a:lnTo>
                    <a:pt x="300659" y="719797"/>
                  </a:lnTo>
                  <a:lnTo>
                    <a:pt x="308711" y="727862"/>
                  </a:lnTo>
                  <a:lnTo>
                    <a:pt x="308711" y="737730"/>
                  </a:lnTo>
                  <a:lnTo>
                    <a:pt x="308711" y="747610"/>
                  </a:lnTo>
                  <a:lnTo>
                    <a:pt x="300659" y="755649"/>
                  </a:lnTo>
                  <a:lnTo>
                    <a:pt x="290791" y="755649"/>
                  </a:lnTo>
                  <a:lnTo>
                    <a:pt x="280911" y="755649"/>
                  </a:lnTo>
                  <a:lnTo>
                    <a:pt x="272872" y="747610"/>
                  </a:lnTo>
                  <a:lnTo>
                    <a:pt x="272872" y="737730"/>
                  </a:lnTo>
                  <a:lnTo>
                    <a:pt x="272872" y="727862"/>
                  </a:lnTo>
                  <a:lnTo>
                    <a:pt x="280911" y="719797"/>
                  </a:lnTo>
                  <a:lnTo>
                    <a:pt x="290791" y="719797"/>
                  </a:lnTo>
                  <a:close/>
                </a:path>
                <a:path w="1412240" h="927100">
                  <a:moveTo>
                    <a:pt x="17932" y="719797"/>
                  </a:moveTo>
                  <a:lnTo>
                    <a:pt x="27813" y="719797"/>
                  </a:lnTo>
                  <a:lnTo>
                    <a:pt x="35852" y="727862"/>
                  </a:lnTo>
                  <a:lnTo>
                    <a:pt x="35852" y="737730"/>
                  </a:lnTo>
                  <a:lnTo>
                    <a:pt x="35852" y="747610"/>
                  </a:lnTo>
                  <a:lnTo>
                    <a:pt x="27813" y="755649"/>
                  </a:lnTo>
                  <a:lnTo>
                    <a:pt x="17932" y="755649"/>
                  </a:lnTo>
                  <a:lnTo>
                    <a:pt x="8064" y="755649"/>
                  </a:lnTo>
                  <a:lnTo>
                    <a:pt x="0" y="747610"/>
                  </a:lnTo>
                  <a:lnTo>
                    <a:pt x="0" y="737730"/>
                  </a:lnTo>
                  <a:lnTo>
                    <a:pt x="0" y="727862"/>
                  </a:lnTo>
                  <a:lnTo>
                    <a:pt x="8064" y="719797"/>
                  </a:lnTo>
                  <a:lnTo>
                    <a:pt x="17932" y="719797"/>
                  </a:lnTo>
                  <a:close/>
                </a:path>
                <a:path w="1412240" h="927100">
                  <a:moveTo>
                    <a:pt x="513537" y="543521"/>
                  </a:moveTo>
                  <a:lnTo>
                    <a:pt x="513537" y="443280"/>
                  </a:lnTo>
                </a:path>
                <a:path w="1412240" h="927100">
                  <a:moveTo>
                    <a:pt x="359905" y="544957"/>
                  </a:moveTo>
                  <a:lnTo>
                    <a:pt x="663498" y="544957"/>
                  </a:lnTo>
                </a:path>
                <a:path w="1412240" h="927100">
                  <a:moveTo>
                    <a:pt x="648500" y="594715"/>
                  </a:moveTo>
                  <a:lnTo>
                    <a:pt x="658368" y="594715"/>
                  </a:lnTo>
                  <a:lnTo>
                    <a:pt x="666419" y="602767"/>
                  </a:lnTo>
                  <a:lnTo>
                    <a:pt x="666419" y="612622"/>
                  </a:lnTo>
                  <a:lnTo>
                    <a:pt x="666419" y="622503"/>
                  </a:lnTo>
                  <a:lnTo>
                    <a:pt x="658368" y="630567"/>
                  </a:lnTo>
                  <a:lnTo>
                    <a:pt x="648500" y="630567"/>
                  </a:lnTo>
                  <a:lnTo>
                    <a:pt x="638619" y="630567"/>
                  </a:lnTo>
                  <a:lnTo>
                    <a:pt x="630580" y="622503"/>
                  </a:lnTo>
                  <a:lnTo>
                    <a:pt x="630580" y="612622"/>
                  </a:lnTo>
                  <a:lnTo>
                    <a:pt x="630580" y="602767"/>
                  </a:lnTo>
                  <a:lnTo>
                    <a:pt x="638619" y="594715"/>
                  </a:lnTo>
                  <a:lnTo>
                    <a:pt x="648500" y="594715"/>
                  </a:lnTo>
                  <a:close/>
                </a:path>
                <a:path w="1412240" h="927100">
                  <a:moveTo>
                    <a:pt x="379298" y="594715"/>
                  </a:moveTo>
                  <a:lnTo>
                    <a:pt x="389178" y="594715"/>
                  </a:lnTo>
                  <a:lnTo>
                    <a:pt x="397217" y="602767"/>
                  </a:lnTo>
                  <a:lnTo>
                    <a:pt x="397217" y="612622"/>
                  </a:lnTo>
                  <a:lnTo>
                    <a:pt x="397217" y="622503"/>
                  </a:lnTo>
                  <a:lnTo>
                    <a:pt x="389178" y="630567"/>
                  </a:lnTo>
                  <a:lnTo>
                    <a:pt x="379298" y="630567"/>
                  </a:lnTo>
                  <a:lnTo>
                    <a:pt x="369430" y="630567"/>
                  </a:lnTo>
                  <a:lnTo>
                    <a:pt x="361378" y="622503"/>
                  </a:lnTo>
                  <a:lnTo>
                    <a:pt x="361378" y="612622"/>
                  </a:lnTo>
                  <a:lnTo>
                    <a:pt x="361378" y="602767"/>
                  </a:lnTo>
                  <a:lnTo>
                    <a:pt x="369430" y="594715"/>
                  </a:lnTo>
                  <a:lnTo>
                    <a:pt x="379298" y="594715"/>
                  </a:lnTo>
                  <a:close/>
                </a:path>
                <a:path w="1412240" h="927100">
                  <a:moveTo>
                    <a:pt x="1411833" y="0"/>
                  </a:moveTo>
                  <a:lnTo>
                    <a:pt x="1407452" y="9268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46509" y="4475162"/>
              <a:ext cx="372745" cy="300355"/>
            </a:xfrm>
            <a:custGeom>
              <a:avLst/>
              <a:gdLst/>
              <a:ahLst/>
              <a:cxnLst/>
              <a:rect l="l" t="t" r="r" b="b"/>
              <a:pathLst>
                <a:path w="372745" h="300354">
                  <a:moveTo>
                    <a:pt x="367233" y="0"/>
                  </a:moveTo>
                  <a:lnTo>
                    <a:pt x="372351" y="192379"/>
                  </a:lnTo>
                  <a:lnTo>
                    <a:pt x="0" y="299923"/>
                  </a:lnTo>
                  <a:lnTo>
                    <a:pt x="2209" y="156527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97237" y="4428337"/>
              <a:ext cx="378460" cy="248920"/>
            </a:xfrm>
            <a:custGeom>
              <a:avLst/>
              <a:gdLst/>
              <a:ahLst/>
              <a:cxnLst/>
              <a:rect l="l" t="t" r="r" b="b"/>
              <a:pathLst>
                <a:path w="378460" h="248920">
                  <a:moveTo>
                    <a:pt x="192379" y="100228"/>
                  </a:moveTo>
                  <a:lnTo>
                    <a:pt x="192379" y="0"/>
                  </a:lnTo>
                </a:path>
                <a:path w="378460" h="248920">
                  <a:moveTo>
                    <a:pt x="13169" y="101676"/>
                  </a:moveTo>
                  <a:lnTo>
                    <a:pt x="375259" y="101676"/>
                  </a:lnTo>
                </a:path>
                <a:path w="378460" h="248920">
                  <a:moveTo>
                    <a:pt x="360273" y="63626"/>
                  </a:moveTo>
                  <a:lnTo>
                    <a:pt x="370141" y="63626"/>
                  </a:lnTo>
                  <a:lnTo>
                    <a:pt x="378193" y="71691"/>
                  </a:lnTo>
                  <a:lnTo>
                    <a:pt x="378193" y="81572"/>
                  </a:lnTo>
                  <a:lnTo>
                    <a:pt x="378193" y="91439"/>
                  </a:lnTo>
                  <a:lnTo>
                    <a:pt x="370141" y="99491"/>
                  </a:lnTo>
                  <a:lnTo>
                    <a:pt x="360273" y="99491"/>
                  </a:lnTo>
                  <a:lnTo>
                    <a:pt x="350392" y="99491"/>
                  </a:lnTo>
                  <a:lnTo>
                    <a:pt x="342341" y="91439"/>
                  </a:lnTo>
                  <a:lnTo>
                    <a:pt x="342341" y="81572"/>
                  </a:lnTo>
                  <a:lnTo>
                    <a:pt x="342341" y="71691"/>
                  </a:lnTo>
                  <a:lnTo>
                    <a:pt x="350392" y="63626"/>
                  </a:lnTo>
                  <a:lnTo>
                    <a:pt x="360273" y="63626"/>
                  </a:lnTo>
                  <a:close/>
                </a:path>
                <a:path w="378460" h="248920">
                  <a:moveTo>
                    <a:pt x="17919" y="246519"/>
                  </a:moveTo>
                  <a:lnTo>
                    <a:pt x="27787" y="246519"/>
                  </a:lnTo>
                  <a:lnTo>
                    <a:pt x="35839" y="238480"/>
                  </a:lnTo>
                  <a:lnTo>
                    <a:pt x="35839" y="228599"/>
                  </a:lnTo>
                  <a:lnTo>
                    <a:pt x="35839" y="218732"/>
                  </a:lnTo>
                  <a:lnTo>
                    <a:pt x="27787" y="210667"/>
                  </a:lnTo>
                  <a:lnTo>
                    <a:pt x="17919" y="210667"/>
                  </a:lnTo>
                  <a:lnTo>
                    <a:pt x="8051" y="210667"/>
                  </a:lnTo>
                  <a:lnTo>
                    <a:pt x="0" y="218732"/>
                  </a:lnTo>
                  <a:lnTo>
                    <a:pt x="0" y="228599"/>
                  </a:lnTo>
                  <a:lnTo>
                    <a:pt x="0" y="238480"/>
                  </a:lnTo>
                  <a:lnTo>
                    <a:pt x="8051" y="246519"/>
                  </a:lnTo>
                  <a:lnTo>
                    <a:pt x="17919" y="246519"/>
                  </a:lnTo>
                  <a:close/>
                </a:path>
                <a:path w="378460" h="248920">
                  <a:moveTo>
                    <a:pt x="17919" y="63626"/>
                  </a:moveTo>
                  <a:lnTo>
                    <a:pt x="27787" y="63626"/>
                  </a:lnTo>
                  <a:lnTo>
                    <a:pt x="35839" y="71691"/>
                  </a:lnTo>
                  <a:lnTo>
                    <a:pt x="35839" y="81572"/>
                  </a:lnTo>
                  <a:lnTo>
                    <a:pt x="35839" y="91439"/>
                  </a:lnTo>
                  <a:lnTo>
                    <a:pt x="27787" y="99491"/>
                  </a:lnTo>
                  <a:lnTo>
                    <a:pt x="17919" y="99491"/>
                  </a:lnTo>
                  <a:lnTo>
                    <a:pt x="8051" y="99491"/>
                  </a:lnTo>
                  <a:lnTo>
                    <a:pt x="0" y="91439"/>
                  </a:lnTo>
                  <a:lnTo>
                    <a:pt x="0" y="81572"/>
                  </a:lnTo>
                  <a:lnTo>
                    <a:pt x="0" y="71691"/>
                  </a:lnTo>
                  <a:lnTo>
                    <a:pt x="8051" y="63626"/>
                  </a:lnTo>
                  <a:lnTo>
                    <a:pt x="17919" y="63626"/>
                  </a:lnTo>
                  <a:close/>
                </a:path>
                <a:path w="378460" h="248920">
                  <a:moveTo>
                    <a:pt x="359536" y="212877"/>
                  </a:moveTo>
                  <a:lnTo>
                    <a:pt x="369404" y="212877"/>
                  </a:lnTo>
                  <a:lnTo>
                    <a:pt x="377469" y="220916"/>
                  </a:lnTo>
                  <a:lnTo>
                    <a:pt x="377469" y="230797"/>
                  </a:lnTo>
                  <a:lnTo>
                    <a:pt x="377469" y="240664"/>
                  </a:lnTo>
                  <a:lnTo>
                    <a:pt x="369404" y="248716"/>
                  </a:lnTo>
                  <a:lnTo>
                    <a:pt x="359536" y="248716"/>
                  </a:lnTo>
                  <a:lnTo>
                    <a:pt x="349669" y="248716"/>
                  </a:lnTo>
                  <a:lnTo>
                    <a:pt x="341617" y="240664"/>
                  </a:lnTo>
                  <a:lnTo>
                    <a:pt x="341617" y="230797"/>
                  </a:lnTo>
                  <a:lnTo>
                    <a:pt x="341617" y="220916"/>
                  </a:lnTo>
                  <a:lnTo>
                    <a:pt x="349669" y="212877"/>
                  </a:lnTo>
                  <a:lnTo>
                    <a:pt x="359536" y="2128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90692" y="4074845"/>
              <a:ext cx="481774" cy="1932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59514" y="3929291"/>
              <a:ext cx="1115961" cy="9095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44589" y="3932161"/>
              <a:ext cx="476592" cy="7447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734212" y="4512474"/>
              <a:ext cx="309880" cy="185420"/>
            </a:xfrm>
            <a:custGeom>
              <a:avLst/>
              <a:gdLst/>
              <a:ahLst/>
              <a:cxnLst/>
              <a:rect l="l" t="t" r="r" b="b"/>
              <a:pathLst>
                <a:path w="309879" h="185420">
                  <a:moveTo>
                    <a:pt x="5842" y="38036"/>
                  </a:moveTo>
                  <a:lnTo>
                    <a:pt x="309435" y="38036"/>
                  </a:lnTo>
                </a:path>
                <a:path w="309879" h="185420">
                  <a:moveTo>
                    <a:pt x="287121" y="0"/>
                  </a:moveTo>
                  <a:lnTo>
                    <a:pt x="296989" y="0"/>
                  </a:lnTo>
                  <a:lnTo>
                    <a:pt x="305041" y="8026"/>
                  </a:lnTo>
                  <a:lnTo>
                    <a:pt x="305041" y="17919"/>
                  </a:lnTo>
                  <a:lnTo>
                    <a:pt x="305041" y="27774"/>
                  </a:lnTo>
                  <a:lnTo>
                    <a:pt x="296989" y="35839"/>
                  </a:lnTo>
                  <a:lnTo>
                    <a:pt x="287121" y="35839"/>
                  </a:lnTo>
                  <a:lnTo>
                    <a:pt x="277241" y="35839"/>
                  </a:lnTo>
                  <a:lnTo>
                    <a:pt x="269201" y="27774"/>
                  </a:lnTo>
                  <a:lnTo>
                    <a:pt x="269201" y="17919"/>
                  </a:lnTo>
                  <a:lnTo>
                    <a:pt x="269201" y="8026"/>
                  </a:lnTo>
                  <a:lnTo>
                    <a:pt x="277241" y="0"/>
                  </a:lnTo>
                  <a:lnTo>
                    <a:pt x="287121" y="0"/>
                  </a:lnTo>
                  <a:close/>
                </a:path>
                <a:path w="309879" h="185420">
                  <a:moveTo>
                    <a:pt x="17919" y="182880"/>
                  </a:moveTo>
                  <a:lnTo>
                    <a:pt x="27800" y="182880"/>
                  </a:lnTo>
                  <a:lnTo>
                    <a:pt x="35839" y="174815"/>
                  </a:lnTo>
                  <a:lnTo>
                    <a:pt x="35839" y="164934"/>
                  </a:lnTo>
                  <a:lnTo>
                    <a:pt x="35839" y="155067"/>
                  </a:lnTo>
                  <a:lnTo>
                    <a:pt x="27800" y="147027"/>
                  </a:lnTo>
                  <a:lnTo>
                    <a:pt x="17919" y="147027"/>
                  </a:lnTo>
                  <a:lnTo>
                    <a:pt x="8051" y="147027"/>
                  </a:lnTo>
                  <a:lnTo>
                    <a:pt x="0" y="155067"/>
                  </a:lnTo>
                  <a:lnTo>
                    <a:pt x="0" y="164934"/>
                  </a:lnTo>
                  <a:lnTo>
                    <a:pt x="0" y="174815"/>
                  </a:lnTo>
                  <a:lnTo>
                    <a:pt x="8051" y="182880"/>
                  </a:lnTo>
                  <a:lnTo>
                    <a:pt x="17919" y="182880"/>
                  </a:lnTo>
                  <a:close/>
                </a:path>
                <a:path w="309879" h="185420">
                  <a:moveTo>
                    <a:pt x="17919" y="0"/>
                  </a:moveTo>
                  <a:lnTo>
                    <a:pt x="27800" y="0"/>
                  </a:lnTo>
                  <a:lnTo>
                    <a:pt x="35839" y="8026"/>
                  </a:lnTo>
                  <a:lnTo>
                    <a:pt x="35839" y="17919"/>
                  </a:lnTo>
                  <a:lnTo>
                    <a:pt x="35839" y="27774"/>
                  </a:lnTo>
                  <a:lnTo>
                    <a:pt x="27800" y="35839"/>
                  </a:lnTo>
                  <a:lnTo>
                    <a:pt x="17919" y="35839"/>
                  </a:lnTo>
                  <a:lnTo>
                    <a:pt x="8051" y="35839"/>
                  </a:lnTo>
                  <a:lnTo>
                    <a:pt x="0" y="27774"/>
                  </a:lnTo>
                  <a:lnTo>
                    <a:pt x="0" y="17919"/>
                  </a:lnTo>
                  <a:lnTo>
                    <a:pt x="0" y="8026"/>
                  </a:lnTo>
                  <a:lnTo>
                    <a:pt x="8051" y="0"/>
                  </a:lnTo>
                  <a:lnTo>
                    <a:pt x="17919" y="0"/>
                  </a:lnTo>
                  <a:close/>
                </a:path>
                <a:path w="309879" h="185420">
                  <a:moveTo>
                    <a:pt x="286385" y="149225"/>
                  </a:moveTo>
                  <a:lnTo>
                    <a:pt x="296252" y="149225"/>
                  </a:lnTo>
                  <a:lnTo>
                    <a:pt x="304304" y="157251"/>
                  </a:lnTo>
                  <a:lnTo>
                    <a:pt x="304304" y="167144"/>
                  </a:lnTo>
                  <a:lnTo>
                    <a:pt x="304304" y="177025"/>
                  </a:lnTo>
                  <a:lnTo>
                    <a:pt x="296252" y="185064"/>
                  </a:lnTo>
                  <a:lnTo>
                    <a:pt x="286385" y="185064"/>
                  </a:lnTo>
                  <a:lnTo>
                    <a:pt x="276517" y="185064"/>
                  </a:lnTo>
                  <a:lnTo>
                    <a:pt x="268465" y="177025"/>
                  </a:lnTo>
                  <a:lnTo>
                    <a:pt x="268465" y="167144"/>
                  </a:lnTo>
                  <a:lnTo>
                    <a:pt x="268465" y="157251"/>
                  </a:lnTo>
                  <a:lnTo>
                    <a:pt x="276517" y="149225"/>
                  </a:lnTo>
                  <a:lnTo>
                    <a:pt x="286385" y="149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85203" y="4162247"/>
              <a:ext cx="412559" cy="3867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35288" y="5439486"/>
              <a:ext cx="412572" cy="21615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641752" y="1074153"/>
              <a:ext cx="306070" cy="631825"/>
            </a:xfrm>
            <a:custGeom>
              <a:avLst/>
              <a:gdLst/>
              <a:ahLst/>
              <a:cxnLst/>
              <a:rect l="l" t="t" r="r" b="b"/>
              <a:pathLst>
                <a:path w="306069" h="631825">
                  <a:moveTo>
                    <a:pt x="305739" y="199948"/>
                  </a:moveTo>
                  <a:lnTo>
                    <a:pt x="235546" y="398843"/>
                  </a:lnTo>
                  <a:lnTo>
                    <a:pt x="237680" y="630720"/>
                  </a:lnTo>
                </a:path>
                <a:path w="306069" h="631825">
                  <a:moveTo>
                    <a:pt x="238213" y="0"/>
                  </a:moveTo>
                  <a:lnTo>
                    <a:pt x="236613" y="197294"/>
                  </a:lnTo>
                </a:path>
                <a:path w="306069" h="631825">
                  <a:moveTo>
                    <a:pt x="187972" y="199948"/>
                  </a:moveTo>
                  <a:lnTo>
                    <a:pt x="117779" y="398843"/>
                  </a:lnTo>
                  <a:lnTo>
                    <a:pt x="119367" y="631240"/>
                  </a:lnTo>
                </a:path>
                <a:path w="306069" h="631825">
                  <a:moveTo>
                    <a:pt x="120434" y="0"/>
                  </a:moveTo>
                  <a:lnTo>
                    <a:pt x="118300" y="197294"/>
                  </a:lnTo>
                </a:path>
                <a:path w="306069" h="631825">
                  <a:moveTo>
                    <a:pt x="70192" y="199948"/>
                  </a:moveTo>
                  <a:lnTo>
                    <a:pt x="0" y="398843"/>
                  </a:lnTo>
                  <a:lnTo>
                    <a:pt x="2654" y="630720"/>
                  </a:lnTo>
                </a:path>
                <a:path w="306069" h="631825">
                  <a:moveTo>
                    <a:pt x="1054" y="0"/>
                  </a:moveTo>
                  <a:lnTo>
                    <a:pt x="533" y="1967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80131" y="1364729"/>
              <a:ext cx="249554" cy="4445"/>
            </a:xfrm>
            <a:custGeom>
              <a:avLst/>
              <a:gdLst/>
              <a:ahLst/>
              <a:cxnLst/>
              <a:rect l="l" t="t" r="r" b="b"/>
              <a:pathLst>
                <a:path w="249555" h="4444">
                  <a:moveTo>
                    <a:pt x="0" y="0"/>
                  </a:moveTo>
                  <a:lnTo>
                    <a:pt x="249440" y="4394"/>
                  </a:lnTo>
                </a:path>
              </a:pathLst>
            </a:custGeom>
            <a:ln w="6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08285" y="1072692"/>
              <a:ext cx="238125" cy="636270"/>
            </a:xfrm>
            <a:custGeom>
              <a:avLst/>
              <a:gdLst/>
              <a:ahLst/>
              <a:cxnLst/>
              <a:rect l="l" t="t" r="r" b="b"/>
              <a:pathLst>
                <a:path w="238125" h="636269">
                  <a:moveTo>
                    <a:pt x="237680" y="0"/>
                  </a:moveTo>
                  <a:lnTo>
                    <a:pt x="235546" y="197294"/>
                  </a:lnTo>
                </a:path>
                <a:path w="238125" h="636269">
                  <a:moveTo>
                    <a:pt x="119379" y="0"/>
                  </a:moveTo>
                  <a:lnTo>
                    <a:pt x="117779" y="197294"/>
                  </a:lnTo>
                </a:path>
                <a:path w="238125" h="636269">
                  <a:moveTo>
                    <a:pt x="237680" y="635292"/>
                  </a:moveTo>
                  <a:lnTo>
                    <a:pt x="235546" y="408203"/>
                  </a:lnTo>
                </a:path>
                <a:path w="238125" h="636269">
                  <a:moveTo>
                    <a:pt x="120103" y="635292"/>
                  </a:moveTo>
                  <a:lnTo>
                    <a:pt x="118516" y="408203"/>
                  </a:lnTo>
                </a:path>
                <a:path w="238125" h="636269">
                  <a:moveTo>
                    <a:pt x="2133" y="636016"/>
                  </a:moveTo>
                  <a:lnTo>
                    <a:pt x="0" y="408940"/>
                  </a:lnTo>
                </a:path>
                <a:path w="238125" h="636269">
                  <a:moveTo>
                    <a:pt x="2133" y="0"/>
                  </a:moveTo>
                  <a:lnTo>
                    <a:pt x="0" y="1972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87432" y="1381556"/>
              <a:ext cx="234950" cy="4445"/>
            </a:xfrm>
            <a:custGeom>
              <a:avLst/>
              <a:gdLst/>
              <a:ahLst/>
              <a:cxnLst/>
              <a:rect l="l" t="t" r="r" b="b"/>
              <a:pathLst>
                <a:path w="234950" h="4444">
                  <a:moveTo>
                    <a:pt x="0" y="0"/>
                  </a:moveTo>
                  <a:lnTo>
                    <a:pt x="234810" y="4381"/>
                  </a:lnTo>
                </a:path>
              </a:pathLst>
            </a:custGeom>
            <a:ln w="6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28847" y="1074331"/>
              <a:ext cx="1206500" cy="427355"/>
            </a:xfrm>
            <a:custGeom>
              <a:avLst/>
              <a:gdLst/>
              <a:ahLst/>
              <a:cxnLst/>
              <a:rect l="l" t="t" r="r" b="b"/>
              <a:pathLst>
                <a:path w="1206500" h="427355">
                  <a:moveTo>
                    <a:pt x="1206461" y="0"/>
                  </a:moveTo>
                  <a:lnTo>
                    <a:pt x="1204341" y="145173"/>
                  </a:lnTo>
                </a:path>
                <a:path w="1206500" h="427355">
                  <a:moveTo>
                    <a:pt x="1089215" y="5854"/>
                  </a:moveTo>
                  <a:lnTo>
                    <a:pt x="1087094" y="145173"/>
                  </a:lnTo>
                </a:path>
                <a:path w="1206500" h="427355">
                  <a:moveTo>
                    <a:pt x="970915" y="0"/>
                  </a:moveTo>
                  <a:lnTo>
                    <a:pt x="968781" y="145173"/>
                  </a:lnTo>
                </a:path>
                <a:path w="1206500" h="427355">
                  <a:moveTo>
                    <a:pt x="237007" y="171996"/>
                  </a:moveTo>
                  <a:lnTo>
                    <a:pt x="260512" y="198556"/>
                  </a:lnTo>
                  <a:lnTo>
                    <a:pt x="280477" y="229315"/>
                  </a:lnTo>
                  <a:lnTo>
                    <a:pt x="294030" y="265159"/>
                  </a:lnTo>
                  <a:lnTo>
                    <a:pt x="298297" y="306971"/>
                  </a:lnTo>
                  <a:lnTo>
                    <a:pt x="297408" y="314629"/>
                  </a:lnTo>
                  <a:lnTo>
                    <a:pt x="297408" y="322287"/>
                  </a:lnTo>
                  <a:lnTo>
                    <a:pt x="294309" y="329958"/>
                  </a:lnTo>
                  <a:lnTo>
                    <a:pt x="285290" y="358813"/>
                  </a:lnTo>
                  <a:lnTo>
                    <a:pt x="271816" y="384470"/>
                  </a:lnTo>
                  <a:lnTo>
                    <a:pt x="255263" y="407036"/>
                  </a:lnTo>
                  <a:lnTo>
                    <a:pt x="237007" y="426618"/>
                  </a:lnTo>
                </a:path>
                <a:path w="1206500" h="427355">
                  <a:moveTo>
                    <a:pt x="117767" y="171996"/>
                  </a:moveTo>
                  <a:lnTo>
                    <a:pt x="141272" y="198556"/>
                  </a:lnTo>
                  <a:lnTo>
                    <a:pt x="161237" y="229315"/>
                  </a:lnTo>
                  <a:lnTo>
                    <a:pt x="174790" y="265159"/>
                  </a:lnTo>
                  <a:lnTo>
                    <a:pt x="179057" y="306971"/>
                  </a:lnTo>
                  <a:lnTo>
                    <a:pt x="178168" y="314629"/>
                  </a:lnTo>
                  <a:lnTo>
                    <a:pt x="178168" y="322287"/>
                  </a:lnTo>
                  <a:lnTo>
                    <a:pt x="175069" y="329958"/>
                  </a:lnTo>
                  <a:lnTo>
                    <a:pt x="166051" y="358813"/>
                  </a:lnTo>
                  <a:lnTo>
                    <a:pt x="152580" y="384470"/>
                  </a:lnTo>
                  <a:lnTo>
                    <a:pt x="136028" y="407036"/>
                  </a:lnTo>
                  <a:lnTo>
                    <a:pt x="117767" y="426618"/>
                  </a:lnTo>
                </a:path>
                <a:path w="1206500" h="427355">
                  <a:moveTo>
                    <a:pt x="0" y="172720"/>
                  </a:moveTo>
                  <a:lnTo>
                    <a:pt x="23499" y="199285"/>
                  </a:lnTo>
                  <a:lnTo>
                    <a:pt x="43465" y="230044"/>
                  </a:lnTo>
                  <a:lnTo>
                    <a:pt x="57021" y="265885"/>
                  </a:lnTo>
                  <a:lnTo>
                    <a:pt x="61290" y="307695"/>
                  </a:lnTo>
                  <a:lnTo>
                    <a:pt x="60401" y="315353"/>
                  </a:lnTo>
                  <a:lnTo>
                    <a:pt x="60401" y="323024"/>
                  </a:lnTo>
                  <a:lnTo>
                    <a:pt x="57289" y="330682"/>
                  </a:lnTo>
                  <a:lnTo>
                    <a:pt x="48272" y="359549"/>
                  </a:lnTo>
                  <a:lnTo>
                    <a:pt x="34802" y="385208"/>
                  </a:lnTo>
                  <a:lnTo>
                    <a:pt x="18254" y="407769"/>
                  </a:lnTo>
                  <a:lnTo>
                    <a:pt x="0" y="427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75708" y="1331087"/>
              <a:ext cx="234950" cy="4445"/>
            </a:xfrm>
            <a:custGeom>
              <a:avLst/>
              <a:gdLst/>
              <a:ahLst/>
              <a:cxnLst/>
              <a:rect l="l" t="t" r="r" b="b"/>
              <a:pathLst>
                <a:path w="234950" h="4444">
                  <a:moveTo>
                    <a:pt x="0" y="0"/>
                  </a:moveTo>
                  <a:lnTo>
                    <a:pt x="234835" y="4381"/>
                  </a:lnTo>
                </a:path>
              </a:pathLst>
            </a:custGeom>
            <a:ln w="6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65103" y="1072133"/>
              <a:ext cx="1251585" cy="636905"/>
            </a:xfrm>
            <a:custGeom>
              <a:avLst/>
              <a:gdLst/>
              <a:ahLst/>
              <a:cxnLst/>
              <a:rect l="l" t="t" r="r" b="b"/>
              <a:pathLst>
                <a:path w="1251585" h="636905">
                  <a:moveTo>
                    <a:pt x="1251178" y="0"/>
                  </a:moveTo>
                  <a:lnTo>
                    <a:pt x="1249578" y="145186"/>
                  </a:lnTo>
                </a:path>
                <a:path w="1251585" h="636905">
                  <a:moveTo>
                    <a:pt x="1133932" y="5854"/>
                  </a:moveTo>
                  <a:lnTo>
                    <a:pt x="1131811" y="145186"/>
                  </a:lnTo>
                </a:path>
                <a:path w="1251585" h="636905">
                  <a:moveTo>
                    <a:pt x="1015619" y="0"/>
                  </a:moveTo>
                  <a:lnTo>
                    <a:pt x="1013498" y="145186"/>
                  </a:lnTo>
                </a:path>
                <a:path w="1251585" h="636905">
                  <a:moveTo>
                    <a:pt x="302996" y="512051"/>
                  </a:moveTo>
                  <a:lnTo>
                    <a:pt x="297438" y="505550"/>
                  </a:lnTo>
                  <a:lnTo>
                    <a:pt x="290449" y="500535"/>
                  </a:lnTo>
                  <a:lnTo>
                    <a:pt x="282269" y="497306"/>
                  </a:lnTo>
                  <a:lnTo>
                    <a:pt x="273138" y="496163"/>
                  </a:lnTo>
                  <a:lnTo>
                    <a:pt x="258802" y="498963"/>
                  </a:lnTo>
                  <a:lnTo>
                    <a:pt x="247086" y="506649"/>
                  </a:lnTo>
                  <a:lnTo>
                    <a:pt x="239182" y="518146"/>
                  </a:lnTo>
                  <a:lnTo>
                    <a:pt x="236283" y="532384"/>
                  </a:lnTo>
                  <a:lnTo>
                    <a:pt x="239182" y="546720"/>
                  </a:lnTo>
                  <a:lnTo>
                    <a:pt x="247086" y="558436"/>
                  </a:lnTo>
                  <a:lnTo>
                    <a:pt x="258802" y="566340"/>
                  </a:lnTo>
                  <a:lnTo>
                    <a:pt x="273138" y="569239"/>
                  </a:lnTo>
                  <a:lnTo>
                    <a:pt x="273138" y="636587"/>
                  </a:lnTo>
                </a:path>
                <a:path w="1251585" h="636905">
                  <a:moveTo>
                    <a:pt x="181559" y="512051"/>
                  </a:moveTo>
                  <a:lnTo>
                    <a:pt x="176002" y="505550"/>
                  </a:lnTo>
                  <a:lnTo>
                    <a:pt x="169016" y="500535"/>
                  </a:lnTo>
                  <a:lnTo>
                    <a:pt x="160836" y="497306"/>
                  </a:lnTo>
                  <a:lnTo>
                    <a:pt x="151701" y="496163"/>
                  </a:lnTo>
                  <a:lnTo>
                    <a:pt x="137364" y="498963"/>
                  </a:lnTo>
                  <a:lnTo>
                    <a:pt x="125649" y="506649"/>
                  </a:lnTo>
                  <a:lnTo>
                    <a:pt x="117745" y="518146"/>
                  </a:lnTo>
                  <a:lnTo>
                    <a:pt x="114846" y="532384"/>
                  </a:lnTo>
                  <a:lnTo>
                    <a:pt x="117745" y="546720"/>
                  </a:lnTo>
                  <a:lnTo>
                    <a:pt x="125649" y="558436"/>
                  </a:lnTo>
                  <a:lnTo>
                    <a:pt x="137364" y="566340"/>
                  </a:lnTo>
                  <a:lnTo>
                    <a:pt x="151701" y="569239"/>
                  </a:lnTo>
                  <a:lnTo>
                    <a:pt x="151701" y="636587"/>
                  </a:lnTo>
                </a:path>
                <a:path w="1251585" h="636905">
                  <a:moveTo>
                    <a:pt x="66713" y="512051"/>
                  </a:moveTo>
                  <a:lnTo>
                    <a:pt x="61154" y="505550"/>
                  </a:lnTo>
                  <a:lnTo>
                    <a:pt x="54165" y="500535"/>
                  </a:lnTo>
                  <a:lnTo>
                    <a:pt x="45985" y="497306"/>
                  </a:lnTo>
                  <a:lnTo>
                    <a:pt x="36855" y="496163"/>
                  </a:lnTo>
                  <a:lnTo>
                    <a:pt x="22518" y="498963"/>
                  </a:lnTo>
                  <a:lnTo>
                    <a:pt x="10802" y="506649"/>
                  </a:lnTo>
                  <a:lnTo>
                    <a:pt x="2899" y="518146"/>
                  </a:lnTo>
                  <a:lnTo>
                    <a:pt x="0" y="532384"/>
                  </a:lnTo>
                  <a:lnTo>
                    <a:pt x="2899" y="546720"/>
                  </a:lnTo>
                  <a:lnTo>
                    <a:pt x="10802" y="558436"/>
                  </a:lnTo>
                  <a:lnTo>
                    <a:pt x="22518" y="566340"/>
                  </a:lnTo>
                  <a:lnTo>
                    <a:pt x="36855" y="569239"/>
                  </a:lnTo>
                  <a:lnTo>
                    <a:pt x="36855" y="636587"/>
                  </a:lnTo>
                </a:path>
                <a:path w="1251585" h="636905">
                  <a:moveTo>
                    <a:pt x="241554" y="481330"/>
                  </a:moveTo>
                  <a:lnTo>
                    <a:pt x="247112" y="487830"/>
                  </a:lnTo>
                  <a:lnTo>
                    <a:pt x="254103" y="492845"/>
                  </a:lnTo>
                  <a:lnTo>
                    <a:pt x="262286" y="496074"/>
                  </a:lnTo>
                  <a:lnTo>
                    <a:pt x="271424" y="497217"/>
                  </a:lnTo>
                  <a:lnTo>
                    <a:pt x="285753" y="494417"/>
                  </a:lnTo>
                  <a:lnTo>
                    <a:pt x="297465" y="486732"/>
                  </a:lnTo>
                  <a:lnTo>
                    <a:pt x="305367" y="475234"/>
                  </a:lnTo>
                  <a:lnTo>
                    <a:pt x="308267" y="460997"/>
                  </a:lnTo>
                  <a:lnTo>
                    <a:pt x="305367" y="446660"/>
                  </a:lnTo>
                  <a:lnTo>
                    <a:pt x="297465" y="434944"/>
                  </a:lnTo>
                  <a:lnTo>
                    <a:pt x="285753" y="427041"/>
                  </a:lnTo>
                  <a:lnTo>
                    <a:pt x="271424" y="424141"/>
                  </a:lnTo>
                  <a:lnTo>
                    <a:pt x="271424" y="347268"/>
                  </a:lnTo>
                </a:path>
                <a:path w="1251585" h="636905">
                  <a:moveTo>
                    <a:pt x="120116" y="481330"/>
                  </a:moveTo>
                  <a:lnTo>
                    <a:pt x="125675" y="487830"/>
                  </a:lnTo>
                  <a:lnTo>
                    <a:pt x="132665" y="492845"/>
                  </a:lnTo>
                  <a:lnTo>
                    <a:pt x="140849" y="496074"/>
                  </a:lnTo>
                  <a:lnTo>
                    <a:pt x="149987" y="497217"/>
                  </a:lnTo>
                  <a:lnTo>
                    <a:pt x="164321" y="494417"/>
                  </a:lnTo>
                  <a:lnTo>
                    <a:pt x="176033" y="486732"/>
                  </a:lnTo>
                  <a:lnTo>
                    <a:pt x="183932" y="475234"/>
                  </a:lnTo>
                  <a:lnTo>
                    <a:pt x="186829" y="460997"/>
                  </a:lnTo>
                  <a:lnTo>
                    <a:pt x="183932" y="446660"/>
                  </a:lnTo>
                  <a:lnTo>
                    <a:pt x="176033" y="434944"/>
                  </a:lnTo>
                  <a:lnTo>
                    <a:pt x="164321" y="427041"/>
                  </a:lnTo>
                  <a:lnTo>
                    <a:pt x="149987" y="424141"/>
                  </a:lnTo>
                  <a:lnTo>
                    <a:pt x="149987" y="347268"/>
                  </a:lnTo>
                </a:path>
                <a:path w="1251585" h="636905">
                  <a:moveTo>
                    <a:pt x="5270" y="481330"/>
                  </a:moveTo>
                  <a:lnTo>
                    <a:pt x="10828" y="487830"/>
                  </a:lnTo>
                  <a:lnTo>
                    <a:pt x="17819" y="492845"/>
                  </a:lnTo>
                  <a:lnTo>
                    <a:pt x="26003" y="496074"/>
                  </a:lnTo>
                  <a:lnTo>
                    <a:pt x="35140" y="497217"/>
                  </a:lnTo>
                  <a:lnTo>
                    <a:pt x="49470" y="494417"/>
                  </a:lnTo>
                  <a:lnTo>
                    <a:pt x="61182" y="486732"/>
                  </a:lnTo>
                  <a:lnTo>
                    <a:pt x="69084" y="475234"/>
                  </a:lnTo>
                  <a:lnTo>
                    <a:pt x="71983" y="460997"/>
                  </a:lnTo>
                  <a:lnTo>
                    <a:pt x="69084" y="446660"/>
                  </a:lnTo>
                  <a:lnTo>
                    <a:pt x="61182" y="434944"/>
                  </a:lnTo>
                  <a:lnTo>
                    <a:pt x="49470" y="427041"/>
                  </a:lnTo>
                  <a:lnTo>
                    <a:pt x="35140" y="424141"/>
                  </a:lnTo>
                  <a:lnTo>
                    <a:pt x="35140" y="347268"/>
                  </a:lnTo>
                </a:path>
                <a:path w="1251585" h="636905">
                  <a:moveTo>
                    <a:pt x="289026" y="123723"/>
                  </a:moveTo>
                  <a:lnTo>
                    <a:pt x="312537" y="150276"/>
                  </a:lnTo>
                  <a:lnTo>
                    <a:pt x="332501" y="181032"/>
                  </a:lnTo>
                  <a:lnTo>
                    <a:pt x="346051" y="216874"/>
                  </a:lnTo>
                  <a:lnTo>
                    <a:pt x="350316" y="258686"/>
                  </a:lnTo>
                  <a:lnTo>
                    <a:pt x="349440" y="266357"/>
                  </a:lnTo>
                  <a:lnTo>
                    <a:pt x="349440" y="274015"/>
                  </a:lnTo>
                  <a:lnTo>
                    <a:pt x="346329" y="281673"/>
                  </a:lnTo>
                  <a:lnTo>
                    <a:pt x="337316" y="310535"/>
                  </a:lnTo>
                  <a:lnTo>
                    <a:pt x="323845" y="336194"/>
                  </a:lnTo>
                  <a:lnTo>
                    <a:pt x="307290" y="358757"/>
                  </a:lnTo>
                  <a:lnTo>
                    <a:pt x="289026" y="378333"/>
                  </a:lnTo>
                </a:path>
                <a:path w="1251585" h="636905">
                  <a:moveTo>
                    <a:pt x="169799" y="123723"/>
                  </a:moveTo>
                  <a:lnTo>
                    <a:pt x="193298" y="150276"/>
                  </a:lnTo>
                  <a:lnTo>
                    <a:pt x="213264" y="181032"/>
                  </a:lnTo>
                  <a:lnTo>
                    <a:pt x="226820" y="216874"/>
                  </a:lnTo>
                  <a:lnTo>
                    <a:pt x="231089" y="258686"/>
                  </a:lnTo>
                  <a:lnTo>
                    <a:pt x="230187" y="266357"/>
                  </a:lnTo>
                  <a:lnTo>
                    <a:pt x="230187" y="274015"/>
                  </a:lnTo>
                  <a:lnTo>
                    <a:pt x="227088" y="281673"/>
                  </a:lnTo>
                  <a:lnTo>
                    <a:pt x="218072" y="310535"/>
                  </a:lnTo>
                  <a:lnTo>
                    <a:pt x="204606" y="336194"/>
                  </a:lnTo>
                  <a:lnTo>
                    <a:pt x="188058" y="358757"/>
                  </a:lnTo>
                  <a:lnTo>
                    <a:pt x="169799" y="378333"/>
                  </a:lnTo>
                </a:path>
                <a:path w="1251585" h="636905">
                  <a:moveTo>
                    <a:pt x="52019" y="124447"/>
                  </a:moveTo>
                  <a:lnTo>
                    <a:pt x="75524" y="151007"/>
                  </a:lnTo>
                  <a:lnTo>
                    <a:pt x="95489" y="181767"/>
                  </a:lnTo>
                  <a:lnTo>
                    <a:pt x="109042" y="217610"/>
                  </a:lnTo>
                  <a:lnTo>
                    <a:pt x="113309" y="259422"/>
                  </a:lnTo>
                  <a:lnTo>
                    <a:pt x="112420" y="267081"/>
                  </a:lnTo>
                  <a:lnTo>
                    <a:pt x="112420" y="274751"/>
                  </a:lnTo>
                  <a:lnTo>
                    <a:pt x="109308" y="282409"/>
                  </a:lnTo>
                  <a:lnTo>
                    <a:pt x="100298" y="311270"/>
                  </a:lnTo>
                  <a:lnTo>
                    <a:pt x="86831" y="336926"/>
                  </a:lnTo>
                  <a:lnTo>
                    <a:pt x="70280" y="359489"/>
                  </a:lnTo>
                  <a:lnTo>
                    <a:pt x="52019" y="379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56681" y="1328889"/>
              <a:ext cx="234950" cy="4445"/>
            </a:xfrm>
            <a:custGeom>
              <a:avLst/>
              <a:gdLst/>
              <a:ahLst/>
              <a:cxnLst/>
              <a:rect l="l" t="t" r="r" b="b"/>
              <a:pathLst>
                <a:path w="234950" h="4444">
                  <a:moveTo>
                    <a:pt x="0" y="0"/>
                  </a:moveTo>
                  <a:lnTo>
                    <a:pt x="234822" y="4381"/>
                  </a:lnTo>
                </a:path>
              </a:pathLst>
            </a:custGeom>
            <a:ln w="6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32297" y="1072133"/>
              <a:ext cx="1258570" cy="640715"/>
            </a:xfrm>
            <a:custGeom>
              <a:avLst/>
              <a:gdLst/>
              <a:ahLst/>
              <a:cxnLst/>
              <a:rect l="l" t="t" r="r" b="b"/>
              <a:pathLst>
                <a:path w="1258570" h="640714">
                  <a:moveTo>
                    <a:pt x="1258366" y="0"/>
                  </a:moveTo>
                  <a:lnTo>
                    <a:pt x="1256779" y="74460"/>
                  </a:lnTo>
                </a:path>
                <a:path w="1258570" h="640714">
                  <a:moveTo>
                    <a:pt x="1141120" y="5854"/>
                  </a:moveTo>
                  <a:lnTo>
                    <a:pt x="1138986" y="74460"/>
                  </a:lnTo>
                </a:path>
                <a:path w="1258570" h="640714">
                  <a:moveTo>
                    <a:pt x="1022819" y="0"/>
                  </a:moveTo>
                  <a:lnTo>
                    <a:pt x="1021219" y="74460"/>
                  </a:lnTo>
                </a:path>
                <a:path w="1258570" h="640714">
                  <a:moveTo>
                    <a:pt x="283311" y="357632"/>
                  </a:moveTo>
                  <a:lnTo>
                    <a:pt x="286384" y="437337"/>
                  </a:lnTo>
                  <a:lnTo>
                    <a:pt x="334581" y="469252"/>
                  </a:lnTo>
                  <a:lnTo>
                    <a:pt x="277531" y="503110"/>
                  </a:lnTo>
                  <a:lnTo>
                    <a:pt x="248275" y="520474"/>
                  </a:lnTo>
                  <a:lnTo>
                    <a:pt x="237597" y="526813"/>
                  </a:lnTo>
                  <a:lnTo>
                    <a:pt x="236283" y="527596"/>
                  </a:lnTo>
                  <a:lnTo>
                    <a:pt x="281774" y="556082"/>
                  </a:lnTo>
                  <a:lnTo>
                    <a:pt x="282549" y="637616"/>
                  </a:lnTo>
                </a:path>
                <a:path w="1258570" h="640714">
                  <a:moveTo>
                    <a:pt x="165963" y="356717"/>
                  </a:moveTo>
                  <a:lnTo>
                    <a:pt x="167881" y="437337"/>
                  </a:lnTo>
                  <a:lnTo>
                    <a:pt x="216077" y="469252"/>
                  </a:lnTo>
                  <a:lnTo>
                    <a:pt x="159027" y="503110"/>
                  </a:lnTo>
                  <a:lnTo>
                    <a:pt x="129770" y="520474"/>
                  </a:lnTo>
                  <a:lnTo>
                    <a:pt x="119088" y="526813"/>
                  </a:lnTo>
                  <a:lnTo>
                    <a:pt x="117767" y="527596"/>
                  </a:lnTo>
                  <a:lnTo>
                    <a:pt x="163258" y="556082"/>
                  </a:lnTo>
                  <a:lnTo>
                    <a:pt x="164045" y="640143"/>
                  </a:lnTo>
                </a:path>
                <a:path w="1258570" h="640714">
                  <a:moveTo>
                    <a:pt x="48564" y="356717"/>
                  </a:moveTo>
                  <a:lnTo>
                    <a:pt x="50114" y="437337"/>
                  </a:lnTo>
                  <a:lnTo>
                    <a:pt x="98298" y="469252"/>
                  </a:lnTo>
                  <a:lnTo>
                    <a:pt x="41248" y="503110"/>
                  </a:lnTo>
                  <a:lnTo>
                    <a:pt x="11991" y="520474"/>
                  </a:lnTo>
                  <a:lnTo>
                    <a:pt x="1314" y="526813"/>
                  </a:lnTo>
                  <a:lnTo>
                    <a:pt x="0" y="527596"/>
                  </a:lnTo>
                  <a:lnTo>
                    <a:pt x="45491" y="556082"/>
                  </a:lnTo>
                  <a:lnTo>
                    <a:pt x="48196" y="638302"/>
                  </a:lnTo>
                </a:path>
                <a:path w="1258570" h="640714">
                  <a:moveTo>
                    <a:pt x="302806" y="121513"/>
                  </a:moveTo>
                  <a:lnTo>
                    <a:pt x="326309" y="148081"/>
                  </a:lnTo>
                  <a:lnTo>
                    <a:pt x="346273" y="178844"/>
                  </a:lnTo>
                  <a:lnTo>
                    <a:pt x="359829" y="214689"/>
                  </a:lnTo>
                  <a:lnTo>
                    <a:pt x="364109" y="256501"/>
                  </a:lnTo>
                  <a:lnTo>
                    <a:pt x="363207" y="264160"/>
                  </a:lnTo>
                  <a:lnTo>
                    <a:pt x="363207" y="271818"/>
                  </a:lnTo>
                  <a:lnTo>
                    <a:pt x="360108" y="279476"/>
                  </a:lnTo>
                  <a:lnTo>
                    <a:pt x="351088" y="308343"/>
                  </a:lnTo>
                  <a:lnTo>
                    <a:pt x="337615" y="334002"/>
                  </a:lnTo>
                  <a:lnTo>
                    <a:pt x="321062" y="356562"/>
                  </a:lnTo>
                  <a:lnTo>
                    <a:pt x="302806" y="376135"/>
                  </a:lnTo>
                </a:path>
                <a:path w="1258570" h="640714">
                  <a:moveTo>
                    <a:pt x="183565" y="121513"/>
                  </a:moveTo>
                  <a:lnTo>
                    <a:pt x="207072" y="148081"/>
                  </a:lnTo>
                  <a:lnTo>
                    <a:pt x="227042" y="178844"/>
                  </a:lnTo>
                  <a:lnTo>
                    <a:pt x="240599" y="214689"/>
                  </a:lnTo>
                  <a:lnTo>
                    <a:pt x="244868" y="256501"/>
                  </a:lnTo>
                  <a:lnTo>
                    <a:pt x="243979" y="264160"/>
                  </a:lnTo>
                  <a:lnTo>
                    <a:pt x="243979" y="271818"/>
                  </a:lnTo>
                  <a:lnTo>
                    <a:pt x="240855" y="279476"/>
                  </a:lnTo>
                  <a:lnTo>
                    <a:pt x="231845" y="308343"/>
                  </a:lnTo>
                  <a:lnTo>
                    <a:pt x="218378" y="334002"/>
                  </a:lnTo>
                  <a:lnTo>
                    <a:pt x="201827" y="356562"/>
                  </a:lnTo>
                  <a:lnTo>
                    <a:pt x="183565" y="376135"/>
                  </a:lnTo>
                </a:path>
                <a:path w="1258570" h="640714">
                  <a:moveTo>
                    <a:pt x="65786" y="122250"/>
                  </a:moveTo>
                  <a:lnTo>
                    <a:pt x="89298" y="148810"/>
                  </a:lnTo>
                  <a:lnTo>
                    <a:pt x="109267" y="179570"/>
                  </a:lnTo>
                  <a:lnTo>
                    <a:pt x="122821" y="215413"/>
                  </a:lnTo>
                  <a:lnTo>
                    <a:pt x="127088" y="257225"/>
                  </a:lnTo>
                  <a:lnTo>
                    <a:pt x="126199" y="264883"/>
                  </a:lnTo>
                  <a:lnTo>
                    <a:pt x="126199" y="272554"/>
                  </a:lnTo>
                  <a:lnTo>
                    <a:pt x="123088" y="280212"/>
                  </a:lnTo>
                  <a:lnTo>
                    <a:pt x="114070" y="309072"/>
                  </a:lnTo>
                  <a:lnTo>
                    <a:pt x="100599" y="334729"/>
                  </a:lnTo>
                  <a:lnTo>
                    <a:pt x="84047" y="357292"/>
                  </a:lnTo>
                  <a:lnTo>
                    <a:pt x="65786" y="3768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31063" y="1255737"/>
              <a:ext cx="234950" cy="4445"/>
            </a:xfrm>
            <a:custGeom>
              <a:avLst/>
              <a:gdLst/>
              <a:ahLst/>
              <a:cxnLst/>
              <a:rect l="l" t="t" r="r" b="b"/>
              <a:pathLst>
                <a:path w="234950" h="4444">
                  <a:moveTo>
                    <a:pt x="0" y="0"/>
                  </a:moveTo>
                  <a:lnTo>
                    <a:pt x="234822" y="4394"/>
                  </a:lnTo>
                </a:path>
              </a:pathLst>
            </a:custGeom>
            <a:ln w="64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08517" y="666127"/>
              <a:ext cx="4866640" cy="0"/>
            </a:xfrm>
            <a:custGeom>
              <a:avLst/>
              <a:gdLst/>
              <a:ahLst/>
              <a:cxnLst/>
              <a:rect l="l" t="t" r="r" b="b"/>
              <a:pathLst>
                <a:path w="4866640">
                  <a:moveTo>
                    <a:pt x="0" y="0"/>
                  </a:moveTo>
                  <a:lnTo>
                    <a:pt x="486606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02933" y="1336052"/>
              <a:ext cx="336219" cy="40495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572478" y="1120508"/>
              <a:ext cx="298450" cy="255904"/>
            </a:xfrm>
            <a:custGeom>
              <a:avLst/>
              <a:gdLst/>
              <a:ahLst/>
              <a:cxnLst/>
              <a:rect l="l" t="t" r="r" b="b"/>
              <a:pathLst>
                <a:path w="298450" h="255905">
                  <a:moveTo>
                    <a:pt x="237007" y="0"/>
                  </a:moveTo>
                  <a:lnTo>
                    <a:pt x="260517" y="26560"/>
                  </a:lnTo>
                  <a:lnTo>
                    <a:pt x="280482" y="57318"/>
                  </a:lnTo>
                  <a:lnTo>
                    <a:pt x="294032" y="93158"/>
                  </a:lnTo>
                  <a:lnTo>
                    <a:pt x="298297" y="134962"/>
                  </a:lnTo>
                  <a:lnTo>
                    <a:pt x="297421" y="142633"/>
                  </a:lnTo>
                  <a:lnTo>
                    <a:pt x="297421" y="150291"/>
                  </a:lnTo>
                  <a:lnTo>
                    <a:pt x="294309" y="157949"/>
                  </a:lnTo>
                  <a:lnTo>
                    <a:pt x="285295" y="186817"/>
                  </a:lnTo>
                  <a:lnTo>
                    <a:pt x="271821" y="212475"/>
                  </a:lnTo>
                  <a:lnTo>
                    <a:pt x="255265" y="235036"/>
                  </a:lnTo>
                  <a:lnTo>
                    <a:pt x="237007" y="254609"/>
                  </a:lnTo>
                </a:path>
                <a:path w="298450" h="255905">
                  <a:moveTo>
                    <a:pt x="117767" y="0"/>
                  </a:moveTo>
                  <a:lnTo>
                    <a:pt x="141272" y="26560"/>
                  </a:lnTo>
                  <a:lnTo>
                    <a:pt x="161239" y="57318"/>
                  </a:lnTo>
                  <a:lnTo>
                    <a:pt x="174795" y="93158"/>
                  </a:lnTo>
                  <a:lnTo>
                    <a:pt x="179070" y="134962"/>
                  </a:lnTo>
                  <a:lnTo>
                    <a:pt x="178168" y="142633"/>
                  </a:lnTo>
                  <a:lnTo>
                    <a:pt x="178168" y="150291"/>
                  </a:lnTo>
                  <a:lnTo>
                    <a:pt x="175069" y="157949"/>
                  </a:lnTo>
                  <a:lnTo>
                    <a:pt x="166051" y="186817"/>
                  </a:lnTo>
                  <a:lnTo>
                    <a:pt x="152580" y="212475"/>
                  </a:lnTo>
                  <a:lnTo>
                    <a:pt x="136028" y="235036"/>
                  </a:lnTo>
                  <a:lnTo>
                    <a:pt x="117767" y="254609"/>
                  </a:lnTo>
                </a:path>
                <a:path w="298450" h="255905">
                  <a:moveTo>
                    <a:pt x="0" y="723"/>
                  </a:moveTo>
                  <a:lnTo>
                    <a:pt x="23505" y="27284"/>
                  </a:lnTo>
                  <a:lnTo>
                    <a:pt x="43470" y="58043"/>
                  </a:lnTo>
                  <a:lnTo>
                    <a:pt x="57023" y="93887"/>
                  </a:lnTo>
                  <a:lnTo>
                    <a:pt x="61290" y="135699"/>
                  </a:lnTo>
                  <a:lnTo>
                    <a:pt x="60401" y="143370"/>
                  </a:lnTo>
                  <a:lnTo>
                    <a:pt x="60401" y="151028"/>
                  </a:lnTo>
                  <a:lnTo>
                    <a:pt x="57289" y="158686"/>
                  </a:lnTo>
                  <a:lnTo>
                    <a:pt x="48279" y="187548"/>
                  </a:lnTo>
                  <a:lnTo>
                    <a:pt x="34812" y="213207"/>
                  </a:lnTo>
                  <a:lnTo>
                    <a:pt x="18261" y="235771"/>
                  </a:lnTo>
                  <a:lnTo>
                    <a:pt x="0" y="2553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3854" y="558330"/>
              <a:ext cx="438619" cy="7670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308517" y="669061"/>
              <a:ext cx="4866640" cy="1229360"/>
            </a:xfrm>
            <a:custGeom>
              <a:avLst/>
              <a:gdLst/>
              <a:ahLst/>
              <a:cxnLst/>
              <a:rect l="l" t="t" r="r" b="b"/>
              <a:pathLst>
                <a:path w="4866640" h="1229360">
                  <a:moveTo>
                    <a:pt x="969987" y="0"/>
                  </a:moveTo>
                  <a:lnTo>
                    <a:pt x="969987" y="1083373"/>
                  </a:lnTo>
                </a:path>
                <a:path w="4866640" h="1229360">
                  <a:moveTo>
                    <a:pt x="0" y="1083373"/>
                  </a:moveTo>
                  <a:lnTo>
                    <a:pt x="4866068" y="1083373"/>
                  </a:lnTo>
                </a:path>
                <a:path w="4866640" h="1229360">
                  <a:moveTo>
                    <a:pt x="0" y="366483"/>
                  </a:moveTo>
                  <a:lnTo>
                    <a:pt x="4861674" y="369417"/>
                  </a:lnTo>
                </a:path>
                <a:path w="4866640" h="1229360">
                  <a:moveTo>
                    <a:pt x="736" y="1228953"/>
                  </a:moveTo>
                  <a:lnTo>
                    <a:pt x="4860950" y="12289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43683" y="807834"/>
              <a:ext cx="493864" cy="7448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41344" y="738390"/>
              <a:ext cx="462483" cy="21142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80255" y="741311"/>
              <a:ext cx="676859" cy="19324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070322" y="924699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8115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8115" y="8737"/>
                  </a:lnTo>
                  <a:lnTo>
                    <a:pt x="81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36082" y="737666"/>
              <a:ext cx="734974" cy="21253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084265" y="921042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8115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8115" y="8737"/>
                  </a:lnTo>
                  <a:lnTo>
                    <a:pt x="81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78505" y="665403"/>
              <a:ext cx="2914015" cy="2174875"/>
            </a:xfrm>
            <a:custGeom>
              <a:avLst/>
              <a:gdLst/>
              <a:ahLst/>
              <a:cxnLst/>
              <a:rect l="l" t="t" r="r" b="b"/>
              <a:pathLst>
                <a:path w="2914015" h="2174875">
                  <a:moveTo>
                    <a:pt x="0" y="1085570"/>
                  </a:moveTo>
                  <a:lnTo>
                    <a:pt x="0" y="2174811"/>
                  </a:lnTo>
                </a:path>
                <a:path w="2914015" h="2174875">
                  <a:moveTo>
                    <a:pt x="2913646" y="0"/>
                  </a:moveTo>
                  <a:lnTo>
                    <a:pt x="2913646" y="1085570"/>
                  </a:lnTo>
                </a:path>
                <a:path w="2914015" h="2174875">
                  <a:moveTo>
                    <a:pt x="1948776" y="2184"/>
                  </a:moveTo>
                  <a:lnTo>
                    <a:pt x="1948776" y="1085570"/>
                  </a:lnTo>
                </a:path>
                <a:path w="2914015" h="2174875">
                  <a:moveTo>
                    <a:pt x="973658" y="2184"/>
                  </a:moveTo>
                  <a:lnTo>
                    <a:pt x="973658" y="10855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44742" y="688111"/>
              <a:ext cx="677862" cy="32989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25215" y="1791004"/>
              <a:ext cx="187947" cy="7447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50246" y="1789582"/>
              <a:ext cx="400405" cy="7589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285096" y="2034806"/>
              <a:ext cx="3887470" cy="1905"/>
            </a:xfrm>
            <a:custGeom>
              <a:avLst/>
              <a:gdLst/>
              <a:ahLst/>
              <a:cxnLst/>
              <a:rect l="l" t="t" r="r" b="b"/>
              <a:pathLst>
                <a:path w="3887470" h="1905">
                  <a:moveTo>
                    <a:pt x="0" y="0"/>
                  </a:moveTo>
                  <a:lnTo>
                    <a:pt x="3887292" y="14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45865" y="1929307"/>
              <a:ext cx="135623" cy="7589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68887" y="1930768"/>
              <a:ext cx="135636" cy="7589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97979" y="1932228"/>
              <a:ext cx="135623" cy="75895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310714" y="2361793"/>
              <a:ext cx="4862195" cy="160020"/>
            </a:xfrm>
            <a:custGeom>
              <a:avLst/>
              <a:gdLst/>
              <a:ahLst/>
              <a:cxnLst/>
              <a:rect l="l" t="t" r="r" b="b"/>
              <a:pathLst>
                <a:path w="4862195" h="160019">
                  <a:moveTo>
                    <a:pt x="969263" y="156540"/>
                  </a:moveTo>
                  <a:lnTo>
                    <a:pt x="4860213" y="159473"/>
                  </a:lnTo>
                </a:path>
                <a:path w="4862195" h="160019">
                  <a:moveTo>
                    <a:pt x="0" y="5118"/>
                  </a:moveTo>
                  <a:lnTo>
                    <a:pt x="486167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63416" y="2403322"/>
              <a:ext cx="127101" cy="7590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300054" y="1926386"/>
              <a:ext cx="127101" cy="7588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74283" y="1936622"/>
              <a:ext cx="127101" cy="7588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08517" y="1789582"/>
              <a:ext cx="975118" cy="105209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3979303" y="1751711"/>
              <a:ext cx="2987675" cy="1087120"/>
            </a:xfrm>
            <a:custGeom>
              <a:avLst/>
              <a:gdLst/>
              <a:ahLst/>
              <a:cxnLst/>
              <a:rect l="l" t="t" r="r" b="b"/>
              <a:pathLst>
                <a:path w="2987675" h="1087120">
                  <a:moveTo>
                    <a:pt x="0" y="0"/>
                  </a:moveTo>
                  <a:lnTo>
                    <a:pt x="0" y="1087031"/>
                  </a:lnTo>
                </a:path>
                <a:path w="2987675" h="1087120">
                  <a:moveTo>
                    <a:pt x="2798787" y="472554"/>
                  </a:moveTo>
                  <a:lnTo>
                    <a:pt x="2798787" y="379653"/>
                  </a:lnTo>
                </a:path>
                <a:path w="2987675" h="1087120">
                  <a:moveTo>
                    <a:pt x="2643060" y="324269"/>
                  </a:moveTo>
                  <a:lnTo>
                    <a:pt x="2957601" y="443725"/>
                  </a:lnTo>
                </a:path>
                <a:path w="2987675" h="1087120">
                  <a:moveTo>
                    <a:pt x="2969615" y="305041"/>
                  </a:moveTo>
                  <a:lnTo>
                    <a:pt x="2979483" y="305041"/>
                  </a:lnTo>
                  <a:lnTo>
                    <a:pt x="2987535" y="313093"/>
                  </a:lnTo>
                  <a:lnTo>
                    <a:pt x="2987535" y="322961"/>
                  </a:lnTo>
                  <a:lnTo>
                    <a:pt x="2987535" y="332828"/>
                  </a:lnTo>
                  <a:lnTo>
                    <a:pt x="2979483" y="340880"/>
                  </a:lnTo>
                  <a:lnTo>
                    <a:pt x="2969615" y="340880"/>
                  </a:lnTo>
                  <a:lnTo>
                    <a:pt x="2959735" y="340880"/>
                  </a:lnTo>
                  <a:lnTo>
                    <a:pt x="2951670" y="332828"/>
                  </a:lnTo>
                  <a:lnTo>
                    <a:pt x="2951670" y="322961"/>
                  </a:lnTo>
                  <a:lnTo>
                    <a:pt x="2951670" y="313093"/>
                  </a:lnTo>
                  <a:lnTo>
                    <a:pt x="2959735" y="305041"/>
                  </a:lnTo>
                  <a:lnTo>
                    <a:pt x="2969615" y="305041"/>
                  </a:lnTo>
                  <a:close/>
                </a:path>
                <a:path w="2987675" h="1087120">
                  <a:moveTo>
                    <a:pt x="2627261" y="305041"/>
                  </a:moveTo>
                  <a:lnTo>
                    <a:pt x="2637129" y="305041"/>
                  </a:lnTo>
                  <a:lnTo>
                    <a:pt x="2645181" y="313093"/>
                  </a:lnTo>
                  <a:lnTo>
                    <a:pt x="2645181" y="322961"/>
                  </a:lnTo>
                  <a:lnTo>
                    <a:pt x="2645181" y="332828"/>
                  </a:lnTo>
                  <a:lnTo>
                    <a:pt x="2637129" y="340880"/>
                  </a:lnTo>
                  <a:lnTo>
                    <a:pt x="2627261" y="340880"/>
                  </a:lnTo>
                  <a:lnTo>
                    <a:pt x="2617381" y="340880"/>
                  </a:lnTo>
                  <a:lnTo>
                    <a:pt x="2609329" y="332828"/>
                  </a:lnTo>
                  <a:lnTo>
                    <a:pt x="2609329" y="322961"/>
                  </a:lnTo>
                  <a:lnTo>
                    <a:pt x="2609329" y="313093"/>
                  </a:lnTo>
                  <a:lnTo>
                    <a:pt x="2617381" y="305041"/>
                  </a:lnTo>
                  <a:lnTo>
                    <a:pt x="2627261" y="3050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18706" y="2222334"/>
              <a:ext cx="120891" cy="12087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175353" y="2072690"/>
              <a:ext cx="2794635" cy="728980"/>
            </a:xfrm>
            <a:custGeom>
              <a:avLst/>
              <a:gdLst/>
              <a:ahLst/>
              <a:cxnLst/>
              <a:rect l="l" t="t" r="r" b="b"/>
              <a:pathLst>
                <a:path w="2794634" h="728980">
                  <a:moveTo>
                    <a:pt x="2449931" y="502919"/>
                  </a:moveTo>
                  <a:lnTo>
                    <a:pt x="2764485" y="622363"/>
                  </a:lnTo>
                </a:path>
                <a:path w="2794634" h="728980">
                  <a:moveTo>
                    <a:pt x="2776486" y="483692"/>
                  </a:moveTo>
                  <a:lnTo>
                    <a:pt x="2786354" y="483692"/>
                  </a:lnTo>
                  <a:lnTo>
                    <a:pt x="2794406" y="491744"/>
                  </a:lnTo>
                  <a:lnTo>
                    <a:pt x="2794406" y="501611"/>
                  </a:lnTo>
                  <a:lnTo>
                    <a:pt x="2794406" y="511492"/>
                  </a:lnTo>
                  <a:lnTo>
                    <a:pt x="2786354" y="519531"/>
                  </a:lnTo>
                  <a:lnTo>
                    <a:pt x="2776486" y="519531"/>
                  </a:lnTo>
                  <a:lnTo>
                    <a:pt x="2766618" y="519531"/>
                  </a:lnTo>
                  <a:lnTo>
                    <a:pt x="2758554" y="511492"/>
                  </a:lnTo>
                  <a:lnTo>
                    <a:pt x="2758554" y="501611"/>
                  </a:lnTo>
                  <a:lnTo>
                    <a:pt x="2758554" y="491744"/>
                  </a:lnTo>
                  <a:lnTo>
                    <a:pt x="2766618" y="483692"/>
                  </a:lnTo>
                  <a:lnTo>
                    <a:pt x="2776486" y="483692"/>
                  </a:lnTo>
                  <a:close/>
                </a:path>
                <a:path w="2794634" h="728980">
                  <a:moveTo>
                    <a:pt x="2434132" y="483692"/>
                  </a:moveTo>
                  <a:lnTo>
                    <a:pt x="2444000" y="483692"/>
                  </a:lnTo>
                  <a:lnTo>
                    <a:pt x="2452052" y="491744"/>
                  </a:lnTo>
                  <a:lnTo>
                    <a:pt x="2452052" y="501611"/>
                  </a:lnTo>
                  <a:lnTo>
                    <a:pt x="2452052" y="511492"/>
                  </a:lnTo>
                  <a:lnTo>
                    <a:pt x="2444000" y="519531"/>
                  </a:lnTo>
                  <a:lnTo>
                    <a:pt x="2434132" y="519531"/>
                  </a:lnTo>
                  <a:lnTo>
                    <a:pt x="2424264" y="519531"/>
                  </a:lnTo>
                  <a:lnTo>
                    <a:pt x="2416213" y="511492"/>
                  </a:lnTo>
                  <a:lnTo>
                    <a:pt x="2416213" y="501611"/>
                  </a:lnTo>
                  <a:lnTo>
                    <a:pt x="2416213" y="491744"/>
                  </a:lnTo>
                  <a:lnTo>
                    <a:pt x="2424264" y="483692"/>
                  </a:lnTo>
                  <a:lnTo>
                    <a:pt x="2434132" y="483692"/>
                  </a:lnTo>
                  <a:close/>
                </a:path>
                <a:path w="2794634" h="728980">
                  <a:moveTo>
                    <a:pt x="2605671" y="565619"/>
                  </a:moveTo>
                  <a:lnTo>
                    <a:pt x="2605671" y="728751"/>
                  </a:lnTo>
                  <a:lnTo>
                    <a:pt x="2736608" y="726554"/>
                  </a:lnTo>
                  <a:lnTo>
                    <a:pt x="2604223" y="664375"/>
                  </a:lnTo>
                </a:path>
                <a:path w="2794634" h="728980">
                  <a:moveTo>
                    <a:pt x="962685" y="207898"/>
                  </a:moveTo>
                  <a:lnTo>
                    <a:pt x="962685" y="79882"/>
                  </a:lnTo>
                </a:path>
                <a:path w="2794634" h="728980">
                  <a:moveTo>
                    <a:pt x="963409" y="208635"/>
                  </a:moveTo>
                  <a:lnTo>
                    <a:pt x="983970" y="211630"/>
                  </a:lnTo>
                  <a:lnTo>
                    <a:pt x="1002271" y="219975"/>
                  </a:lnTo>
                  <a:lnTo>
                    <a:pt x="1017419" y="232708"/>
                  </a:lnTo>
                  <a:lnTo>
                    <a:pt x="1028522" y="248869"/>
                  </a:lnTo>
                  <a:lnTo>
                    <a:pt x="897572" y="252526"/>
                  </a:lnTo>
                  <a:lnTo>
                    <a:pt x="908686" y="235172"/>
                  </a:lnTo>
                  <a:lnTo>
                    <a:pt x="923913" y="221251"/>
                  </a:lnTo>
                  <a:lnTo>
                    <a:pt x="942429" y="211994"/>
                  </a:lnTo>
                  <a:lnTo>
                    <a:pt x="963409" y="208635"/>
                  </a:lnTo>
                  <a:close/>
                </a:path>
                <a:path w="2794634" h="728980">
                  <a:moveTo>
                    <a:pt x="806945" y="24510"/>
                  </a:moveTo>
                  <a:lnTo>
                    <a:pt x="1121498" y="143954"/>
                  </a:lnTo>
                </a:path>
                <a:path w="2794634" h="728980">
                  <a:moveTo>
                    <a:pt x="1133500" y="5270"/>
                  </a:moveTo>
                  <a:lnTo>
                    <a:pt x="1143368" y="5270"/>
                  </a:lnTo>
                  <a:lnTo>
                    <a:pt x="1151407" y="13322"/>
                  </a:lnTo>
                  <a:lnTo>
                    <a:pt x="1151407" y="23190"/>
                  </a:lnTo>
                  <a:lnTo>
                    <a:pt x="1151407" y="33070"/>
                  </a:lnTo>
                  <a:lnTo>
                    <a:pt x="1143368" y="41109"/>
                  </a:lnTo>
                  <a:lnTo>
                    <a:pt x="1133500" y="41109"/>
                  </a:lnTo>
                  <a:lnTo>
                    <a:pt x="1123619" y="41109"/>
                  </a:lnTo>
                  <a:lnTo>
                    <a:pt x="1115567" y="33070"/>
                  </a:lnTo>
                  <a:lnTo>
                    <a:pt x="1115567" y="23190"/>
                  </a:lnTo>
                  <a:lnTo>
                    <a:pt x="1115567" y="13322"/>
                  </a:lnTo>
                  <a:lnTo>
                    <a:pt x="1123619" y="5270"/>
                  </a:lnTo>
                  <a:lnTo>
                    <a:pt x="1133500" y="5270"/>
                  </a:lnTo>
                  <a:close/>
                </a:path>
                <a:path w="2794634" h="728980">
                  <a:moveTo>
                    <a:pt x="791146" y="5270"/>
                  </a:moveTo>
                  <a:lnTo>
                    <a:pt x="801014" y="5270"/>
                  </a:lnTo>
                  <a:lnTo>
                    <a:pt x="809053" y="13322"/>
                  </a:lnTo>
                  <a:lnTo>
                    <a:pt x="809053" y="23190"/>
                  </a:lnTo>
                  <a:lnTo>
                    <a:pt x="809053" y="33070"/>
                  </a:lnTo>
                  <a:lnTo>
                    <a:pt x="801014" y="41109"/>
                  </a:lnTo>
                  <a:lnTo>
                    <a:pt x="791146" y="41109"/>
                  </a:lnTo>
                  <a:lnTo>
                    <a:pt x="781278" y="41109"/>
                  </a:lnTo>
                  <a:lnTo>
                    <a:pt x="773214" y="33070"/>
                  </a:lnTo>
                  <a:lnTo>
                    <a:pt x="773214" y="23190"/>
                  </a:lnTo>
                  <a:lnTo>
                    <a:pt x="773214" y="13322"/>
                  </a:lnTo>
                  <a:lnTo>
                    <a:pt x="781278" y="5270"/>
                  </a:lnTo>
                  <a:lnTo>
                    <a:pt x="791146" y="5270"/>
                  </a:lnTo>
                  <a:close/>
                </a:path>
                <a:path w="2794634" h="728980">
                  <a:moveTo>
                    <a:pt x="887831" y="726986"/>
                  </a:moveTo>
                  <a:lnTo>
                    <a:pt x="888949" y="666038"/>
                  </a:lnTo>
                  <a:lnTo>
                    <a:pt x="1042454" y="665480"/>
                  </a:lnTo>
                  <a:lnTo>
                    <a:pt x="1043584" y="603961"/>
                  </a:lnTo>
                  <a:lnTo>
                    <a:pt x="962888" y="602830"/>
                  </a:lnTo>
                  <a:lnTo>
                    <a:pt x="962888" y="532853"/>
                  </a:lnTo>
                </a:path>
                <a:path w="2794634" h="728980">
                  <a:moveTo>
                    <a:pt x="807440" y="497700"/>
                  </a:moveTo>
                  <a:lnTo>
                    <a:pt x="1133741" y="579640"/>
                  </a:lnTo>
                </a:path>
                <a:path w="2794634" h="728980">
                  <a:moveTo>
                    <a:pt x="1133779" y="478066"/>
                  </a:moveTo>
                  <a:lnTo>
                    <a:pt x="1143660" y="478066"/>
                  </a:lnTo>
                  <a:lnTo>
                    <a:pt x="1151712" y="486105"/>
                  </a:lnTo>
                  <a:lnTo>
                    <a:pt x="1151712" y="495985"/>
                  </a:lnTo>
                  <a:lnTo>
                    <a:pt x="1151712" y="505853"/>
                  </a:lnTo>
                  <a:lnTo>
                    <a:pt x="1143660" y="513892"/>
                  </a:lnTo>
                  <a:lnTo>
                    <a:pt x="1133779" y="513892"/>
                  </a:lnTo>
                  <a:lnTo>
                    <a:pt x="1123911" y="513892"/>
                  </a:lnTo>
                  <a:lnTo>
                    <a:pt x="1115847" y="505853"/>
                  </a:lnTo>
                  <a:lnTo>
                    <a:pt x="1115847" y="495985"/>
                  </a:lnTo>
                  <a:lnTo>
                    <a:pt x="1115847" y="486105"/>
                  </a:lnTo>
                  <a:lnTo>
                    <a:pt x="1123911" y="478066"/>
                  </a:lnTo>
                  <a:lnTo>
                    <a:pt x="1133779" y="478066"/>
                  </a:lnTo>
                  <a:close/>
                </a:path>
                <a:path w="2794634" h="728980">
                  <a:moveTo>
                    <a:pt x="791438" y="478066"/>
                  </a:moveTo>
                  <a:lnTo>
                    <a:pt x="801319" y="478066"/>
                  </a:lnTo>
                  <a:lnTo>
                    <a:pt x="809345" y="486105"/>
                  </a:lnTo>
                  <a:lnTo>
                    <a:pt x="809345" y="495985"/>
                  </a:lnTo>
                  <a:lnTo>
                    <a:pt x="809345" y="505853"/>
                  </a:lnTo>
                  <a:lnTo>
                    <a:pt x="801319" y="513892"/>
                  </a:lnTo>
                  <a:lnTo>
                    <a:pt x="791438" y="513892"/>
                  </a:lnTo>
                  <a:lnTo>
                    <a:pt x="781570" y="513892"/>
                  </a:lnTo>
                  <a:lnTo>
                    <a:pt x="773518" y="505853"/>
                  </a:lnTo>
                  <a:lnTo>
                    <a:pt x="773518" y="495985"/>
                  </a:lnTo>
                  <a:lnTo>
                    <a:pt x="773518" y="486105"/>
                  </a:lnTo>
                  <a:lnTo>
                    <a:pt x="781570" y="478066"/>
                  </a:lnTo>
                  <a:lnTo>
                    <a:pt x="791438" y="478066"/>
                  </a:lnTo>
                  <a:close/>
                </a:path>
                <a:path w="2794634" h="728980">
                  <a:moveTo>
                    <a:pt x="113880" y="707974"/>
                  </a:moveTo>
                  <a:lnTo>
                    <a:pt x="115011" y="647014"/>
                  </a:lnTo>
                  <a:lnTo>
                    <a:pt x="267385" y="647014"/>
                  </a:lnTo>
                  <a:lnTo>
                    <a:pt x="269633" y="584936"/>
                  </a:lnTo>
                  <a:lnTo>
                    <a:pt x="188937" y="583819"/>
                  </a:lnTo>
                  <a:lnTo>
                    <a:pt x="188937" y="513841"/>
                  </a:lnTo>
                </a:path>
                <a:path w="2794634" h="728980">
                  <a:moveTo>
                    <a:pt x="35394" y="524128"/>
                  </a:moveTo>
                  <a:lnTo>
                    <a:pt x="371132" y="501815"/>
                  </a:lnTo>
                </a:path>
                <a:path w="2794634" h="728980">
                  <a:moveTo>
                    <a:pt x="360273" y="504164"/>
                  </a:moveTo>
                  <a:lnTo>
                    <a:pt x="370141" y="504164"/>
                  </a:lnTo>
                  <a:lnTo>
                    <a:pt x="378193" y="512216"/>
                  </a:lnTo>
                  <a:lnTo>
                    <a:pt x="378193" y="522097"/>
                  </a:lnTo>
                  <a:lnTo>
                    <a:pt x="378193" y="531964"/>
                  </a:lnTo>
                  <a:lnTo>
                    <a:pt x="370141" y="540016"/>
                  </a:lnTo>
                  <a:lnTo>
                    <a:pt x="360273" y="540016"/>
                  </a:lnTo>
                  <a:lnTo>
                    <a:pt x="350405" y="540016"/>
                  </a:lnTo>
                  <a:lnTo>
                    <a:pt x="342353" y="531964"/>
                  </a:lnTo>
                  <a:lnTo>
                    <a:pt x="342353" y="522097"/>
                  </a:lnTo>
                  <a:lnTo>
                    <a:pt x="342353" y="512216"/>
                  </a:lnTo>
                  <a:lnTo>
                    <a:pt x="350405" y="504164"/>
                  </a:lnTo>
                  <a:lnTo>
                    <a:pt x="360273" y="504164"/>
                  </a:lnTo>
                  <a:close/>
                </a:path>
                <a:path w="2794634" h="728980">
                  <a:moveTo>
                    <a:pt x="17919" y="504164"/>
                  </a:moveTo>
                  <a:lnTo>
                    <a:pt x="27787" y="504164"/>
                  </a:lnTo>
                  <a:lnTo>
                    <a:pt x="35839" y="512216"/>
                  </a:lnTo>
                  <a:lnTo>
                    <a:pt x="35839" y="522097"/>
                  </a:lnTo>
                  <a:lnTo>
                    <a:pt x="35839" y="531964"/>
                  </a:lnTo>
                  <a:lnTo>
                    <a:pt x="27787" y="540016"/>
                  </a:lnTo>
                  <a:lnTo>
                    <a:pt x="17919" y="540016"/>
                  </a:lnTo>
                  <a:lnTo>
                    <a:pt x="8051" y="540016"/>
                  </a:lnTo>
                  <a:lnTo>
                    <a:pt x="0" y="531964"/>
                  </a:lnTo>
                  <a:lnTo>
                    <a:pt x="0" y="522097"/>
                  </a:lnTo>
                  <a:lnTo>
                    <a:pt x="0" y="512216"/>
                  </a:lnTo>
                  <a:lnTo>
                    <a:pt x="8051" y="504164"/>
                  </a:lnTo>
                  <a:lnTo>
                    <a:pt x="17919" y="504164"/>
                  </a:lnTo>
                  <a:close/>
                </a:path>
                <a:path w="2794634" h="728980">
                  <a:moveTo>
                    <a:pt x="1761502" y="139141"/>
                  </a:moveTo>
                  <a:lnTo>
                    <a:pt x="1761502" y="11125"/>
                  </a:lnTo>
                </a:path>
                <a:path w="2794634" h="728980">
                  <a:moveTo>
                    <a:pt x="1607413" y="22301"/>
                  </a:moveTo>
                  <a:lnTo>
                    <a:pt x="1943176" y="0"/>
                  </a:lnTo>
                </a:path>
                <a:path w="2794634" h="728980">
                  <a:moveTo>
                    <a:pt x="1932304" y="2349"/>
                  </a:moveTo>
                  <a:lnTo>
                    <a:pt x="1942185" y="2349"/>
                  </a:lnTo>
                  <a:lnTo>
                    <a:pt x="1950224" y="10401"/>
                  </a:lnTo>
                  <a:lnTo>
                    <a:pt x="1950224" y="20269"/>
                  </a:lnTo>
                  <a:lnTo>
                    <a:pt x="1950224" y="30149"/>
                  </a:lnTo>
                  <a:lnTo>
                    <a:pt x="1942185" y="38188"/>
                  </a:lnTo>
                  <a:lnTo>
                    <a:pt x="1932304" y="38188"/>
                  </a:lnTo>
                  <a:lnTo>
                    <a:pt x="1922437" y="38188"/>
                  </a:lnTo>
                  <a:lnTo>
                    <a:pt x="1914385" y="30149"/>
                  </a:lnTo>
                  <a:lnTo>
                    <a:pt x="1914385" y="20269"/>
                  </a:lnTo>
                  <a:lnTo>
                    <a:pt x="1914385" y="10401"/>
                  </a:lnTo>
                  <a:lnTo>
                    <a:pt x="1922437" y="2349"/>
                  </a:lnTo>
                  <a:lnTo>
                    <a:pt x="1932304" y="2349"/>
                  </a:lnTo>
                  <a:close/>
                </a:path>
                <a:path w="2794634" h="728980">
                  <a:moveTo>
                    <a:pt x="1589951" y="2349"/>
                  </a:moveTo>
                  <a:lnTo>
                    <a:pt x="1599831" y="2349"/>
                  </a:lnTo>
                  <a:lnTo>
                    <a:pt x="1607870" y="10401"/>
                  </a:lnTo>
                  <a:lnTo>
                    <a:pt x="1607870" y="20269"/>
                  </a:lnTo>
                  <a:lnTo>
                    <a:pt x="1607870" y="30149"/>
                  </a:lnTo>
                  <a:lnTo>
                    <a:pt x="1599831" y="38188"/>
                  </a:lnTo>
                  <a:lnTo>
                    <a:pt x="1589951" y="38188"/>
                  </a:lnTo>
                  <a:lnTo>
                    <a:pt x="1580083" y="38188"/>
                  </a:lnTo>
                  <a:lnTo>
                    <a:pt x="1572031" y="30149"/>
                  </a:lnTo>
                  <a:lnTo>
                    <a:pt x="1572031" y="20269"/>
                  </a:lnTo>
                  <a:lnTo>
                    <a:pt x="1572031" y="10401"/>
                  </a:lnTo>
                  <a:lnTo>
                    <a:pt x="1580083" y="2349"/>
                  </a:lnTo>
                  <a:lnTo>
                    <a:pt x="1589951" y="23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76721" y="2208428"/>
              <a:ext cx="120891" cy="12087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308517" y="2108530"/>
              <a:ext cx="4862195" cy="728345"/>
            </a:xfrm>
            <a:custGeom>
              <a:avLst/>
              <a:gdLst/>
              <a:ahLst/>
              <a:cxnLst/>
              <a:rect l="l" t="t" r="r" b="b"/>
              <a:pathLst>
                <a:path w="4862195" h="728344">
                  <a:moveTo>
                    <a:pt x="3631272" y="491744"/>
                  </a:moveTo>
                  <a:lnTo>
                    <a:pt x="3631272" y="654862"/>
                  </a:lnTo>
                  <a:lnTo>
                    <a:pt x="3762197" y="652678"/>
                  </a:lnTo>
                  <a:lnTo>
                    <a:pt x="3629787" y="590486"/>
                  </a:lnTo>
                </a:path>
                <a:path w="4862195" h="728344">
                  <a:moveTo>
                    <a:pt x="3477183" y="502907"/>
                  </a:moveTo>
                  <a:lnTo>
                    <a:pt x="3812933" y="480606"/>
                  </a:lnTo>
                </a:path>
                <a:path w="4862195" h="728344">
                  <a:moveTo>
                    <a:pt x="3802075" y="482968"/>
                  </a:moveTo>
                  <a:lnTo>
                    <a:pt x="3811943" y="482968"/>
                  </a:lnTo>
                  <a:lnTo>
                    <a:pt x="3819994" y="491007"/>
                  </a:lnTo>
                  <a:lnTo>
                    <a:pt x="3819994" y="500888"/>
                  </a:lnTo>
                  <a:lnTo>
                    <a:pt x="3819994" y="510755"/>
                  </a:lnTo>
                  <a:lnTo>
                    <a:pt x="3811943" y="518807"/>
                  </a:lnTo>
                  <a:lnTo>
                    <a:pt x="3802075" y="518807"/>
                  </a:lnTo>
                  <a:lnTo>
                    <a:pt x="3792194" y="518807"/>
                  </a:lnTo>
                  <a:lnTo>
                    <a:pt x="3784155" y="510755"/>
                  </a:lnTo>
                  <a:lnTo>
                    <a:pt x="3784155" y="500888"/>
                  </a:lnTo>
                  <a:lnTo>
                    <a:pt x="3784155" y="491007"/>
                  </a:lnTo>
                  <a:lnTo>
                    <a:pt x="3792194" y="482968"/>
                  </a:lnTo>
                  <a:lnTo>
                    <a:pt x="3802075" y="482968"/>
                  </a:lnTo>
                  <a:close/>
                </a:path>
                <a:path w="4862195" h="728344">
                  <a:moveTo>
                    <a:pt x="3459721" y="482968"/>
                  </a:moveTo>
                  <a:lnTo>
                    <a:pt x="3469589" y="482968"/>
                  </a:lnTo>
                  <a:lnTo>
                    <a:pt x="3477641" y="491007"/>
                  </a:lnTo>
                  <a:lnTo>
                    <a:pt x="3477641" y="500888"/>
                  </a:lnTo>
                  <a:lnTo>
                    <a:pt x="3477641" y="510755"/>
                  </a:lnTo>
                  <a:lnTo>
                    <a:pt x="3469589" y="518807"/>
                  </a:lnTo>
                  <a:lnTo>
                    <a:pt x="3459721" y="518807"/>
                  </a:lnTo>
                  <a:lnTo>
                    <a:pt x="3449840" y="518807"/>
                  </a:lnTo>
                  <a:lnTo>
                    <a:pt x="3441801" y="510755"/>
                  </a:lnTo>
                  <a:lnTo>
                    <a:pt x="3441801" y="500888"/>
                  </a:lnTo>
                  <a:lnTo>
                    <a:pt x="3441801" y="491007"/>
                  </a:lnTo>
                  <a:lnTo>
                    <a:pt x="3449840" y="482968"/>
                  </a:lnTo>
                  <a:lnTo>
                    <a:pt x="3459721" y="482968"/>
                  </a:lnTo>
                  <a:close/>
                </a:path>
                <a:path w="4862195" h="728344">
                  <a:moveTo>
                    <a:pt x="2051913" y="139141"/>
                  </a:moveTo>
                  <a:lnTo>
                    <a:pt x="2051913" y="11125"/>
                  </a:lnTo>
                </a:path>
                <a:path w="4862195" h="728344">
                  <a:moveTo>
                    <a:pt x="2052637" y="139877"/>
                  </a:moveTo>
                  <a:lnTo>
                    <a:pt x="2073203" y="142872"/>
                  </a:lnTo>
                  <a:lnTo>
                    <a:pt x="2091504" y="151217"/>
                  </a:lnTo>
                  <a:lnTo>
                    <a:pt x="2106649" y="163950"/>
                  </a:lnTo>
                  <a:lnTo>
                    <a:pt x="2117750" y="180111"/>
                  </a:lnTo>
                  <a:lnTo>
                    <a:pt x="1986800" y="183769"/>
                  </a:lnTo>
                  <a:lnTo>
                    <a:pt x="1997914" y="166420"/>
                  </a:lnTo>
                  <a:lnTo>
                    <a:pt x="2013142" y="152498"/>
                  </a:lnTo>
                  <a:lnTo>
                    <a:pt x="2031658" y="143238"/>
                  </a:lnTo>
                  <a:lnTo>
                    <a:pt x="2052637" y="139877"/>
                  </a:lnTo>
                  <a:close/>
                </a:path>
                <a:path w="4862195" h="728344">
                  <a:moveTo>
                    <a:pt x="1897837" y="22301"/>
                  </a:moveTo>
                  <a:lnTo>
                    <a:pt x="2233574" y="0"/>
                  </a:lnTo>
                </a:path>
                <a:path w="4862195" h="728344">
                  <a:moveTo>
                    <a:pt x="2222715" y="2349"/>
                  </a:moveTo>
                  <a:lnTo>
                    <a:pt x="2232596" y="2349"/>
                  </a:lnTo>
                  <a:lnTo>
                    <a:pt x="2240648" y="10401"/>
                  </a:lnTo>
                  <a:lnTo>
                    <a:pt x="2240648" y="20281"/>
                  </a:lnTo>
                  <a:lnTo>
                    <a:pt x="2240648" y="30149"/>
                  </a:lnTo>
                  <a:lnTo>
                    <a:pt x="2232596" y="38201"/>
                  </a:lnTo>
                  <a:lnTo>
                    <a:pt x="2222715" y="38201"/>
                  </a:lnTo>
                  <a:lnTo>
                    <a:pt x="2212848" y="38201"/>
                  </a:lnTo>
                  <a:lnTo>
                    <a:pt x="2204796" y="30149"/>
                  </a:lnTo>
                  <a:lnTo>
                    <a:pt x="2204796" y="20281"/>
                  </a:lnTo>
                  <a:lnTo>
                    <a:pt x="2204796" y="10401"/>
                  </a:lnTo>
                  <a:lnTo>
                    <a:pt x="2212848" y="2349"/>
                  </a:lnTo>
                  <a:lnTo>
                    <a:pt x="2222715" y="2349"/>
                  </a:lnTo>
                  <a:close/>
                </a:path>
                <a:path w="4862195" h="728344">
                  <a:moveTo>
                    <a:pt x="1880362" y="2349"/>
                  </a:moveTo>
                  <a:lnTo>
                    <a:pt x="1890242" y="2349"/>
                  </a:lnTo>
                  <a:lnTo>
                    <a:pt x="1898294" y="10401"/>
                  </a:lnTo>
                  <a:lnTo>
                    <a:pt x="1898294" y="20281"/>
                  </a:lnTo>
                  <a:lnTo>
                    <a:pt x="1898294" y="30149"/>
                  </a:lnTo>
                  <a:lnTo>
                    <a:pt x="1890242" y="38201"/>
                  </a:lnTo>
                  <a:lnTo>
                    <a:pt x="1880362" y="38201"/>
                  </a:lnTo>
                  <a:lnTo>
                    <a:pt x="1870494" y="38201"/>
                  </a:lnTo>
                  <a:lnTo>
                    <a:pt x="1862442" y="30149"/>
                  </a:lnTo>
                  <a:lnTo>
                    <a:pt x="1862442" y="20281"/>
                  </a:lnTo>
                  <a:lnTo>
                    <a:pt x="1862442" y="10401"/>
                  </a:lnTo>
                  <a:lnTo>
                    <a:pt x="1870494" y="2349"/>
                  </a:lnTo>
                  <a:lnTo>
                    <a:pt x="1880362" y="2349"/>
                  </a:lnTo>
                  <a:close/>
                </a:path>
                <a:path w="4862195" h="728344">
                  <a:moveTo>
                    <a:pt x="0" y="726554"/>
                  </a:moveTo>
                  <a:lnTo>
                    <a:pt x="4861674" y="728027"/>
                  </a:lnTo>
                </a:path>
                <a:path w="4862195" h="728344">
                  <a:moveTo>
                    <a:pt x="1460" y="31622"/>
                  </a:moveTo>
                  <a:lnTo>
                    <a:pt x="970724" y="308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086250" y="1789582"/>
              <a:ext cx="1391805" cy="7589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64047" y="1789582"/>
              <a:ext cx="960107" cy="9408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043095" y="2407716"/>
              <a:ext cx="1425752" cy="9408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51169" y="2405570"/>
              <a:ext cx="1382864" cy="88392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767160" y="1759026"/>
              <a:ext cx="1595120" cy="1083945"/>
            </a:xfrm>
            <a:custGeom>
              <a:avLst/>
              <a:gdLst/>
              <a:ahLst/>
              <a:cxnLst/>
              <a:rect l="l" t="t" r="r" b="b"/>
              <a:pathLst>
                <a:path w="1595120" h="1083945">
                  <a:moveTo>
                    <a:pt x="1594700" y="140449"/>
                  </a:moveTo>
                  <a:lnTo>
                    <a:pt x="1594700" y="610819"/>
                  </a:lnTo>
                </a:path>
                <a:path w="1595120" h="1083945">
                  <a:moveTo>
                    <a:pt x="1594700" y="765162"/>
                  </a:moveTo>
                  <a:lnTo>
                    <a:pt x="1594700" y="1082649"/>
                  </a:lnTo>
                </a:path>
                <a:path w="1595120" h="1083945">
                  <a:moveTo>
                    <a:pt x="0" y="140449"/>
                  </a:moveTo>
                  <a:lnTo>
                    <a:pt x="0" y="606424"/>
                  </a:lnTo>
                </a:path>
                <a:path w="1595120" h="1083945">
                  <a:moveTo>
                    <a:pt x="0" y="760044"/>
                  </a:moveTo>
                  <a:lnTo>
                    <a:pt x="0" y="1082649"/>
                  </a:lnTo>
                </a:path>
                <a:path w="1595120" h="1083945">
                  <a:moveTo>
                    <a:pt x="779056" y="0"/>
                  </a:moveTo>
                  <a:lnTo>
                    <a:pt x="779056" y="10833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26499" y="3167202"/>
              <a:ext cx="2540" cy="398780"/>
            </a:xfrm>
            <a:custGeom>
              <a:avLst/>
              <a:gdLst/>
              <a:ahLst/>
              <a:cxnLst/>
              <a:rect l="l" t="t" r="r" b="b"/>
              <a:pathLst>
                <a:path w="2539" h="398779">
                  <a:moveTo>
                    <a:pt x="2197" y="0"/>
                  </a:moveTo>
                  <a:lnTo>
                    <a:pt x="0" y="398665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337041" y="3126232"/>
              <a:ext cx="379730" cy="462915"/>
            </a:xfrm>
            <a:custGeom>
              <a:avLst/>
              <a:gdLst/>
              <a:ahLst/>
              <a:cxnLst/>
              <a:rect l="l" t="t" r="r" b="b"/>
              <a:pathLst>
                <a:path w="379730" h="462914">
                  <a:moveTo>
                    <a:pt x="37007" y="445858"/>
                  </a:moveTo>
                  <a:lnTo>
                    <a:pt x="372541" y="421182"/>
                  </a:lnTo>
                </a:path>
                <a:path w="379730" h="462914">
                  <a:moveTo>
                    <a:pt x="33731" y="19227"/>
                  </a:moveTo>
                  <a:lnTo>
                    <a:pt x="348272" y="138684"/>
                  </a:lnTo>
                </a:path>
                <a:path w="379730" h="462914">
                  <a:moveTo>
                    <a:pt x="361734" y="426478"/>
                  </a:moveTo>
                  <a:lnTo>
                    <a:pt x="371614" y="426478"/>
                  </a:lnTo>
                  <a:lnTo>
                    <a:pt x="379666" y="434530"/>
                  </a:lnTo>
                  <a:lnTo>
                    <a:pt x="379666" y="444398"/>
                  </a:lnTo>
                  <a:lnTo>
                    <a:pt x="379666" y="454279"/>
                  </a:lnTo>
                  <a:lnTo>
                    <a:pt x="371614" y="462318"/>
                  </a:lnTo>
                  <a:lnTo>
                    <a:pt x="361734" y="462318"/>
                  </a:lnTo>
                  <a:lnTo>
                    <a:pt x="351866" y="462318"/>
                  </a:lnTo>
                  <a:lnTo>
                    <a:pt x="343814" y="454279"/>
                  </a:lnTo>
                  <a:lnTo>
                    <a:pt x="343814" y="444398"/>
                  </a:lnTo>
                  <a:lnTo>
                    <a:pt x="343814" y="434530"/>
                  </a:lnTo>
                  <a:lnTo>
                    <a:pt x="351866" y="426478"/>
                  </a:lnTo>
                  <a:lnTo>
                    <a:pt x="361734" y="426478"/>
                  </a:lnTo>
                  <a:close/>
                </a:path>
                <a:path w="379730" h="462914">
                  <a:moveTo>
                    <a:pt x="360273" y="0"/>
                  </a:moveTo>
                  <a:lnTo>
                    <a:pt x="370154" y="0"/>
                  </a:lnTo>
                  <a:lnTo>
                    <a:pt x="378193" y="8051"/>
                  </a:lnTo>
                  <a:lnTo>
                    <a:pt x="378193" y="17919"/>
                  </a:lnTo>
                  <a:lnTo>
                    <a:pt x="378193" y="27800"/>
                  </a:lnTo>
                  <a:lnTo>
                    <a:pt x="370154" y="35839"/>
                  </a:lnTo>
                  <a:lnTo>
                    <a:pt x="360273" y="35839"/>
                  </a:lnTo>
                  <a:lnTo>
                    <a:pt x="350405" y="35839"/>
                  </a:lnTo>
                  <a:lnTo>
                    <a:pt x="342353" y="27800"/>
                  </a:lnTo>
                  <a:lnTo>
                    <a:pt x="342353" y="17919"/>
                  </a:lnTo>
                  <a:lnTo>
                    <a:pt x="342353" y="8051"/>
                  </a:lnTo>
                  <a:lnTo>
                    <a:pt x="350405" y="0"/>
                  </a:lnTo>
                  <a:lnTo>
                    <a:pt x="360273" y="0"/>
                  </a:lnTo>
                  <a:close/>
                </a:path>
                <a:path w="379730" h="462914">
                  <a:moveTo>
                    <a:pt x="19392" y="426478"/>
                  </a:moveTo>
                  <a:lnTo>
                    <a:pt x="29260" y="426478"/>
                  </a:lnTo>
                  <a:lnTo>
                    <a:pt x="37299" y="434530"/>
                  </a:lnTo>
                  <a:lnTo>
                    <a:pt x="37299" y="444398"/>
                  </a:lnTo>
                  <a:lnTo>
                    <a:pt x="37299" y="454279"/>
                  </a:lnTo>
                  <a:lnTo>
                    <a:pt x="29260" y="462318"/>
                  </a:lnTo>
                  <a:lnTo>
                    <a:pt x="19392" y="462318"/>
                  </a:lnTo>
                  <a:lnTo>
                    <a:pt x="9512" y="462318"/>
                  </a:lnTo>
                  <a:lnTo>
                    <a:pt x="1460" y="454279"/>
                  </a:lnTo>
                  <a:lnTo>
                    <a:pt x="1460" y="444398"/>
                  </a:lnTo>
                  <a:lnTo>
                    <a:pt x="1460" y="434530"/>
                  </a:lnTo>
                  <a:lnTo>
                    <a:pt x="9512" y="426478"/>
                  </a:lnTo>
                  <a:lnTo>
                    <a:pt x="19392" y="426478"/>
                  </a:lnTo>
                  <a:close/>
                </a:path>
                <a:path w="379730" h="462914">
                  <a:moveTo>
                    <a:pt x="17932" y="0"/>
                  </a:moveTo>
                  <a:lnTo>
                    <a:pt x="27800" y="0"/>
                  </a:lnTo>
                  <a:lnTo>
                    <a:pt x="35839" y="8051"/>
                  </a:lnTo>
                  <a:lnTo>
                    <a:pt x="35839" y="17919"/>
                  </a:lnTo>
                  <a:lnTo>
                    <a:pt x="35839" y="27800"/>
                  </a:lnTo>
                  <a:lnTo>
                    <a:pt x="27800" y="35839"/>
                  </a:lnTo>
                  <a:lnTo>
                    <a:pt x="17932" y="35839"/>
                  </a:lnTo>
                  <a:lnTo>
                    <a:pt x="8051" y="35839"/>
                  </a:lnTo>
                  <a:lnTo>
                    <a:pt x="0" y="27800"/>
                  </a:lnTo>
                  <a:lnTo>
                    <a:pt x="0" y="17919"/>
                  </a:lnTo>
                  <a:lnTo>
                    <a:pt x="0" y="8051"/>
                  </a:lnTo>
                  <a:lnTo>
                    <a:pt x="8051" y="0"/>
                  </a:lnTo>
                  <a:lnTo>
                    <a:pt x="1793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513787" y="3131350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13258" y="0"/>
                  </a:moveTo>
                  <a:lnTo>
                    <a:pt x="0" y="35115"/>
                  </a:lnTo>
                  <a:lnTo>
                    <a:pt x="27546" y="35115"/>
                  </a:lnTo>
                  <a:lnTo>
                    <a:pt x="132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13787" y="3131350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0" y="35115"/>
                  </a:moveTo>
                  <a:lnTo>
                    <a:pt x="27546" y="35115"/>
                  </a:lnTo>
                  <a:lnTo>
                    <a:pt x="13258" y="0"/>
                  </a:lnTo>
                  <a:lnTo>
                    <a:pt x="0" y="3511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35136" y="3350590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0289" y="0"/>
                  </a:moveTo>
                  <a:lnTo>
                    <a:pt x="0" y="22783"/>
                  </a:lnTo>
                  <a:lnTo>
                    <a:pt x="37337" y="26644"/>
                  </a:lnTo>
                  <a:lnTo>
                    <a:pt x="302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35136" y="3350590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7337" y="26644"/>
                  </a:moveTo>
                  <a:lnTo>
                    <a:pt x="30289" y="0"/>
                  </a:lnTo>
                  <a:lnTo>
                    <a:pt x="0" y="22783"/>
                  </a:lnTo>
                  <a:lnTo>
                    <a:pt x="37337" y="266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83624" y="3350628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5969" y="0"/>
                  </a:moveTo>
                  <a:lnTo>
                    <a:pt x="0" y="26898"/>
                  </a:lnTo>
                  <a:lnTo>
                    <a:pt x="37147" y="21539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83624" y="3350628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0" y="26898"/>
                  </a:moveTo>
                  <a:lnTo>
                    <a:pt x="5969" y="0"/>
                  </a:lnTo>
                  <a:lnTo>
                    <a:pt x="37147" y="21539"/>
                  </a:lnTo>
                  <a:lnTo>
                    <a:pt x="0" y="268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465793" y="3354859"/>
              <a:ext cx="121920" cy="11430"/>
            </a:xfrm>
            <a:custGeom>
              <a:avLst/>
              <a:gdLst/>
              <a:ahLst/>
              <a:cxnLst/>
              <a:rect l="l" t="t" r="r" b="b"/>
              <a:pathLst>
                <a:path w="121919" h="11429">
                  <a:moveTo>
                    <a:pt x="0" y="9116"/>
                  </a:moveTo>
                  <a:lnTo>
                    <a:pt x="42839" y="0"/>
                  </a:lnTo>
                  <a:lnTo>
                    <a:pt x="77724" y="342"/>
                  </a:lnTo>
                  <a:lnTo>
                    <a:pt x="104102" y="5621"/>
                  </a:lnTo>
                  <a:lnTo>
                    <a:pt x="121424" y="11313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12225" y="3026549"/>
              <a:ext cx="41910" cy="73660"/>
            </a:xfrm>
            <a:custGeom>
              <a:avLst/>
              <a:gdLst/>
              <a:ahLst/>
              <a:cxnLst/>
              <a:rect l="l" t="t" r="r" b="b"/>
              <a:pathLst>
                <a:path w="41910" h="73660">
                  <a:moveTo>
                    <a:pt x="41452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6502" y="73342"/>
                  </a:lnTo>
                  <a:lnTo>
                    <a:pt x="6502" y="38290"/>
                  </a:lnTo>
                  <a:lnTo>
                    <a:pt x="40233" y="38290"/>
                  </a:lnTo>
                  <a:lnTo>
                    <a:pt x="40233" y="32410"/>
                  </a:lnTo>
                  <a:lnTo>
                    <a:pt x="6502" y="32410"/>
                  </a:lnTo>
                  <a:lnTo>
                    <a:pt x="6502" y="5880"/>
                  </a:lnTo>
                  <a:lnTo>
                    <a:pt x="41452" y="5880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307780" y="2977007"/>
              <a:ext cx="4866640" cy="0"/>
            </a:xfrm>
            <a:custGeom>
              <a:avLst/>
              <a:gdLst/>
              <a:ahLst/>
              <a:cxnLst/>
              <a:rect l="l" t="t" r="r" b="b"/>
              <a:pathLst>
                <a:path w="4866640">
                  <a:moveTo>
                    <a:pt x="0" y="0"/>
                  </a:moveTo>
                  <a:lnTo>
                    <a:pt x="486608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361133" y="2862719"/>
              <a:ext cx="749287" cy="96634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762059" y="2977007"/>
              <a:ext cx="0" cy="784225"/>
            </a:xfrm>
            <a:custGeom>
              <a:avLst/>
              <a:gdLst/>
              <a:ahLst/>
              <a:cxnLst/>
              <a:rect l="l" t="t" r="r" b="b"/>
              <a:pathLst>
                <a:path h="784225">
                  <a:moveTo>
                    <a:pt x="0" y="0"/>
                  </a:moveTo>
                  <a:lnTo>
                    <a:pt x="0" y="7841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90291" y="3166465"/>
              <a:ext cx="1270" cy="432434"/>
            </a:xfrm>
            <a:custGeom>
              <a:avLst/>
              <a:gdLst/>
              <a:ahLst/>
              <a:cxnLst/>
              <a:rect l="l" t="t" r="r" b="b"/>
              <a:pathLst>
                <a:path w="1269" h="432435">
                  <a:moveTo>
                    <a:pt x="736" y="0"/>
                  </a:moveTo>
                  <a:lnTo>
                    <a:pt x="0" y="43233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799359" y="3125508"/>
              <a:ext cx="378460" cy="462915"/>
            </a:xfrm>
            <a:custGeom>
              <a:avLst/>
              <a:gdLst/>
              <a:ahLst/>
              <a:cxnLst/>
              <a:rect l="l" t="t" r="r" b="b"/>
              <a:pathLst>
                <a:path w="378460" h="462914">
                  <a:moveTo>
                    <a:pt x="33731" y="443077"/>
                  </a:moveTo>
                  <a:lnTo>
                    <a:pt x="348272" y="323634"/>
                  </a:lnTo>
                </a:path>
                <a:path w="378460" h="462914">
                  <a:moveTo>
                    <a:pt x="33731" y="19227"/>
                  </a:moveTo>
                  <a:lnTo>
                    <a:pt x="348272" y="138671"/>
                  </a:lnTo>
                </a:path>
                <a:path w="378460" h="462914">
                  <a:moveTo>
                    <a:pt x="360273" y="462318"/>
                  </a:moveTo>
                  <a:lnTo>
                    <a:pt x="370154" y="462318"/>
                  </a:lnTo>
                  <a:lnTo>
                    <a:pt x="378206" y="454266"/>
                  </a:lnTo>
                  <a:lnTo>
                    <a:pt x="378206" y="444385"/>
                  </a:lnTo>
                  <a:lnTo>
                    <a:pt x="378206" y="434517"/>
                  </a:lnTo>
                  <a:lnTo>
                    <a:pt x="370154" y="426478"/>
                  </a:lnTo>
                  <a:lnTo>
                    <a:pt x="360273" y="426478"/>
                  </a:lnTo>
                  <a:lnTo>
                    <a:pt x="350405" y="426478"/>
                  </a:lnTo>
                  <a:lnTo>
                    <a:pt x="342353" y="434517"/>
                  </a:lnTo>
                  <a:lnTo>
                    <a:pt x="342353" y="444385"/>
                  </a:lnTo>
                  <a:lnTo>
                    <a:pt x="342353" y="454266"/>
                  </a:lnTo>
                  <a:lnTo>
                    <a:pt x="350405" y="462318"/>
                  </a:lnTo>
                  <a:lnTo>
                    <a:pt x="360273" y="462318"/>
                  </a:lnTo>
                  <a:close/>
                </a:path>
                <a:path w="378460" h="462914">
                  <a:moveTo>
                    <a:pt x="360273" y="0"/>
                  </a:moveTo>
                  <a:lnTo>
                    <a:pt x="370154" y="0"/>
                  </a:lnTo>
                  <a:lnTo>
                    <a:pt x="378206" y="8039"/>
                  </a:lnTo>
                  <a:lnTo>
                    <a:pt x="378206" y="17919"/>
                  </a:lnTo>
                  <a:lnTo>
                    <a:pt x="378206" y="27787"/>
                  </a:lnTo>
                  <a:lnTo>
                    <a:pt x="370154" y="35839"/>
                  </a:lnTo>
                  <a:lnTo>
                    <a:pt x="360273" y="35839"/>
                  </a:lnTo>
                  <a:lnTo>
                    <a:pt x="350405" y="35839"/>
                  </a:lnTo>
                  <a:lnTo>
                    <a:pt x="342353" y="27787"/>
                  </a:lnTo>
                  <a:lnTo>
                    <a:pt x="342353" y="17919"/>
                  </a:lnTo>
                  <a:lnTo>
                    <a:pt x="342353" y="8039"/>
                  </a:lnTo>
                  <a:lnTo>
                    <a:pt x="350405" y="0"/>
                  </a:lnTo>
                  <a:lnTo>
                    <a:pt x="360273" y="0"/>
                  </a:lnTo>
                  <a:close/>
                </a:path>
                <a:path w="378460" h="462914">
                  <a:moveTo>
                    <a:pt x="17919" y="462318"/>
                  </a:moveTo>
                  <a:lnTo>
                    <a:pt x="27800" y="462318"/>
                  </a:lnTo>
                  <a:lnTo>
                    <a:pt x="35852" y="454266"/>
                  </a:lnTo>
                  <a:lnTo>
                    <a:pt x="35852" y="444385"/>
                  </a:lnTo>
                  <a:lnTo>
                    <a:pt x="35852" y="434517"/>
                  </a:lnTo>
                  <a:lnTo>
                    <a:pt x="27800" y="426478"/>
                  </a:lnTo>
                  <a:lnTo>
                    <a:pt x="17919" y="426478"/>
                  </a:lnTo>
                  <a:lnTo>
                    <a:pt x="8051" y="426478"/>
                  </a:lnTo>
                  <a:lnTo>
                    <a:pt x="0" y="434517"/>
                  </a:lnTo>
                  <a:lnTo>
                    <a:pt x="0" y="444385"/>
                  </a:lnTo>
                  <a:lnTo>
                    <a:pt x="0" y="454266"/>
                  </a:lnTo>
                  <a:lnTo>
                    <a:pt x="8051" y="462318"/>
                  </a:lnTo>
                  <a:lnTo>
                    <a:pt x="17919" y="462318"/>
                  </a:lnTo>
                  <a:close/>
                </a:path>
                <a:path w="378460" h="462914">
                  <a:moveTo>
                    <a:pt x="17919" y="0"/>
                  </a:moveTo>
                  <a:lnTo>
                    <a:pt x="27800" y="0"/>
                  </a:lnTo>
                  <a:lnTo>
                    <a:pt x="35852" y="8039"/>
                  </a:lnTo>
                  <a:lnTo>
                    <a:pt x="35852" y="17919"/>
                  </a:lnTo>
                  <a:lnTo>
                    <a:pt x="35852" y="27787"/>
                  </a:lnTo>
                  <a:lnTo>
                    <a:pt x="27800" y="35839"/>
                  </a:lnTo>
                  <a:lnTo>
                    <a:pt x="17919" y="35839"/>
                  </a:lnTo>
                  <a:lnTo>
                    <a:pt x="8051" y="35839"/>
                  </a:lnTo>
                  <a:lnTo>
                    <a:pt x="0" y="27787"/>
                  </a:lnTo>
                  <a:lnTo>
                    <a:pt x="0" y="17919"/>
                  </a:lnTo>
                  <a:lnTo>
                    <a:pt x="0" y="8039"/>
                  </a:lnTo>
                  <a:lnTo>
                    <a:pt x="8051" y="0"/>
                  </a:lnTo>
                  <a:lnTo>
                    <a:pt x="1791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976105" y="3130626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13271" y="0"/>
                  </a:moveTo>
                  <a:lnTo>
                    <a:pt x="0" y="35115"/>
                  </a:lnTo>
                  <a:lnTo>
                    <a:pt x="27559" y="35115"/>
                  </a:lnTo>
                  <a:lnTo>
                    <a:pt x="132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76105" y="3130626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0" y="35115"/>
                  </a:moveTo>
                  <a:lnTo>
                    <a:pt x="27559" y="35115"/>
                  </a:lnTo>
                  <a:lnTo>
                    <a:pt x="13271" y="0"/>
                  </a:lnTo>
                  <a:lnTo>
                    <a:pt x="0" y="3511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976105" y="3598798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27559" y="0"/>
                  </a:moveTo>
                  <a:lnTo>
                    <a:pt x="0" y="0"/>
                  </a:lnTo>
                  <a:lnTo>
                    <a:pt x="13271" y="35115"/>
                  </a:lnTo>
                  <a:lnTo>
                    <a:pt x="27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976105" y="3598798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0" y="0"/>
                  </a:moveTo>
                  <a:lnTo>
                    <a:pt x="27559" y="0"/>
                  </a:lnTo>
                  <a:lnTo>
                    <a:pt x="13271" y="351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97454" y="3349866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0302" y="0"/>
                  </a:moveTo>
                  <a:lnTo>
                    <a:pt x="0" y="22783"/>
                  </a:lnTo>
                  <a:lnTo>
                    <a:pt x="37325" y="26631"/>
                  </a:lnTo>
                  <a:lnTo>
                    <a:pt x="303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97454" y="3349866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7325" y="26631"/>
                  </a:moveTo>
                  <a:lnTo>
                    <a:pt x="30302" y="0"/>
                  </a:lnTo>
                  <a:lnTo>
                    <a:pt x="0" y="22783"/>
                  </a:lnTo>
                  <a:lnTo>
                    <a:pt x="37325" y="2663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45942" y="3349891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5969" y="0"/>
                  </a:moveTo>
                  <a:lnTo>
                    <a:pt x="0" y="26898"/>
                  </a:lnTo>
                  <a:lnTo>
                    <a:pt x="37147" y="21551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45942" y="3349891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0" y="26898"/>
                  </a:moveTo>
                  <a:lnTo>
                    <a:pt x="5969" y="0"/>
                  </a:lnTo>
                  <a:lnTo>
                    <a:pt x="37147" y="21551"/>
                  </a:lnTo>
                  <a:lnTo>
                    <a:pt x="0" y="268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928112" y="3354119"/>
              <a:ext cx="121920" cy="11430"/>
            </a:xfrm>
            <a:custGeom>
              <a:avLst/>
              <a:gdLst/>
              <a:ahLst/>
              <a:cxnLst/>
              <a:rect l="l" t="t" r="r" b="b"/>
              <a:pathLst>
                <a:path w="121919" h="11429">
                  <a:moveTo>
                    <a:pt x="0" y="9120"/>
                  </a:moveTo>
                  <a:lnTo>
                    <a:pt x="42840" y="0"/>
                  </a:lnTo>
                  <a:lnTo>
                    <a:pt x="77725" y="346"/>
                  </a:lnTo>
                  <a:lnTo>
                    <a:pt x="104107" y="5628"/>
                  </a:lnTo>
                  <a:lnTo>
                    <a:pt x="121437" y="11317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968688" y="3025812"/>
              <a:ext cx="50800" cy="704850"/>
            </a:xfrm>
            <a:custGeom>
              <a:avLst/>
              <a:gdLst/>
              <a:ahLst/>
              <a:cxnLst/>
              <a:rect l="l" t="t" r="r" b="b"/>
              <a:pathLst>
                <a:path w="50800" h="704850">
                  <a:moveTo>
                    <a:pt x="47307" y="0"/>
                  </a:moveTo>
                  <a:lnTo>
                    <a:pt x="5854" y="0"/>
                  </a:lnTo>
                  <a:lnTo>
                    <a:pt x="5854" y="73355"/>
                  </a:lnTo>
                  <a:lnTo>
                    <a:pt x="12357" y="73355"/>
                  </a:lnTo>
                  <a:lnTo>
                    <a:pt x="12357" y="38303"/>
                  </a:lnTo>
                  <a:lnTo>
                    <a:pt x="46088" y="38303"/>
                  </a:lnTo>
                  <a:lnTo>
                    <a:pt x="46088" y="32410"/>
                  </a:lnTo>
                  <a:lnTo>
                    <a:pt x="12357" y="32410"/>
                  </a:lnTo>
                  <a:lnTo>
                    <a:pt x="12357" y="5892"/>
                  </a:lnTo>
                  <a:lnTo>
                    <a:pt x="47307" y="5892"/>
                  </a:lnTo>
                  <a:lnTo>
                    <a:pt x="47307" y="0"/>
                  </a:lnTo>
                  <a:close/>
                </a:path>
                <a:path w="50800" h="704850">
                  <a:moveTo>
                    <a:pt x="50800" y="704659"/>
                  </a:moveTo>
                  <a:lnTo>
                    <a:pt x="49441" y="702957"/>
                  </a:lnTo>
                  <a:lnTo>
                    <a:pt x="48374" y="697915"/>
                  </a:lnTo>
                  <a:lnTo>
                    <a:pt x="46824" y="681113"/>
                  </a:lnTo>
                  <a:lnTo>
                    <a:pt x="45821" y="675627"/>
                  </a:lnTo>
                  <a:lnTo>
                    <a:pt x="42976" y="669607"/>
                  </a:lnTo>
                  <a:lnTo>
                    <a:pt x="42913" y="669467"/>
                  </a:lnTo>
                  <a:lnTo>
                    <a:pt x="39624" y="667207"/>
                  </a:lnTo>
                  <a:lnTo>
                    <a:pt x="34747" y="666254"/>
                  </a:lnTo>
                  <a:lnTo>
                    <a:pt x="39560" y="664768"/>
                  </a:lnTo>
                  <a:lnTo>
                    <a:pt x="41287" y="663714"/>
                  </a:lnTo>
                  <a:lnTo>
                    <a:pt x="43116" y="662609"/>
                  </a:lnTo>
                  <a:lnTo>
                    <a:pt x="47726" y="656983"/>
                  </a:lnTo>
                  <a:lnTo>
                    <a:pt x="48869" y="653453"/>
                  </a:lnTo>
                  <a:lnTo>
                    <a:pt x="48869" y="646201"/>
                  </a:lnTo>
                  <a:lnTo>
                    <a:pt x="48361" y="643636"/>
                  </a:lnTo>
                  <a:lnTo>
                    <a:pt x="46609" y="639838"/>
                  </a:lnTo>
                  <a:lnTo>
                    <a:pt x="45478" y="638340"/>
                  </a:lnTo>
                  <a:lnTo>
                    <a:pt x="44208" y="637197"/>
                  </a:lnTo>
                  <a:lnTo>
                    <a:pt x="43992" y="636993"/>
                  </a:lnTo>
                  <a:lnTo>
                    <a:pt x="41757" y="634758"/>
                  </a:lnTo>
                  <a:lnTo>
                    <a:pt x="41757" y="645426"/>
                  </a:lnTo>
                  <a:lnTo>
                    <a:pt x="41757" y="652399"/>
                  </a:lnTo>
                  <a:lnTo>
                    <a:pt x="25577" y="663714"/>
                  </a:lnTo>
                  <a:lnTo>
                    <a:pt x="6502" y="663714"/>
                  </a:lnTo>
                  <a:lnTo>
                    <a:pt x="6502" y="637197"/>
                  </a:lnTo>
                  <a:lnTo>
                    <a:pt x="30314" y="637197"/>
                  </a:lnTo>
                  <a:lnTo>
                    <a:pt x="34823" y="638213"/>
                  </a:lnTo>
                  <a:lnTo>
                    <a:pt x="40373" y="642277"/>
                  </a:lnTo>
                  <a:lnTo>
                    <a:pt x="41757" y="645426"/>
                  </a:lnTo>
                  <a:lnTo>
                    <a:pt x="41757" y="634758"/>
                  </a:lnTo>
                  <a:lnTo>
                    <a:pt x="41427" y="634415"/>
                  </a:lnTo>
                  <a:lnTo>
                    <a:pt x="38100" y="632752"/>
                  </a:lnTo>
                  <a:lnTo>
                    <a:pt x="34036" y="632015"/>
                  </a:lnTo>
                  <a:lnTo>
                    <a:pt x="31534" y="631532"/>
                  </a:lnTo>
                  <a:lnTo>
                    <a:pt x="27470" y="631291"/>
                  </a:lnTo>
                  <a:lnTo>
                    <a:pt x="0" y="631291"/>
                  </a:lnTo>
                  <a:lnTo>
                    <a:pt x="0" y="704659"/>
                  </a:lnTo>
                  <a:lnTo>
                    <a:pt x="6502" y="704659"/>
                  </a:lnTo>
                  <a:lnTo>
                    <a:pt x="6502" y="669607"/>
                  </a:lnTo>
                  <a:lnTo>
                    <a:pt x="32689" y="669607"/>
                  </a:lnTo>
                  <a:lnTo>
                    <a:pt x="35864" y="670991"/>
                  </a:lnTo>
                  <a:lnTo>
                    <a:pt x="37490" y="673773"/>
                  </a:lnTo>
                  <a:lnTo>
                    <a:pt x="38912" y="676135"/>
                  </a:lnTo>
                  <a:lnTo>
                    <a:pt x="39966" y="681228"/>
                  </a:lnTo>
                  <a:lnTo>
                    <a:pt x="40640" y="689013"/>
                  </a:lnTo>
                  <a:lnTo>
                    <a:pt x="40640" y="693470"/>
                  </a:lnTo>
                  <a:lnTo>
                    <a:pt x="40881" y="696874"/>
                  </a:lnTo>
                  <a:lnTo>
                    <a:pt x="41630" y="700519"/>
                  </a:lnTo>
                  <a:lnTo>
                    <a:pt x="42240" y="702360"/>
                  </a:lnTo>
                  <a:lnTo>
                    <a:pt x="43180" y="704659"/>
                  </a:lnTo>
                  <a:lnTo>
                    <a:pt x="50800" y="7046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73831" y="3162807"/>
              <a:ext cx="1270" cy="432434"/>
            </a:xfrm>
            <a:custGeom>
              <a:avLst/>
              <a:gdLst/>
              <a:ahLst/>
              <a:cxnLst/>
              <a:rect l="l" t="t" r="r" b="b"/>
              <a:pathLst>
                <a:path w="1270" h="432435">
                  <a:moveTo>
                    <a:pt x="723" y="0"/>
                  </a:moveTo>
                  <a:lnTo>
                    <a:pt x="0" y="43233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82899" y="3119640"/>
              <a:ext cx="378460" cy="464820"/>
            </a:xfrm>
            <a:custGeom>
              <a:avLst/>
              <a:gdLst/>
              <a:ahLst/>
              <a:cxnLst/>
              <a:rect l="l" t="t" r="r" b="b"/>
              <a:pathLst>
                <a:path w="378460" h="464820">
                  <a:moveTo>
                    <a:pt x="36474" y="444499"/>
                  </a:moveTo>
                  <a:lnTo>
                    <a:pt x="372516" y="460971"/>
                  </a:lnTo>
                </a:path>
                <a:path w="378460" h="464820">
                  <a:moveTo>
                    <a:pt x="35026" y="21158"/>
                  </a:moveTo>
                  <a:lnTo>
                    <a:pt x="370814" y="0"/>
                  </a:lnTo>
                </a:path>
                <a:path w="378460" h="464820">
                  <a:moveTo>
                    <a:pt x="360273" y="464527"/>
                  </a:moveTo>
                  <a:lnTo>
                    <a:pt x="370154" y="464527"/>
                  </a:lnTo>
                  <a:lnTo>
                    <a:pt x="378193" y="456476"/>
                  </a:lnTo>
                  <a:lnTo>
                    <a:pt x="378193" y="446608"/>
                  </a:lnTo>
                  <a:lnTo>
                    <a:pt x="378193" y="436727"/>
                  </a:lnTo>
                  <a:lnTo>
                    <a:pt x="370154" y="428675"/>
                  </a:lnTo>
                  <a:lnTo>
                    <a:pt x="360273" y="428675"/>
                  </a:lnTo>
                  <a:lnTo>
                    <a:pt x="350405" y="428675"/>
                  </a:lnTo>
                  <a:lnTo>
                    <a:pt x="342353" y="436727"/>
                  </a:lnTo>
                  <a:lnTo>
                    <a:pt x="342353" y="446608"/>
                  </a:lnTo>
                  <a:lnTo>
                    <a:pt x="342353" y="456476"/>
                  </a:lnTo>
                  <a:lnTo>
                    <a:pt x="350405" y="464527"/>
                  </a:lnTo>
                  <a:lnTo>
                    <a:pt x="360273" y="464527"/>
                  </a:lnTo>
                  <a:close/>
                </a:path>
                <a:path w="378460" h="464820">
                  <a:moveTo>
                    <a:pt x="360273" y="2197"/>
                  </a:moveTo>
                  <a:lnTo>
                    <a:pt x="370154" y="2197"/>
                  </a:lnTo>
                  <a:lnTo>
                    <a:pt x="378193" y="10248"/>
                  </a:lnTo>
                  <a:lnTo>
                    <a:pt x="378193" y="20129"/>
                  </a:lnTo>
                  <a:lnTo>
                    <a:pt x="378193" y="29997"/>
                  </a:lnTo>
                  <a:lnTo>
                    <a:pt x="370154" y="38049"/>
                  </a:lnTo>
                  <a:lnTo>
                    <a:pt x="360273" y="38049"/>
                  </a:lnTo>
                  <a:lnTo>
                    <a:pt x="350405" y="38049"/>
                  </a:lnTo>
                  <a:lnTo>
                    <a:pt x="342353" y="29997"/>
                  </a:lnTo>
                  <a:lnTo>
                    <a:pt x="342353" y="20129"/>
                  </a:lnTo>
                  <a:lnTo>
                    <a:pt x="342353" y="10248"/>
                  </a:lnTo>
                  <a:lnTo>
                    <a:pt x="350405" y="2197"/>
                  </a:lnTo>
                  <a:lnTo>
                    <a:pt x="360273" y="2197"/>
                  </a:lnTo>
                  <a:close/>
                </a:path>
                <a:path w="378460" h="464820">
                  <a:moveTo>
                    <a:pt x="17919" y="464527"/>
                  </a:moveTo>
                  <a:lnTo>
                    <a:pt x="27800" y="464527"/>
                  </a:lnTo>
                  <a:lnTo>
                    <a:pt x="35839" y="456476"/>
                  </a:lnTo>
                  <a:lnTo>
                    <a:pt x="35839" y="446608"/>
                  </a:lnTo>
                  <a:lnTo>
                    <a:pt x="35839" y="436727"/>
                  </a:lnTo>
                  <a:lnTo>
                    <a:pt x="27800" y="428675"/>
                  </a:lnTo>
                  <a:lnTo>
                    <a:pt x="17919" y="428675"/>
                  </a:lnTo>
                  <a:lnTo>
                    <a:pt x="8051" y="428675"/>
                  </a:lnTo>
                  <a:lnTo>
                    <a:pt x="0" y="436727"/>
                  </a:lnTo>
                  <a:lnTo>
                    <a:pt x="0" y="446608"/>
                  </a:lnTo>
                  <a:lnTo>
                    <a:pt x="0" y="456476"/>
                  </a:lnTo>
                  <a:lnTo>
                    <a:pt x="8051" y="464527"/>
                  </a:lnTo>
                  <a:lnTo>
                    <a:pt x="17919" y="464527"/>
                  </a:lnTo>
                  <a:close/>
                </a:path>
                <a:path w="378460" h="464820">
                  <a:moveTo>
                    <a:pt x="17919" y="2197"/>
                  </a:moveTo>
                  <a:lnTo>
                    <a:pt x="27800" y="2197"/>
                  </a:lnTo>
                  <a:lnTo>
                    <a:pt x="35839" y="10248"/>
                  </a:lnTo>
                  <a:lnTo>
                    <a:pt x="35839" y="20129"/>
                  </a:lnTo>
                  <a:lnTo>
                    <a:pt x="35839" y="29997"/>
                  </a:lnTo>
                  <a:lnTo>
                    <a:pt x="27800" y="38049"/>
                  </a:lnTo>
                  <a:lnTo>
                    <a:pt x="17919" y="38049"/>
                  </a:lnTo>
                  <a:lnTo>
                    <a:pt x="8051" y="38049"/>
                  </a:lnTo>
                  <a:lnTo>
                    <a:pt x="0" y="29997"/>
                  </a:lnTo>
                  <a:lnTo>
                    <a:pt x="0" y="20129"/>
                  </a:lnTo>
                  <a:lnTo>
                    <a:pt x="0" y="10248"/>
                  </a:lnTo>
                  <a:lnTo>
                    <a:pt x="8051" y="2197"/>
                  </a:lnTo>
                  <a:lnTo>
                    <a:pt x="17919" y="219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59645" y="3126968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13258" y="0"/>
                  </a:moveTo>
                  <a:lnTo>
                    <a:pt x="0" y="35102"/>
                  </a:lnTo>
                  <a:lnTo>
                    <a:pt x="27546" y="35102"/>
                  </a:lnTo>
                  <a:lnTo>
                    <a:pt x="132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59645" y="3126968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0" y="35102"/>
                  </a:moveTo>
                  <a:lnTo>
                    <a:pt x="27546" y="35102"/>
                  </a:lnTo>
                  <a:lnTo>
                    <a:pt x="13258" y="0"/>
                  </a:lnTo>
                  <a:lnTo>
                    <a:pt x="0" y="3510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59645" y="3595141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27546" y="0"/>
                  </a:moveTo>
                  <a:lnTo>
                    <a:pt x="0" y="0"/>
                  </a:lnTo>
                  <a:lnTo>
                    <a:pt x="13258" y="35102"/>
                  </a:lnTo>
                  <a:lnTo>
                    <a:pt x="275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459645" y="3595141"/>
              <a:ext cx="27940" cy="35560"/>
            </a:xfrm>
            <a:custGeom>
              <a:avLst/>
              <a:gdLst/>
              <a:ahLst/>
              <a:cxnLst/>
              <a:rect l="l" t="t" r="r" b="b"/>
              <a:pathLst>
                <a:path w="27939" h="35560">
                  <a:moveTo>
                    <a:pt x="0" y="0"/>
                  </a:moveTo>
                  <a:lnTo>
                    <a:pt x="27546" y="0"/>
                  </a:lnTo>
                  <a:lnTo>
                    <a:pt x="13258" y="351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380994" y="3346195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0289" y="0"/>
                  </a:moveTo>
                  <a:lnTo>
                    <a:pt x="0" y="22783"/>
                  </a:lnTo>
                  <a:lnTo>
                    <a:pt x="37337" y="26644"/>
                  </a:lnTo>
                  <a:lnTo>
                    <a:pt x="302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380994" y="3346195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7337" y="26644"/>
                  </a:moveTo>
                  <a:lnTo>
                    <a:pt x="30289" y="0"/>
                  </a:lnTo>
                  <a:lnTo>
                    <a:pt x="0" y="22783"/>
                  </a:lnTo>
                  <a:lnTo>
                    <a:pt x="37337" y="266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29482" y="3346234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5956" y="0"/>
                  </a:moveTo>
                  <a:lnTo>
                    <a:pt x="0" y="26911"/>
                  </a:lnTo>
                  <a:lnTo>
                    <a:pt x="37147" y="21551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29482" y="3346234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0" y="26911"/>
                  </a:moveTo>
                  <a:lnTo>
                    <a:pt x="5956" y="0"/>
                  </a:lnTo>
                  <a:lnTo>
                    <a:pt x="37147" y="21551"/>
                  </a:lnTo>
                  <a:lnTo>
                    <a:pt x="0" y="2691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411651" y="3350470"/>
              <a:ext cx="121920" cy="11430"/>
            </a:xfrm>
            <a:custGeom>
              <a:avLst/>
              <a:gdLst/>
              <a:ahLst/>
              <a:cxnLst/>
              <a:rect l="l" t="t" r="r" b="b"/>
              <a:pathLst>
                <a:path w="121920" h="11429">
                  <a:moveTo>
                    <a:pt x="0" y="9124"/>
                  </a:moveTo>
                  <a:lnTo>
                    <a:pt x="42839" y="0"/>
                  </a:lnTo>
                  <a:lnTo>
                    <a:pt x="77724" y="338"/>
                  </a:lnTo>
                  <a:lnTo>
                    <a:pt x="104102" y="5616"/>
                  </a:lnTo>
                  <a:lnTo>
                    <a:pt x="121424" y="11308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452228" y="3022155"/>
              <a:ext cx="50800" cy="704850"/>
            </a:xfrm>
            <a:custGeom>
              <a:avLst/>
              <a:gdLst/>
              <a:ahLst/>
              <a:cxnLst/>
              <a:rect l="l" t="t" r="r" b="b"/>
              <a:pathLst>
                <a:path w="50800" h="704850">
                  <a:moveTo>
                    <a:pt x="47307" y="0"/>
                  </a:moveTo>
                  <a:lnTo>
                    <a:pt x="5854" y="0"/>
                  </a:lnTo>
                  <a:lnTo>
                    <a:pt x="5854" y="73355"/>
                  </a:lnTo>
                  <a:lnTo>
                    <a:pt x="12357" y="73355"/>
                  </a:lnTo>
                  <a:lnTo>
                    <a:pt x="12357" y="38303"/>
                  </a:lnTo>
                  <a:lnTo>
                    <a:pt x="46075" y="38303"/>
                  </a:lnTo>
                  <a:lnTo>
                    <a:pt x="46075" y="32410"/>
                  </a:lnTo>
                  <a:lnTo>
                    <a:pt x="12357" y="32410"/>
                  </a:lnTo>
                  <a:lnTo>
                    <a:pt x="12357" y="5892"/>
                  </a:lnTo>
                  <a:lnTo>
                    <a:pt x="47307" y="5892"/>
                  </a:lnTo>
                  <a:lnTo>
                    <a:pt x="47307" y="0"/>
                  </a:lnTo>
                  <a:close/>
                </a:path>
                <a:path w="50800" h="704850">
                  <a:moveTo>
                    <a:pt x="50800" y="704659"/>
                  </a:moveTo>
                  <a:lnTo>
                    <a:pt x="49441" y="702957"/>
                  </a:lnTo>
                  <a:lnTo>
                    <a:pt x="48374" y="697915"/>
                  </a:lnTo>
                  <a:lnTo>
                    <a:pt x="46812" y="681113"/>
                  </a:lnTo>
                  <a:lnTo>
                    <a:pt x="45821" y="675627"/>
                  </a:lnTo>
                  <a:lnTo>
                    <a:pt x="42951" y="669594"/>
                  </a:lnTo>
                  <a:lnTo>
                    <a:pt x="42900" y="669467"/>
                  </a:lnTo>
                  <a:lnTo>
                    <a:pt x="39624" y="667194"/>
                  </a:lnTo>
                  <a:lnTo>
                    <a:pt x="34747" y="666254"/>
                  </a:lnTo>
                  <a:lnTo>
                    <a:pt x="39547" y="664768"/>
                  </a:lnTo>
                  <a:lnTo>
                    <a:pt x="41287" y="663714"/>
                  </a:lnTo>
                  <a:lnTo>
                    <a:pt x="43116" y="662609"/>
                  </a:lnTo>
                  <a:lnTo>
                    <a:pt x="47713" y="656983"/>
                  </a:lnTo>
                  <a:lnTo>
                    <a:pt x="48869" y="653453"/>
                  </a:lnTo>
                  <a:lnTo>
                    <a:pt x="48869" y="646201"/>
                  </a:lnTo>
                  <a:lnTo>
                    <a:pt x="48361" y="643636"/>
                  </a:lnTo>
                  <a:lnTo>
                    <a:pt x="46596" y="639838"/>
                  </a:lnTo>
                  <a:lnTo>
                    <a:pt x="45478" y="638352"/>
                  </a:lnTo>
                  <a:lnTo>
                    <a:pt x="44196" y="637197"/>
                  </a:lnTo>
                  <a:lnTo>
                    <a:pt x="43980" y="636993"/>
                  </a:lnTo>
                  <a:lnTo>
                    <a:pt x="41757" y="634771"/>
                  </a:lnTo>
                  <a:lnTo>
                    <a:pt x="41757" y="645426"/>
                  </a:lnTo>
                  <a:lnTo>
                    <a:pt x="41757" y="652399"/>
                  </a:lnTo>
                  <a:lnTo>
                    <a:pt x="25565" y="663714"/>
                  </a:lnTo>
                  <a:lnTo>
                    <a:pt x="6502" y="663714"/>
                  </a:lnTo>
                  <a:lnTo>
                    <a:pt x="6502" y="637197"/>
                  </a:lnTo>
                  <a:lnTo>
                    <a:pt x="30314" y="637197"/>
                  </a:lnTo>
                  <a:lnTo>
                    <a:pt x="34810" y="638213"/>
                  </a:lnTo>
                  <a:lnTo>
                    <a:pt x="40360" y="642277"/>
                  </a:lnTo>
                  <a:lnTo>
                    <a:pt x="41757" y="645426"/>
                  </a:lnTo>
                  <a:lnTo>
                    <a:pt x="41757" y="634771"/>
                  </a:lnTo>
                  <a:lnTo>
                    <a:pt x="41414" y="634415"/>
                  </a:lnTo>
                  <a:lnTo>
                    <a:pt x="38100" y="632764"/>
                  </a:lnTo>
                  <a:lnTo>
                    <a:pt x="31521" y="631532"/>
                  </a:lnTo>
                  <a:lnTo>
                    <a:pt x="27470" y="631304"/>
                  </a:lnTo>
                  <a:lnTo>
                    <a:pt x="0" y="631304"/>
                  </a:lnTo>
                  <a:lnTo>
                    <a:pt x="0" y="704659"/>
                  </a:lnTo>
                  <a:lnTo>
                    <a:pt x="6502" y="704659"/>
                  </a:lnTo>
                  <a:lnTo>
                    <a:pt x="6502" y="669594"/>
                  </a:lnTo>
                  <a:lnTo>
                    <a:pt x="32677" y="669594"/>
                  </a:lnTo>
                  <a:lnTo>
                    <a:pt x="35864" y="670991"/>
                  </a:lnTo>
                  <a:lnTo>
                    <a:pt x="37490" y="673773"/>
                  </a:lnTo>
                  <a:lnTo>
                    <a:pt x="38912" y="676148"/>
                  </a:lnTo>
                  <a:lnTo>
                    <a:pt x="39966" y="681215"/>
                  </a:lnTo>
                  <a:lnTo>
                    <a:pt x="40640" y="689013"/>
                  </a:lnTo>
                  <a:lnTo>
                    <a:pt x="40640" y="693483"/>
                  </a:lnTo>
                  <a:lnTo>
                    <a:pt x="40868" y="696861"/>
                  </a:lnTo>
                  <a:lnTo>
                    <a:pt x="41617" y="700532"/>
                  </a:lnTo>
                  <a:lnTo>
                    <a:pt x="42227" y="702348"/>
                  </a:lnTo>
                  <a:lnTo>
                    <a:pt x="43167" y="704659"/>
                  </a:lnTo>
                  <a:lnTo>
                    <a:pt x="50800" y="7046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312911" y="2836557"/>
              <a:ext cx="4855210" cy="932180"/>
            </a:xfrm>
            <a:custGeom>
              <a:avLst/>
              <a:gdLst/>
              <a:ahLst/>
              <a:cxnLst/>
              <a:rect l="l" t="t" r="r" b="b"/>
              <a:pathLst>
                <a:path w="4855209" h="932179">
                  <a:moveTo>
                    <a:pt x="1419148" y="0"/>
                  </a:moveTo>
                  <a:lnTo>
                    <a:pt x="1419148" y="931951"/>
                  </a:lnTo>
                </a:path>
                <a:path w="4855209" h="932179">
                  <a:moveTo>
                    <a:pt x="0" y="926833"/>
                  </a:moveTo>
                  <a:lnTo>
                    <a:pt x="4855095" y="9246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261766" y="2862719"/>
              <a:ext cx="398373" cy="93776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3736441" y="3115995"/>
              <a:ext cx="3434079" cy="0"/>
            </a:xfrm>
            <a:custGeom>
              <a:avLst/>
              <a:gdLst/>
              <a:ahLst/>
              <a:cxnLst/>
              <a:rect l="l" t="t" r="r" b="b"/>
              <a:pathLst>
                <a:path w="3434079">
                  <a:moveTo>
                    <a:pt x="0" y="0"/>
                  </a:moveTo>
                  <a:lnTo>
                    <a:pt x="343374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77053" y="2862719"/>
              <a:ext cx="363740" cy="7589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71963" y="3009722"/>
              <a:ext cx="842454" cy="65604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641964" y="2973247"/>
              <a:ext cx="2510637" cy="793889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214128" y="2838018"/>
              <a:ext cx="0" cy="923925"/>
            </a:xfrm>
            <a:custGeom>
              <a:avLst/>
              <a:gdLst/>
              <a:ahLst/>
              <a:cxnLst/>
              <a:rect l="l" t="t" r="r" b="b"/>
              <a:pathLst>
                <a:path h="923925">
                  <a:moveTo>
                    <a:pt x="0" y="0"/>
                  </a:moveTo>
                  <a:lnTo>
                    <a:pt x="0" y="9239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360803" y="5125262"/>
              <a:ext cx="756094" cy="7448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546604" y="4849507"/>
              <a:ext cx="1030922" cy="22713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2312911" y="4962347"/>
              <a:ext cx="4861560" cy="133985"/>
            </a:xfrm>
            <a:custGeom>
              <a:avLst/>
              <a:gdLst/>
              <a:ahLst/>
              <a:cxnLst/>
              <a:rect l="l" t="t" r="r" b="b"/>
              <a:pathLst>
                <a:path w="4861559" h="133985">
                  <a:moveTo>
                    <a:pt x="0" y="133858"/>
                  </a:moveTo>
                  <a:lnTo>
                    <a:pt x="3100920" y="133858"/>
                  </a:lnTo>
                </a:path>
                <a:path w="4861559" h="133985">
                  <a:moveTo>
                    <a:pt x="0" y="0"/>
                  </a:moveTo>
                  <a:lnTo>
                    <a:pt x="486095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43008" y="5122354"/>
              <a:ext cx="542290" cy="74930"/>
            </a:xfrm>
            <a:custGeom>
              <a:avLst/>
              <a:gdLst/>
              <a:ahLst/>
              <a:cxnLst/>
              <a:rect l="l" t="t" r="r" b="b"/>
              <a:pathLst>
                <a:path w="542289" h="74929">
                  <a:moveTo>
                    <a:pt x="48361" y="18059"/>
                  </a:moveTo>
                  <a:lnTo>
                    <a:pt x="47993" y="15671"/>
                  </a:lnTo>
                  <a:lnTo>
                    <a:pt x="46469" y="11061"/>
                  </a:lnTo>
                  <a:lnTo>
                    <a:pt x="45046" y="8763"/>
                  </a:lnTo>
                  <a:lnTo>
                    <a:pt x="42189" y="5892"/>
                  </a:lnTo>
                  <a:lnTo>
                    <a:pt x="41249" y="4927"/>
                  </a:lnTo>
                  <a:lnTo>
                    <a:pt x="41249" y="15671"/>
                  </a:lnTo>
                  <a:lnTo>
                    <a:pt x="41249" y="26987"/>
                  </a:lnTo>
                  <a:lnTo>
                    <a:pt x="38773" y="31254"/>
                  </a:lnTo>
                  <a:lnTo>
                    <a:pt x="31051" y="34645"/>
                  </a:lnTo>
                  <a:lnTo>
                    <a:pt x="26682" y="35255"/>
                  </a:lnTo>
                  <a:lnTo>
                    <a:pt x="6502" y="35255"/>
                  </a:lnTo>
                  <a:lnTo>
                    <a:pt x="6502" y="5892"/>
                  </a:lnTo>
                  <a:lnTo>
                    <a:pt x="28917" y="5892"/>
                  </a:lnTo>
                  <a:lnTo>
                    <a:pt x="33629" y="7099"/>
                  </a:lnTo>
                  <a:lnTo>
                    <a:pt x="39725" y="11976"/>
                  </a:lnTo>
                  <a:lnTo>
                    <a:pt x="41249" y="15671"/>
                  </a:lnTo>
                  <a:lnTo>
                    <a:pt x="41249" y="4927"/>
                  </a:lnTo>
                  <a:lnTo>
                    <a:pt x="40106" y="3746"/>
                  </a:lnTo>
                  <a:lnTo>
                    <a:pt x="36449" y="1765"/>
                  </a:lnTo>
                  <a:lnTo>
                    <a:pt x="29667" y="266"/>
                  </a:lnTo>
                  <a:lnTo>
                    <a:pt x="25806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41148"/>
                  </a:lnTo>
                  <a:lnTo>
                    <a:pt x="23241" y="41148"/>
                  </a:lnTo>
                  <a:lnTo>
                    <a:pt x="26060" y="41008"/>
                  </a:lnTo>
                  <a:lnTo>
                    <a:pt x="31953" y="40462"/>
                  </a:lnTo>
                  <a:lnTo>
                    <a:pt x="34582" y="39827"/>
                  </a:lnTo>
                  <a:lnTo>
                    <a:pt x="36880" y="38811"/>
                  </a:lnTo>
                  <a:lnTo>
                    <a:pt x="40601" y="37249"/>
                  </a:lnTo>
                  <a:lnTo>
                    <a:pt x="42938" y="35255"/>
                  </a:lnTo>
                  <a:lnTo>
                    <a:pt x="43459" y="34823"/>
                  </a:lnTo>
                  <a:lnTo>
                    <a:pt x="47371" y="28257"/>
                  </a:lnTo>
                  <a:lnTo>
                    <a:pt x="48361" y="24612"/>
                  </a:lnTo>
                  <a:lnTo>
                    <a:pt x="48361" y="18059"/>
                  </a:lnTo>
                  <a:close/>
                </a:path>
                <a:path w="542289" h="74929">
                  <a:moveTo>
                    <a:pt x="98145" y="72263"/>
                  </a:moveTo>
                  <a:lnTo>
                    <a:pt x="97536" y="62585"/>
                  </a:lnTo>
                  <a:lnTo>
                    <a:pt x="97536" y="22339"/>
                  </a:lnTo>
                  <a:lnTo>
                    <a:pt x="91033" y="22339"/>
                  </a:lnTo>
                  <a:lnTo>
                    <a:pt x="91033" y="55499"/>
                  </a:lnTo>
                  <a:lnTo>
                    <a:pt x="89954" y="59804"/>
                  </a:lnTo>
                  <a:lnTo>
                    <a:pt x="85280" y="66713"/>
                  </a:lnTo>
                  <a:lnTo>
                    <a:pt x="81483" y="68567"/>
                  </a:lnTo>
                  <a:lnTo>
                    <a:pt x="71462" y="68567"/>
                  </a:lnTo>
                  <a:lnTo>
                    <a:pt x="67970" y="66916"/>
                  </a:lnTo>
                  <a:lnTo>
                    <a:pt x="64389" y="61023"/>
                  </a:lnTo>
                  <a:lnTo>
                    <a:pt x="63601" y="57061"/>
                  </a:lnTo>
                  <a:lnTo>
                    <a:pt x="63601" y="22339"/>
                  </a:lnTo>
                  <a:lnTo>
                    <a:pt x="57099" y="22339"/>
                  </a:lnTo>
                  <a:lnTo>
                    <a:pt x="57099" y="58318"/>
                  </a:lnTo>
                  <a:lnTo>
                    <a:pt x="57848" y="62509"/>
                  </a:lnTo>
                  <a:lnTo>
                    <a:pt x="62052" y="71247"/>
                  </a:lnTo>
                  <a:lnTo>
                    <a:pt x="67195" y="74053"/>
                  </a:lnTo>
                  <a:lnTo>
                    <a:pt x="78295" y="74053"/>
                  </a:lnTo>
                  <a:lnTo>
                    <a:pt x="81559" y="73266"/>
                  </a:lnTo>
                  <a:lnTo>
                    <a:pt x="87515" y="70091"/>
                  </a:lnTo>
                  <a:lnTo>
                    <a:pt x="89814" y="67818"/>
                  </a:lnTo>
                  <a:lnTo>
                    <a:pt x="91440" y="64922"/>
                  </a:lnTo>
                  <a:lnTo>
                    <a:pt x="91846" y="73355"/>
                  </a:lnTo>
                  <a:lnTo>
                    <a:pt x="98145" y="73355"/>
                  </a:lnTo>
                  <a:lnTo>
                    <a:pt x="98145" y="72263"/>
                  </a:lnTo>
                  <a:close/>
                </a:path>
                <a:path w="542289" h="74929">
                  <a:moveTo>
                    <a:pt x="151282" y="54114"/>
                  </a:moveTo>
                  <a:lnTo>
                    <a:pt x="149758" y="50749"/>
                  </a:lnTo>
                  <a:lnTo>
                    <a:pt x="145161" y="47244"/>
                  </a:lnTo>
                  <a:lnTo>
                    <a:pt x="142443" y="46113"/>
                  </a:lnTo>
                  <a:lnTo>
                    <a:pt x="124739" y="41490"/>
                  </a:lnTo>
                  <a:lnTo>
                    <a:pt x="122313" y="40487"/>
                  </a:lnTo>
                  <a:lnTo>
                    <a:pt x="119405" y="38341"/>
                  </a:lnTo>
                  <a:lnTo>
                    <a:pt x="118668" y="36664"/>
                  </a:lnTo>
                  <a:lnTo>
                    <a:pt x="118668" y="31788"/>
                  </a:lnTo>
                  <a:lnTo>
                    <a:pt x="119684" y="29718"/>
                  </a:lnTo>
                  <a:lnTo>
                    <a:pt x="123748" y="26670"/>
                  </a:lnTo>
                  <a:lnTo>
                    <a:pt x="126695" y="25908"/>
                  </a:lnTo>
                  <a:lnTo>
                    <a:pt x="133870" y="25908"/>
                  </a:lnTo>
                  <a:lnTo>
                    <a:pt x="136588" y="26441"/>
                  </a:lnTo>
                  <a:lnTo>
                    <a:pt x="141592" y="29019"/>
                  </a:lnTo>
                  <a:lnTo>
                    <a:pt x="143052" y="31521"/>
                  </a:lnTo>
                  <a:lnTo>
                    <a:pt x="143052" y="35039"/>
                  </a:lnTo>
                  <a:lnTo>
                    <a:pt x="149860" y="35039"/>
                  </a:lnTo>
                  <a:lnTo>
                    <a:pt x="149860" y="29476"/>
                  </a:lnTo>
                  <a:lnTo>
                    <a:pt x="147624" y="25577"/>
                  </a:lnTo>
                  <a:lnTo>
                    <a:pt x="140246" y="21767"/>
                  </a:lnTo>
                  <a:lnTo>
                    <a:pt x="136220" y="21031"/>
                  </a:lnTo>
                  <a:lnTo>
                    <a:pt x="124498" y="21031"/>
                  </a:lnTo>
                  <a:lnTo>
                    <a:pt x="119557" y="22567"/>
                  </a:lnTo>
                  <a:lnTo>
                    <a:pt x="113588" y="28219"/>
                  </a:lnTo>
                  <a:lnTo>
                    <a:pt x="112268" y="31394"/>
                  </a:lnTo>
                  <a:lnTo>
                    <a:pt x="112268" y="39103"/>
                  </a:lnTo>
                  <a:lnTo>
                    <a:pt x="113626" y="42075"/>
                  </a:lnTo>
                  <a:lnTo>
                    <a:pt x="118021" y="45478"/>
                  </a:lnTo>
                  <a:lnTo>
                    <a:pt x="120637" y="46583"/>
                  </a:lnTo>
                  <a:lnTo>
                    <a:pt x="138074" y="51168"/>
                  </a:lnTo>
                  <a:lnTo>
                    <a:pt x="140423" y="52044"/>
                  </a:lnTo>
                  <a:lnTo>
                    <a:pt x="143662" y="54343"/>
                  </a:lnTo>
                  <a:lnTo>
                    <a:pt x="144678" y="56553"/>
                  </a:lnTo>
                  <a:lnTo>
                    <a:pt x="144678" y="62776"/>
                  </a:lnTo>
                  <a:lnTo>
                    <a:pt x="143471" y="65265"/>
                  </a:lnTo>
                  <a:lnTo>
                    <a:pt x="138671" y="68732"/>
                  </a:lnTo>
                  <a:lnTo>
                    <a:pt x="135267" y="69583"/>
                  </a:lnTo>
                  <a:lnTo>
                    <a:pt x="128282" y="69583"/>
                  </a:lnTo>
                  <a:lnTo>
                    <a:pt x="117246" y="59524"/>
                  </a:lnTo>
                  <a:lnTo>
                    <a:pt x="110439" y="59524"/>
                  </a:lnTo>
                  <a:lnTo>
                    <a:pt x="110439" y="65290"/>
                  </a:lnTo>
                  <a:lnTo>
                    <a:pt x="113080" y="69456"/>
                  </a:lnTo>
                  <a:lnTo>
                    <a:pt x="121754" y="73660"/>
                  </a:lnTo>
                  <a:lnTo>
                    <a:pt x="125857" y="74460"/>
                  </a:lnTo>
                  <a:lnTo>
                    <a:pt x="137096" y="74460"/>
                  </a:lnTo>
                  <a:lnTo>
                    <a:pt x="142138" y="72961"/>
                  </a:lnTo>
                  <a:lnTo>
                    <a:pt x="149453" y="66916"/>
                  </a:lnTo>
                  <a:lnTo>
                    <a:pt x="151282" y="63119"/>
                  </a:lnTo>
                  <a:lnTo>
                    <a:pt x="151282" y="54114"/>
                  </a:lnTo>
                  <a:close/>
                </a:path>
                <a:path w="542289" h="74929">
                  <a:moveTo>
                    <a:pt x="204622" y="37376"/>
                  </a:moveTo>
                  <a:lnTo>
                    <a:pt x="203885" y="33172"/>
                  </a:lnTo>
                  <a:lnTo>
                    <a:pt x="199682" y="24447"/>
                  </a:lnTo>
                  <a:lnTo>
                    <a:pt x="194525" y="21628"/>
                  </a:lnTo>
                  <a:lnTo>
                    <a:pt x="183692" y="21628"/>
                  </a:lnTo>
                  <a:lnTo>
                    <a:pt x="180619" y="22364"/>
                  </a:lnTo>
                  <a:lnTo>
                    <a:pt x="174790" y="25273"/>
                  </a:lnTo>
                  <a:lnTo>
                    <a:pt x="172453" y="27355"/>
                  </a:lnTo>
                  <a:lnTo>
                    <a:pt x="170688" y="30073"/>
                  </a:lnTo>
                  <a:lnTo>
                    <a:pt x="170688" y="0"/>
                  </a:lnTo>
                  <a:lnTo>
                    <a:pt x="164185" y="0"/>
                  </a:lnTo>
                  <a:lnTo>
                    <a:pt x="164185" y="73355"/>
                  </a:lnTo>
                  <a:lnTo>
                    <a:pt x="170688" y="73355"/>
                  </a:lnTo>
                  <a:lnTo>
                    <a:pt x="170688" y="40195"/>
                  </a:lnTo>
                  <a:lnTo>
                    <a:pt x="171767" y="35890"/>
                  </a:lnTo>
                  <a:lnTo>
                    <a:pt x="176441" y="28981"/>
                  </a:lnTo>
                  <a:lnTo>
                    <a:pt x="180238" y="27127"/>
                  </a:lnTo>
                  <a:lnTo>
                    <a:pt x="190258" y="27127"/>
                  </a:lnTo>
                  <a:lnTo>
                    <a:pt x="193751" y="28790"/>
                  </a:lnTo>
                  <a:lnTo>
                    <a:pt x="197345" y="34671"/>
                  </a:lnTo>
                  <a:lnTo>
                    <a:pt x="198120" y="38633"/>
                  </a:lnTo>
                  <a:lnTo>
                    <a:pt x="198120" y="73355"/>
                  </a:lnTo>
                  <a:lnTo>
                    <a:pt x="204622" y="73355"/>
                  </a:lnTo>
                  <a:lnTo>
                    <a:pt x="204622" y="37376"/>
                  </a:lnTo>
                  <a:close/>
                </a:path>
                <a:path w="542289" h="74929">
                  <a:moveTo>
                    <a:pt x="239471" y="43472"/>
                  </a:moveTo>
                  <a:lnTo>
                    <a:pt x="213868" y="43472"/>
                  </a:lnTo>
                  <a:lnTo>
                    <a:pt x="213868" y="48869"/>
                  </a:lnTo>
                  <a:lnTo>
                    <a:pt x="239471" y="48869"/>
                  </a:lnTo>
                  <a:lnTo>
                    <a:pt x="239471" y="43472"/>
                  </a:lnTo>
                  <a:close/>
                </a:path>
                <a:path w="542289" h="74929">
                  <a:moveTo>
                    <a:pt x="271678" y="67462"/>
                  </a:moveTo>
                  <a:lnTo>
                    <a:pt x="270116" y="68059"/>
                  </a:lnTo>
                  <a:lnTo>
                    <a:pt x="267957" y="68478"/>
                  </a:lnTo>
                  <a:lnTo>
                    <a:pt x="263690" y="68478"/>
                  </a:lnTo>
                  <a:lnTo>
                    <a:pt x="261442" y="67424"/>
                  </a:lnTo>
                  <a:lnTo>
                    <a:pt x="259689" y="64173"/>
                  </a:lnTo>
                  <a:lnTo>
                    <a:pt x="259384" y="62407"/>
                  </a:lnTo>
                  <a:lnTo>
                    <a:pt x="259384" y="27025"/>
                  </a:lnTo>
                  <a:lnTo>
                    <a:pt x="270967" y="27025"/>
                  </a:lnTo>
                  <a:lnTo>
                    <a:pt x="270967" y="22339"/>
                  </a:lnTo>
                  <a:lnTo>
                    <a:pt x="259384" y="22339"/>
                  </a:lnTo>
                  <a:lnTo>
                    <a:pt x="259384" y="8826"/>
                  </a:lnTo>
                  <a:lnTo>
                    <a:pt x="252882" y="11480"/>
                  </a:lnTo>
                  <a:lnTo>
                    <a:pt x="252882" y="22339"/>
                  </a:lnTo>
                  <a:lnTo>
                    <a:pt x="243027" y="22339"/>
                  </a:lnTo>
                  <a:lnTo>
                    <a:pt x="243027" y="27025"/>
                  </a:lnTo>
                  <a:lnTo>
                    <a:pt x="252882" y="27025"/>
                  </a:lnTo>
                  <a:lnTo>
                    <a:pt x="252882" y="66509"/>
                  </a:lnTo>
                  <a:lnTo>
                    <a:pt x="254000" y="69329"/>
                  </a:lnTo>
                  <a:lnTo>
                    <a:pt x="258267" y="72898"/>
                  </a:lnTo>
                  <a:lnTo>
                    <a:pt x="261175" y="73761"/>
                  </a:lnTo>
                  <a:lnTo>
                    <a:pt x="268071" y="73672"/>
                  </a:lnTo>
                  <a:lnTo>
                    <a:pt x="269900" y="73329"/>
                  </a:lnTo>
                  <a:lnTo>
                    <a:pt x="271678" y="72745"/>
                  </a:lnTo>
                  <a:lnTo>
                    <a:pt x="271678" y="67462"/>
                  </a:lnTo>
                  <a:close/>
                </a:path>
                <a:path w="542289" h="74929">
                  <a:moveTo>
                    <a:pt x="326542" y="38531"/>
                  </a:moveTo>
                  <a:lnTo>
                    <a:pt x="324065" y="31686"/>
                  </a:lnTo>
                  <a:lnTo>
                    <a:pt x="319938" y="27800"/>
                  </a:lnTo>
                  <a:lnTo>
                    <a:pt x="319938" y="40779"/>
                  </a:lnTo>
                  <a:lnTo>
                    <a:pt x="319938" y="53225"/>
                  </a:lnTo>
                  <a:lnTo>
                    <a:pt x="318617" y="58242"/>
                  </a:lnTo>
                  <a:lnTo>
                    <a:pt x="312928" y="66713"/>
                  </a:lnTo>
                  <a:lnTo>
                    <a:pt x="308521" y="68973"/>
                  </a:lnTo>
                  <a:lnTo>
                    <a:pt x="297014" y="68973"/>
                  </a:lnTo>
                  <a:lnTo>
                    <a:pt x="292608" y="66713"/>
                  </a:lnTo>
                  <a:lnTo>
                    <a:pt x="286918" y="58242"/>
                  </a:lnTo>
                  <a:lnTo>
                    <a:pt x="285597" y="53225"/>
                  </a:lnTo>
                  <a:lnTo>
                    <a:pt x="285597" y="40779"/>
                  </a:lnTo>
                  <a:lnTo>
                    <a:pt x="287172" y="35725"/>
                  </a:lnTo>
                  <a:lnTo>
                    <a:pt x="293471" y="28346"/>
                  </a:lnTo>
                  <a:lnTo>
                    <a:pt x="297624" y="26504"/>
                  </a:lnTo>
                  <a:lnTo>
                    <a:pt x="307924" y="26504"/>
                  </a:lnTo>
                  <a:lnTo>
                    <a:pt x="312064" y="28346"/>
                  </a:lnTo>
                  <a:lnTo>
                    <a:pt x="318363" y="35725"/>
                  </a:lnTo>
                  <a:lnTo>
                    <a:pt x="319938" y="40779"/>
                  </a:lnTo>
                  <a:lnTo>
                    <a:pt x="319938" y="27800"/>
                  </a:lnTo>
                  <a:lnTo>
                    <a:pt x="318566" y="26504"/>
                  </a:lnTo>
                  <a:lnTo>
                    <a:pt x="314921" y="23025"/>
                  </a:lnTo>
                  <a:lnTo>
                    <a:pt x="309473" y="21031"/>
                  </a:lnTo>
                  <a:lnTo>
                    <a:pt x="296062" y="21031"/>
                  </a:lnTo>
                  <a:lnTo>
                    <a:pt x="290576" y="23050"/>
                  </a:lnTo>
                  <a:lnTo>
                    <a:pt x="281432" y="31788"/>
                  </a:lnTo>
                  <a:lnTo>
                    <a:pt x="279019" y="38531"/>
                  </a:lnTo>
                  <a:lnTo>
                    <a:pt x="279006" y="56400"/>
                  </a:lnTo>
                  <a:lnTo>
                    <a:pt x="281330" y="63157"/>
                  </a:lnTo>
                  <a:lnTo>
                    <a:pt x="286004" y="67970"/>
                  </a:lnTo>
                  <a:lnTo>
                    <a:pt x="290271" y="72301"/>
                  </a:lnTo>
                  <a:lnTo>
                    <a:pt x="295859" y="74460"/>
                  </a:lnTo>
                  <a:lnTo>
                    <a:pt x="309803" y="74460"/>
                  </a:lnTo>
                  <a:lnTo>
                    <a:pt x="315429" y="72301"/>
                  </a:lnTo>
                  <a:lnTo>
                    <a:pt x="318655" y="68973"/>
                  </a:lnTo>
                  <a:lnTo>
                    <a:pt x="324243" y="63220"/>
                  </a:lnTo>
                  <a:lnTo>
                    <a:pt x="326542" y="56400"/>
                  </a:lnTo>
                  <a:lnTo>
                    <a:pt x="326542" y="38531"/>
                  </a:lnTo>
                  <a:close/>
                </a:path>
                <a:path w="542289" h="74929">
                  <a:moveTo>
                    <a:pt x="357835" y="43472"/>
                  </a:moveTo>
                  <a:lnTo>
                    <a:pt x="332232" y="43472"/>
                  </a:lnTo>
                  <a:lnTo>
                    <a:pt x="332232" y="48869"/>
                  </a:lnTo>
                  <a:lnTo>
                    <a:pt x="357835" y="48869"/>
                  </a:lnTo>
                  <a:lnTo>
                    <a:pt x="357835" y="43472"/>
                  </a:lnTo>
                  <a:close/>
                </a:path>
                <a:path w="542289" h="74929">
                  <a:moveTo>
                    <a:pt x="414223" y="0"/>
                  </a:moveTo>
                  <a:lnTo>
                    <a:pt x="360578" y="0"/>
                  </a:lnTo>
                  <a:lnTo>
                    <a:pt x="360578" y="5892"/>
                  </a:lnTo>
                  <a:lnTo>
                    <a:pt x="384149" y="5892"/>
                  </a:lnTo>
                  <a:lnTo>
                    <a:pt x="384149" y="73355"/>
                  </a:lnTo>
                  <a:lnTo>
                    <a:pt x="390652" y="73355"/>
                  </a:lnTo>
                  <a:lnTo>
                    <a:pt x="390652" y="5892"/>
                  </a:lnTo>
                  <a:lnTo>
                    <a:pt x="414223" y="5892"/>
                  </a:lnTo>
                  <a:lnTo>
                    <a:pt x="414223" y="0"/>
                  </a:lnTo>
                  <a:close/>
                </a:path>
                <a:path w="542289" h="74929">
                  <a:moveTo>
                    <a:pt x="455879" y="39954"/>
                  </a:moveTo>
                  <a:lnTo>
                    <a:pt x="453809" y="33134"/>
                  </a:lnTo>
                  <a:lnTo>
                    <a:pt x="449275" y="27838"/>
                  </a:lnTo>
                  <a:lnTo>
                    <a:pt x="449275" y="43688"/>
                  </a:lnTo>
                  <a:lnTo>
                    <a:pt x="414934" y="43688"/>
                  </a:lnTo>
                  <a:lnTo>
                    <a:pt x="415544" y="37998"/>
                  </a:lnTo>
                  <a:lnTo>
                    <a:pt x="417423" y="33705"/>
                  </a:lnTo>
                  <a:lnTo>
                    <a:pt x="423684" y="27952"/>
                  </a:lnTo>
                  <a:lnTo>
                    <a:pt x="427507" y="26504"/>
                  </a:lnTo>
                  <a:lnTo>
                    <a:pt x="436918" y="26504"/>
                  </a:lnTo>
                  <a:lnTo>
                    <a:pt x="440931" y="28130"/>
                  </a:lnTo>
                  <a:lnTo>
                    <a:pt x="446989" y="34442"/>
                  </a:lnTo>
                  <a:lnTo>
                    <a:pt x="448729" y="38531"/>
                  </a:lnTo>
                  <a:lnTo>
                    <a:pt x="449275" y="43688"/>
                  </a:lnTo>
                  <a:lnTo>
                    <a:pt x="449275" y="27838"/>
                  </a:lnTo>
                  <a:lnTo>
                    <a:pt x="448144" y="26504"/>
                  </a:lnTo>
                  <a:lnTo>
                    <a:pt x="445541" y="23456"/>
                  </a:lnTo>
                  <a:lnTo>
                    <a:pt x="439686" y="21031"/>
                  </a:lnTo>
                  <a:lnTo>
                    <a:pt x="425399" y="21031"/>
                  </a:lnTo>
                  <a:lnTo>
                    <a:pt x="419912" y="23050"/>
                  </a:lnTo>
                  <a:lnTo>
                    <a:pt x="410768" y="31788"/>
                  </a:lnTo>
                  <a:lnTo>
                    <a:pt x="408355" y="38531"/>
                  </a:lnTo>
                  <a:lnTo>
                    <a:pt x="408330" y="56349"/>
                  </a:lnTo>
                  <a:lnTo>
                    <a:pt x="410667" y="63157"/>
                  </a:lnTo>
                  <a:lnTo>
                    <a:pt x="415340" y="67970"/>
                  </a:lnTo>
                  <a:lnTo>
                    <a:pt x="419608" y="72301"/>
                  </a:lnTo>
                  <a:lnTo>
                    <a:pt x="425196" y="74460"/>
                  </a:lnTo>
                  <a:lnTo>
                    <a:pt x="438340" y="74460"/>
                  </a:lnTo>
                  <a:lnTo>
                    <a:pt x="443522" y="72669"/>
                  </a:lnTo>
                  <a:lnTo>
                    <a:pt x="447763" y="68973"/>
                  </a:lnTo>
                  <a:lnTo>
                    <a:pt x="451243" y="65951"/>
                  </a:lnTo>
                  <a:lnTo>
                    <a:pt x="453605" y="61963"/>
                  </a:lnTo>
                  <a:lnTo>
                    <a:pt x="454761" y="57086"/>
                  </a:lnTo>
                  <a:lnTo>
                    <a:pt x="447751" y="57086"/>
                  </a:lnTo>
                  <a:lnTo>
                    <a:pt x="446062" y="61493"/>
                  </a:lnTo>
                  <a:lnTo>
                    <a:pt x="443788" y="64643"/>
                  </a:lnTo>
                  <a:lnTo>
                    <a:pt x="438505" y="68160"/>
                  </a:lnTo>
                  <a:lnTo>
                    <a:pt x="435559" y="68973"/>
                  </a:lnTo>
                  <a:lnTo>
                    <a:pt x="426821" y="68973"/>
                  </a:lnTo>
                  <a:lnTo>
                    <a:pt x="422643" y="67106"/>
                  </a:lnTo>
                  <a:lnTo>
                    <a:pt x="416471" y="59575"/>
                  </a:lnTo>
                  <a:lnTo>
                    <a:pt x="414934" y="54724"/>
                  </a:lnTo>
                  <a:lnTo>
                    <a:pt x="414934" y="48768"/>
                  </a:lnTo>
                  <a:lnTo>
                    <a:pt x="455879" y="48768"/>
                  </a:lnTo>
                  <a:lnTo>
                    <a:pt x="455879" y="43688"/>
                  </a:lnTo>
                  <a:lnTo>
                    <a:pt x="455879" y="39954"/>
                  </a:lnTo>
                  <a:close/>
                </a:path>
                <a:path w="542289" h="74929">
                  <a:moveTo>
                    <a:pt x="506069" y="54114"/>
                  </a:moveTo>
                  <a:lnTo>
                    <a:pt x="504545" y="50749"/>
                  </a:lnTo>
                  <a:lnTo>
                    <a:pt x="499935" y="47244"/>
                  </a:lnTo>
                  <a:lnTo>
                    <a:pt x="497230" y="46113"/>
                  </a:lnTo>
                  <a:lnTo>
                    <a:pt x="479513" y="41490"/>
                  </a:lnTo>
                  <a:lnTo>
                    <a:pt x="477088" y="40487"/>
                  </a:lnTo>
                  <a:lnTo>
                    <a:pt x="474179" y="38341"/>
                  </a:lnTo>
                  <a:lnTo>
                    <a:pt x="473456" y="36664"/>
                  </a:lnTo>
                  <a:lnTo>
                    <a:pt x="473456" y="31788"/>
                  </a:lnTo>
                  <a:lnTo>
                    <a:pt x="474472" y="29718"/>
                  </a:lnTo>
                  <a:lnTo>
                    <a:pt x="478536" y="26670"/>
                  </a:lnTo>
                  <a:lnTo>
                    <a:pt x="481482" y="25908"/>
                  </a:lnTo>
                  <a:lnTo>
                    <a:pt x="488657" y="25908"/>
                  </a:lnTo>
                  <a:lnTo>
                    <a:pt x="491375" y="26441"/>
                  </a:lnTo>
                  <a:lnTo>
                    <a:pt x="496379" y="29019"/>
                  </a:lnTo>
                  <a:lnTo>
                    <a:pt x="497840" y="31521"/>
                  </a:lnTo>
                  <a:lnTo>
                    <a:pt x="497840" y="35039"/>
                  </a:lnTo>
                  <a:lnTo>
                    <a:pt x="504647" y="35039"/>
                  </a:lnTo>
                  <a:lnTo>
                    <a:pt x="504647" y="29476"/>
                  </a:lnTo>
                  <a:lnTo>
                    <a:pt x="502412" y="25577"/>
                  </a:lnTo>
                  <a:lnTo>
                    <a:pt x="495020" y="21767"/>
                  </a:lnTo>
                  <a:lnTo>
                    <a:pt x="490994" y="21031"/>
                  </a:lnTo>
                  <a:lnTo>
                    <a:pt x="479285" y="21031"/>
                  </a:lnTo>
                  <a:lnTo>
                    <a:pt x="474332" y="22567"/>
                  </a:lnTo>
                  <a:lnTo>
                    <a:pt x="468376" y="28219"/>
                  </a:lnTo>
                  <a:lnTo>
                    <a:pt x="467055" y="31394"/>
                  </a:lnTo>
                  <a:lnTo>
                    <a:pt x="467055" y="39103"/>
                  </a:lnTo>
                  <a:lnTo>
                    <a:pt x="468414" y="42075"/>
                  </a:lnTo>
                  <a:lnTo>
                    <a:pt x="472808" y="45478"/>
                  </a:lnTo>
                  <a:lnTo>
                    <a:pt x="475411" y="46583"/>
                  </a:lnTo>
                  <a:lnTo>
                    <a:pt x="492861" y="51168"/>
                  </a:lnTo>
                  <a:lnTo>
                    <a:pt x="495198" y="52044"/>
                  </a:lnTo>
                  <a:lnTo>
                    <a:pt x="498449" y="54343"/>
                  </a:lnTo>
                  <a:lnTo>
                    <a:pt x="499465" y="56553"/>
                  </a:lnTo>
                  <a:lnTo>
                    <a:pt x="499465" y="62776"/>
                  </a:lnTo>
                  <a:lnTo>
                    <a:pt x="498259" y="65265"/>
                  </a:lnTo>
                  <a:lnTo>
                    <a:pt x="493445" y="68732"/>
                  </a:lnTo>
                  <a:lnTo>
                    <a:pt x="490042" y="69583"/>
                  </a:lnTo>
                  <a:lnTo>
                    <a:pt x="483069" y="69583"/>
                  </a:lnTo>
                  <a:lnTo>
                    <a:pt x="472033" y="59524"/>
                  </a:lnTo>
                  <a:lnTo>
                    <a:pt x="465226" y="59524"/>
                  </a:lnTo>
                  <a:lnTo>
                    <a:pt x="465226" y="65290"/>
                  </a:lnTo>
                  <a:lnTo>
                    <a:pt x="467868" y="69456"/>
                  </a:lnTo>
                  <a:lnTo>
                    <a:pt x="476529" y="73660"/>
                  </a:lnTo>
                  <a:lnTo>
                    <a:pt x="480644" y="74460"/>
                  </a:lnTo>
                  <a:lnTo>
                    <a:pt x="491871" y="74460"/>
                  </a:lnTo>
                  <a:lnTo>
                    <a:pt x="496925" y="72961"/>
                  </a:lnTo>
                  <a:lnTo>
                    <a:pt x="504240" y="66916"/>
                  </a:lnTo>
                  <a:lnTo>
                    <a:pt x="506069" y="63119"/>
                  </a:lnTo>
                  <a:lnTo>
                    <a:pt x="506069" y="54114"/>
                  </a:lnTo>
                  <a:close/>
                </a:path>
                <a:path w="542289" h="74929">
                  <a:moveTo>
                    <a:pt x="541934" y="67462"/>
                  </a:moveTo>
                  <a:lnTo>
                    <a:pt x="540372" y="68059"/>
                  </a:lnTo>
                  <a:lnTo>
                    <a:pt x="538213" y="68478"/>
                  </a:lnTo>
                  <a:lnTo>
                    <a:pt x="533946" y="68478"/>
                  </a:lnTo>
                  <a:lnTo>
                    <a:pt x="531710" y="67424"/>
                  </a:lnTo>
                  <a:lnTo>
                    <a:pt x="529945" y="64173"/>
                  </a:lnTo>
                  <a:lnTo>
                    <a:pt x="529640" y="62407"/>
                  </a:lnTo>
                  <a:lnTo>
                    <a:pt x="529640" y="27025"/>
                  </a:lnTo>
                  <a:lnTo>
                    <a:pt x="541223" y="27025"/>
                  </a:lnTo>
                  <a:lnTo>
                    <a:pt x="541223" y="22339"/>
                  </a:lnTo>
                  <a:lnTo>
                    <a:pt x="529640" y="22339"/>
                  </a:lnTo>
                  <a:lnTo>
                    <a:pt x="529640" y="8826"/>
                  </a:lnTo>
                  <a:lnTo>
                    <a:pt x="523138" y="11480"/>
                  </a:lnTo>
                  <a:lnTo>
                    <a:pt x="523138" y="22339"/>
                  </a:lnTo>
                  <a:lnTo>
                    <a:pt x="513283" y="22339"/>
                  </a:lnTo>
                  <a:lnTo>
                    <a:pt x="513283" y="27025"/>
                  </a:lnTo>
                  <a:lnTo>
                    <a:pt x="523138" y="27025"/>
                  </a:lnTo>
                  <a:lnTo>
                    <a:pt x="523138" y="66509"/>
                  </a:lnTo>
                  <a:lnTo>
                    <a:pt x="524256" y="69329"/>
                  </a:lnTo>
                  <a:lnTo>
                    <a:pt x="528523" y="72898"/>
                  </a:lnTo>
                  <a:lnTo>
                    <a:pt x="531431" y="73761"/>
                  </a:lnTo>
                  <a:lnTo>
                    <a:pt x="538327" y="73672"/>
                  </a:lnTo>
                  <a:lnTo>
                    <a:pt x="540156" y="73329"/>
                  </a:lnTo>
                  <a:lnTo>
                    <a:pt x="541934" y="72745"/>
                  </a:lnTo>
                  <a:lnTo>
                    <a:pt x="541934" y="674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308517" y="5096205"/>
              <a:ext cx="4862830" cy="799465"/>
            </a:xfrm>
            <a:custGeom>
              <a:avLst/>
              <a:gdLst/>
              <a:ahLst/>
              <a:cxnLst/>
              <a:rect l="l" t="t" r="r" b="b"/>
              <a:pathLst>
                <a:path w="4862830" h="799464">
                  <a:moveTo>
                    <a:pt x="968527" y="486473"/>
                  </a:moveTo>
                  <a:lnTo>
                    <a:pt x="1187246" y="486473"/>
                  </a:lnTo>
                </a:path>
                <a:path w="4862830" h="799464">
                  <a:moveTo>
                    <a:pt x="1172260" y="449884"/>
                  </a:moveTo>
                  <a:lnTo>
                    <a:pt x="1182128" y="449884"/>
                  </a:lnTo>
                  <a:lnTo>
                    <a:pt x="1190180" y="457949"/>
                  </a:lnTo>
                  <a:lnTo>
                    <a:pt x="1190180" y="467817"/>
                  </a:lnTo>
                  <a:lnTo>
                    <a:pt x="1190180" y="477697"/>
                  </a:lnTo>
                  <a:lnTo>
                    <a:pt x="1182128" y="485736"/>
                  </a:lnTo>
                  <a:lnTo>
                    <a:pt x="1172260" y="485736"/>
                  </a:lnTo>
                  <a:lnTo>
                    <a:pt x="1162380" y="485736"/>
                  </a:lnTo>
                  <a:lnTo>
                    <a:pt x="1154328" y="477697"/>
                  </a:lnTo>
                  <a:lnTo>
                    <a:pt x="1154328" y="467817"/>
                  </a:lnTo>
                  <a:lnTo>
                    <a:pt x="1154328" y="457949"/>
                  </a:lnTo>
                  <a:lnTo>
                    <a:pt x="1162380" y="449884"/>
                  </a:lnTo>
                  <a:lnTo>
                    <a:pt x="1172260" y="449884"/>
                  </a:lnTo>
                  <a:close/>
                </a:path>
                <a:path w="4862830" h="799464">
                  <a:moveTo>
                    <a:pt x="973289" y="594715"/>
                  </a:moveTo>
                  <a:lnTo>
                    <a:pt x="983157" y="594715"/>
                  </a:lnTo>
                  <a:lnTo>
                    <a:pt x="991209" y="586689"/>
                  </a:lnTo>
                  <a:lnTo>
                    <a:pt x="991209" y="576808"/>
                  </a:lnTo>
                  <a:lnTo>
                    <a:pt x="991209" y="566940"/>
                  </a:lnTo>
                  <a:lnTo>
                    <a:pt x="983157" y="558888"/>
                  </a:lnTo>
                  <a:lnTo>
                    <a:pt x="973289" y="558888"/>
                  </a:lnTo>
                  <a:lnTo>
                    <a:pt x="963409" y="558888"/>
                  </a:lnTo>
                  <a:lnTo>
                    <a:pt x="955357" y="566940"/>
                  </a:lnTo>
                  <a:lnTo>
                    <a:pt x="955357" y="576808"/>
                  </a:lnTo>
                  <a:lnTo>
                    <a:pt x="955357" y="586689"/>
                  </a:lnTo>
                  <a:lnTo>
                    <a:pt x="963409" y="594715"/>
                  </a:lnTo>
                  <a:lnTo>
                    <a:pt x="973289" y="594715"/>
                  </a:lnTo>
                  <a:close/>
                </a:path>
                <a:path w="4862830" h="799464">
                  <a:moveTo>
                    <a:pt x="973289" y="449884"/>
                  </a:moveTo>
                  <a:lnTo>
                    <a:pt x="983157" y="449884"/>
                  </a:lnTo>
                  <a:lnTo>
                    <a:pt x="991209" y="457949"/>
                  </a:lnTo>
                  <a:lnTo>
                    <a:pt x="991209" y="467817"/>
                  </a:lnTo>
                  <a:lnTo>
                    <a:pt x="991209" y="477697"/>
                  </a:lnTo>
                  <a:lnTo>
                    <a:pt x="983157" y="485736"/>
                  </a:lnTo>
                  <a:lnTo>
                    <a:pt x="973289" y="485736"/>
                  </a:lnTo>
                  <a:lnTo>
                    <a:pt x="963409" y="485736"/>
                  </a:lnTo>
                  <a:lnTo>
                    <a:pt x="955357" y="477697"/>
                  </a:lnTo>
                  <a:lnTo>
                    <a:pt x="955357" y="467817"/>
                  </a:lnTo>
                  <a:lnTo>
                    <a:pt x="955357" y="457949"/>
                  </a:lnTo>
                  <a:lnTo>
                    <a:pt x="963409" y="449884"/>
                  </a:lnTo>
                  <a:lnTo>
                    <a:pt x="973289" y="449884"/>
                  </a:lnTo>
                  <a:close/>
                </a:path>
                <a:path w="4862830" h="799464">
                  <a:moveTo>
                    <a:pt x="1171524" y="561086"/>
                  </a:moveTo>
                  <a:lnTo>
                    <a:pt x="1181392" y="561086"/>
                  </a:lnTo>
                  <a:lnTo>
                    <a:pt x="1189456" y="569125"/>
                  </a:lnTo>
                  <a:lnTo>
                    <a:pt x="1189456" y="579005"/>
                  </a:lnTo>
                  <a:lnTo>
                    <a:pt x="1189456" y="588873"/>
                  </a:lnTo>
                  <a:lnTo>
                    <a:pt x="1181392" y="596925"/>
                  </a:lnTo>
                  <a:lnTo>
                    <a:pt x="1171524" y="596925"/>
                  </a:lnTo>
                  <a:lnTo>
                    <a:pt x="1161656" y="596925"/>
                  </a:lnTo>
                  <a:lnTo>
                    <a:pt x="1153604" y="588873"/>
                  </a:lnTo>
                  <a:lnTo>
                    <a:pt x="1153604" y="579005"/>
                  </a:lnTo>
                  <a:lnTo>
                    <a:pt x="1153604" y="569125"/>
                  </a:lnTo>
                  <a:lnTo>
                    <a:pt x="1161656" y="561086"/>
                  </a:lnTo>
                  <a:lnTo>
                    <a:pt x="1171524" y="561086"/>
                  </a:lnTo>
                  <a:close/>
                </a:path>
                <a:path w="4862830" h="799464">
                  <a:moveTo>
                    <a:pt x="876350" y="0"/>
                  </a:moveTo>
                  <a:lnTo>
                    <a:pt x="878560" y="798106"/>
                  </a:lnTo>
                </a:path>
                <a:path w="4862830" h="799464">
                  <a:moveTo>
                    <a:pt x="0" y="796632"/>
                  </a:moveTo>
                  <a:lnTo>
                    <a:pt x="4860950" y="798842"/>
                  </a:lnTo>
                </a:path>
                <a:path w="4862830" h="799464">
                  <a:moveTo>
                    <a:pt x="0" y="134607"/>
                  </a:moveTo>
                  <a:lnTo>
                    <a:pt x="4862410" y="1346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31692" y="5565863"/>
              <a:ext cx="32384" cy="107950"/>
            </a:xfrm>
            <a:custGeom>
              <a:avLst/>
              <a:gdLst/>
              <a:ahLst/>
              <a:cxnLst/>
              <a:rect l="l" t="t" r="r" b="b"/>
              <a:pathLst>
                <a:path w="32385" h="107950">
                  <a:moveTo>
                    <a:pt x="32181" y="107530"/>
                  </a:moveTo>
                  <a:lnTo>
                    <a:pt x="0" y="107530"/>
                  </a:lnTo>
                </a:path>
                <a:path w="32385" h="107950">
                  <a:moveTo>
                    <a:pt x="32181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309920" y="4857483"/>
              <a:ext cx="422757" cy="76707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2979318" y="6419545"/>
              <a:ext cx="726440" cy="399415"/>
            </a:xfrm>
            <a:custGeom>
              <a:avLst/>
              <a:gdLst/>
              <a:ahLst/>
              <a:cxnLst/>
              <a:rect l="l" t="t" r="r" b="b"/>
              <a:pathLst>
                <a:path w="726439" h="399415">
                  <a:moveTo>
                    <a:pt x="534009" y="124358"/>
                  </a:moveTo>
                  <a:lnTo>
                    <a:pt x="716889" y="275767"/>
                  </a:lnTo>
                </a:path>
                <a:path w="726439" h="399415">
                  <a:moveTo>
                    <a:pt x="631304" y="226758"/>
                  </a:moveTo>
                  <a:lnTo>
                    <a:pt x="631304" y="399402"/>
                  </a:lnTo>
                </a:path>
                <a:path w="726439" h="399415">
                  <a:moveTo>
                    <a:pt x="538403" y="226758"/>
                  </a:moveTo>
                  <a:lnTo>
                    <a:pt x="726389" y="226758"/>
                  </a:lnTo>
                </a:path>
                <a:path w="726439" h="399415">
                  <a:moveTo>
                    <a:pt x="538403" y="171157"/>
                  </a:moveTo>
                  <a:lnTo>
                    <a:pt x="726389" y="171157"/>
                  </a:lnTo>
                </a:path>
                <a:path w="726439" h="399415">
                  <a:moveTo>
                    <a:pt x="631304" y="723"/>
                  </a:moveTo>
                  <a:lnTo>
                    <a:pt x="631304" y="173367"/>
                  </a:lnTo>
                </a:path>
                <a:path w="726439" h="399415">
                  <a:moveTo>
                    <a:pt x="0" y="123621"/>
                  </a:moveTo>
                  <a:lnTo>
                    <a:pt x="182880" y="275043"/>
                  </a:lnTo>
                </a:path>
                <a:path w="726439" h="399415">
                  <a:moveTo>
                    <a:pt x="97294" y="226021"/>
                  </a:moveTo>
                  <a:lnTo>
                    <a:pt x="97294" y="398665"/>
                  </a:lnTo>
                </a:path>
                <a:path w="726439" h="399415">
                  <a:moveTo>
                    <a:pt x="4381" y="226021"/>
                  </a:moveTo>
                  <a:lnTo>
                    <a:pt x="192392" y="226021"/>
                  </a:lnTo>
                </a:path>
                <a:path w="726439" h="399415">
                  <a:moveTo>
                    <a:pt x="4381" y="170433"/>
                  </a:moveTo>
                  <a:lnTo>
                    <a:pt x="192392" y="170433"/>
                  </a:lnTo>
                </a:path>
                <a:path w="726439" h="399415">
                  <a:moveTo>
                    <a:pt x="97294" y="0"/>
                  </a:moveTo>
                  <a:lnTo>
                    <a:pt x="97294" y="1726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817406" y="6424866"/>
              <a:ext cx="76555" cy="386664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5101463" y="5431993"/>
              <a:ext cx="192405" cy="398780"/>
            </a:xfrm>
            <a:custGeom>
              <a:avLst/>
              <a:gdLst/>
              <a:ahLst/>
              <a:cxnLst/>
              <a:rect l="l" t="t" r="r" b="b"/>
              <a:pathLst>
                <a:path w="192404" h="398779">
                  <a:moveTo>
                    <a:pt x="0" y="123621"/>
                  </a:moveTo>
                  <a:lnTo>
                    <a:pt x="182879" y="275056"/>
                  </a:lnTo>
                </a:path>
                <a:path w="192404" h="398779">
                  <a:moveTo>
                    <a:pt x="97281" y="226047"/>
                  </a:moveTo>
                  <a:lnTo>
                    <a:pt x="97281" y="398678"/>
                  </a:lnTo>
                </a:path>
                <a:path w="192404" h="398779">
                  <a:moveTo>
                    <a:pt x="4394" y="226047"/>
                  </a:moveTo>
                  <a:lnTo>
                    <a:pt x="192379" y="226047"/>
                  </a:lnTo>
                </a:path>
                <a:path w="192404" h="398779">
                  <a:moveTo>
                    <a:pt x="4394" y="170434"/>
                  </a:moveTo>
                  <a:lnTo>
                    <a:pt x="192379" y="170434"/>
                  </a:lnTo>
                </a:path>
                <a:path w="192404" h="398779">
                  <a:moveTo>
                    <a:pt x="97281" y="0"/>
                  </a:moveTo>
                  <a:lnTo>
                    <a:pt x="97281" y="172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376993" y="4828375"/>
              <a:ext cx="1972843" cy="1065288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4676444" y="5433440"/>
              <a:ext cx="188595" cy="398780"/>
            </a:xfrm>
            <a:custGeom>
              <a:avLst/>
              <a:gdLst/>
              <a:ahLst/>
              <a:cxnLst/>
              <a:rect l="l" t="t" r="r" b="b"/>
              <a:pathLst>
                <a:path w="188595" h="398779">
                  <a:moveTo>
                    <a:pt x="92900" y="0"/>
                  </a:moveTo>
                  <a:lnTo>
                    <a:pt x="92900" y="172643"/>
                  </a:lnTo>
                </a:path>
                <a:path w="188595" h="398779">
                  <a:moveTo>
                    <a:pt x="92900" y="226034"/>
                  </a:moveTo>
                  <a:lnTo>
                    <a:pt x="92900" y="398678"/>
                  </a:lnTo>
                </a:path>
                <a:path w="188595" h="398779">
                  <a:moveTo>
                    <a:pt x="0" y="226034"/>
                  </a:moveTo>
                  <a:lnTo>
                    <a:pt x="188010" y="226034"/>
                  </a:lnTo>
                </a:path>
                <a:path w="188595" h="398779">
                  <a:moveTo>
                    <a:pt x="0" y="170459"/>
                  </a:moveTo>
                  <a:lnTo>
                    <a:pt x="188010" y="1704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272546" y="5419458"/>
              <a:ext cx="194678" cy="424370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3935412" y="5420283"/>
              <a:ext cx="188595" cy="422275"/>
            </a:xfrm>
            <a:custGeom>
              <a:avLst/>
              <a:gdLst/>
              <a:ahLst/>
              <a:cxnLst/>
              <a:rect l="l" t="t" r="r" b="b"/>
              <a:pathLst>
                <a:path w="188595" h="422275">
                  <a:moveTo>
                    <a:pt x="171919" y="0"/>
                  </a:moveTo>
                  <a:lnTo>
                    <a:pt x="168986" y="138252"/>
                  </a:lnTo>
                  <a:lnTo>
                    <a:pt x="92900" y="69494"/>
                  </a:lnTo>
                  <a:lnTo>
                    <a:pt x="92900" y="197510"/>
                  </a:lnTo>
                </a:path>
                <a:path w="188595" h="422275">
                  <a:moveTo>
                    <a:pt x="92900" y="249440"/>
                  </a:moveTo>
                  <a:lnTo>
                    <a:pt x="92900" y="422071"/>
                  </a:lnTo>
                </a:path>
                <a:path w="188595" h="422275">
                  <a:moveTo>
                    <a:pt x="0" y="249440"/>
                  </a:moveTo>
                  <a:lnTo>
                    <a:pt x="188010" y="249440"/>
                  </a:lnTo>
                </a:path>
                <a:path w="188595" h="422275">
                  <a:moveTo>
                    <a:pt x="0" y="193852"/>
                  </a:moveTo>
                  <a:lnTo>
                    <a:pt x="188010" y="1938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852760" y="5374182"/>
              <a:ext cx="3321685" cy="0"/>
            </a:xfrm>
            <a:custGeom>
              <a:avLst/>
              <a:gdLst/>
              <a:ahLst/>
              <a:cxnLst/>
              <a:rect l="l" t="t" r="r" b="b"/>
              <a:pathLst>
                <a:path w="3321684">
                  <a:moveTo>
                    <a:pt x="0" y="0"/>
                  </a:moveTo>
                  <a:lnTo>
                    <a:pt x="332110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62095" y="5264315"/>
              <a:ext cx="135636" cy="75869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03851" y="5267223"/>
              <a:ext cx="135648" cy="75907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16882" y="5264315"/>
              <a:ext cx="127101" cy="75869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131066" y="5267223"/>
              <a:ext cx="127101" cy="75907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4203141" y="5100599"/>
              <a:ext cx="779145" cy="801370"/>
            </a:xfrm>
            <a:custGeom>
              <a:avLst/>
              <a:gdLst/>
              <a:ahLst/>
              <a:cxnLst/>
              <a:rect l="l" t="t" r="r" b="b"/>
              <a:pathLst>
                <a:path w="779145" h="801370">
                  <a:moveTo>
                    <a:pt x="779081" y="127304"/>
                  </a:moveTo>
                  <a:lnTo>
                    <a:pt x="779081" y="799566"/>
                  </a:lnTo>
                </a:path>
                <a:path w="779145" h="801370">
                  <a:moveTo>
                    <a:pt x="0" y="130213"/>
                  </a:moveTo>
                  <a:lnTo>
                    <a:pt x="0" y="795896"/>
                  </a:lnTo>
                </a:path>
                <a:path w="779145" h="801370">
                  <a:moveTo>
                    <a:pt x="349681" y="0"/>
                  </a:moveTo>
                  <a:lnTo>
                    <a:pt x="350405" y="8010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03481" y="4965191"/>
              <a:ext cx="1766709" cy="93797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2306320" y="5565114"/>
              <a:ext cx="4864100" cy="605790"/>
            </a:xfrm>
            <a:custGeom>
              <a:avLst/>
              <a:gdLst/>
              <a:ahLst/>
              <a:cxnLst/>
              <a:rect l="l" t="t" r="r" b="b"/>
              <a:pathLst>
                <a:path w="4864100" h="605789">
                  <a:moveTo>
                    <a:pt x="0" y="605701"/>
                  </a:moveTo>
                  <a:lnTo>
                    <a:pt x="3931920" y="605701"/>
                  </a:lnTo>
                </a:path>
                <a:path w="4864100" h="605789">
                  <a:moveTo>
                    <a:pt x="1460" y="471843"/>
                  </a:moveTo>
                  <a:lnTo>
                    <a:pt x="4863871" y="473303"/>
                  </a:lnTo>
                </a:path>
                <a:path w="4864100" h="605789">
                  <a:moveTo>
                    <a:pt x="4642218" y="166789"/>
                  </a:moveTo>
                  <a:lnTo>
                    <a:pt x="4702200" y="117043"/>
                  </a:lnTo>
                </a:path>
                <a:path w="4864100" h="605789">
                  <a:moveTo>
                    <a:pt x="4643691" y="166789"/>
                  </a:moveTo>
                  <a:lnTo>
                    <a:pt x="4583696" y="117043"/>
                  </a:lnTo>
                </a:path>
                <a:path w="4864100" h="605789">
                  <a:moveTo>
                    <a:pt x="4642967" y="35852"/>
                  </a:moveTo>
                  <a:lnTo>
                    <a:pt x="4642967" y="165328"/>
                  </a:lnTo>
                </a:path>
                <a:path w="4864100" h="605789">
                  <a:moveTo>
                    <a:pt x="4485944" y="46291"/>
                  </a:moveTo>
                  <a:lnTo>
                    <a:pt x="4835525" y="21221"/>
                  </a:lnTo>
                </a:path>
                <a:path w="4864100" h="605789">
                  <a:moveTo>
                    <a:pt x="4810848" y="62179"/>
                  </a:moveTo>
                  <a:lnTo>
                    <a:pt x="4820716" y="62179"/>
                  </a:lnTo>
                  <a:lnTo>
                    <a:pt x="4828768" y="54140"/>
                  </a:lnTo>
                  <a:lnTo>
                    <a:pt x="4828768" y="44259"/>
                  </a:lnTo>
                  <a:lnTo>
                    <a:pt x="4828768" y="34391"/>
                  </a:lnTo>
                  <a:lnTo>
                    <a:pt x="4820716" y="26339"/>
                  </a:lnTo>
                  <a:lnTo>
                    <a:pt x="4810848" y="26339"/>
                  </a:lnTo>
                  <a:lnTo>
                    <a:pt x="4800968" y="26339"/>
                  </a:lnTo>
                  <a:lnTo>
                    <a:pt x="4792929" y="34391"/>
                  </a:lnTo>
                  <a:lnTo>
                    <a:pt x="4792929" y="44259"/>
                  </a:lnTo>
                  <a:lnTo>
                    <a:pt x="4792929" y="54140"/>
                  </a:lnTo>
                  <a:lnTo>
                    <a:pt x="4800968" y="62179"/>
                  </a:lnTo>
                  <a:lnTo>
                    <a:pt x="4810848" y="62179"/>
                  </a:lnTo>
                  <a:close/>
                </a:path>
                <a:path w="4864100" h="605789">
                  <a:moveTo>
                    <a:pt x="4472152" y="62179"/>
                  </a:moveTo>
                  <a:lnTo>
                    <a:pt x="4482020" y="62179"/>
                  </a:lnTo>
                  <a:lnTo>
                    <a:pt x="4490072" y="54140"/>
                  </a:lnTo>
                  <a:lnTo>
                    <a:pt x="4490072" y="44259"/>
                  </a:lnTo>
                  <a:lnTo>
                    <a:pt x="4490072" y="34391"/>
                  </a:lnTo>
                  <a:lnTo>
                    <a:pt x="4482020" y="26339"/>
                  </a:lnTo>
                  <a:lnTo>
                    <a:pt x="4472152" y="26339"/>
                  </a:lnTo>
                  <a:lnTo>
                    <a:pt x="4462272" y="26339"/>
                  </a:lnTo>
                  <a:lnTo>
                    <a:pt x="4454232" y="34391"/>
                  </a:lnTo>
                  <a:lnTo>
                    <a:pt x="4454232" y="44259"/>
                  </a:lnTo>
                  <a:lnTo>
                    <a:pt x="4454232" y="54140"/>
                  </a:lnTo>
                  <a:lnTo>
                    <a:pt x="4462272" y="62179"/>
                  </a:lnTo>
                  <a:lnTo>
                    <a:pt x="4472152" y="62179"/>
                  </a:lnTo>
                  <a:close/>
                </a:path>
                <a:path w="4864100" h="605789">
                  <a:moveTo>
                    <a:pt x="3764394" y="168262"/>
                  </a:moveTo>
                  <a:lnTo>
                    <a:pt x="3824389" y="217982"/>
                  </a:lnTo>
                </a:path>
                <a:path w="4864100" h="605789">
                  <a:moveTo>
                    <a:pt x="3765867" y="168262"/>
                  </a:moveTo>
                  <a:lnTo>
                    <a:pt x="3705885" y="217982"/>
                  </a:lnTo>
                </a:path>
                <a:path w="4864100" h="605789">
                  <a:moveTo>
                    <a:pt x="3765130" y="40233"/>
                  </a:moveTo>
                  <a:lnTo>
                    <a:pt x="3765130" y="169722"/>
                  </a:lnTo>
                </a:path>
                <a:path w="4864100" h="605789">
                  <a:moveTo>
                    <a:pt x="3608120" y="50672"/>
                  </a:moveTo>
                  <a:lnTo>
                    <a:pt x="3957701" y="25603"/>
                  </a:lnTo>
                </a:path>
                <a:path w="4864100" h="605789">
                  <a:moveTo>
                    <a:pt x="3933024" y="66573"/>
                  </a:moveTo>
                  <a:lnTo>
                    <a:pt x="3942892" y="66573"/>
                  </a:lnTo>
                  <a:lnTo>
                    <a:pt x="3950944" y="58534"/>
                  </a:lnTo>
                  <a:lnTo>
                    <a:pt x="3950944" y="48640"/>
                  </a:lnTo>
                  <a:lnTo>
                    <a:pt x="3950944" y="38785"/>
                  </a:lnTo>
                  <a:lnTo>
                    <a:pt x="3942892" y="30721"/>
                  </a:lnTo>
                  <a:lnTo>
                    <a:pt x="3933024" y="30721"/>
                  </a:lnTo>
                  <a:lnTo>
                    <a:pt x="3923131" y="30721"/>
                  </a:lnTo>
                  <a:lnTo>
                    <a:pt x="3915092" y="38785"/>
                  </a:lnTo>
                  <a:lnTo>
                    <a:pt x="3915092" y="48640"/>
                  </a:lnTo>
                  <a:lnTo>
                    <a:pt x="3915092" y="58534"/>
                  </a:lnTo>
                  <a:lnTo>
                    <a:pt x="3923131" y="66573"/>
                  </a:lnTo>
                  <a:lnTo>
                    <a:pt x="3933024" y="66573"/>
                  </a:lnTo>
                  <a:close/>
                </a:path>
                <a:path w="4864100" h="605789">
                  <a:moveTo>
                    <a:pt x="3594328" y="66573"/>
                  </a:moveTo>
                  <a:lnTo>
                    <a:pt x="3604196" y="66573"/>
                  </a:lnTo>
                  <a:lnTo>
                    <a:pt x="3612248" y="58534"/>
                  </a:lnTo>
                  <a:lnTo>
                    <a:pt x="3612248" y="48640"/>
                  </a:lnTo>
                  <a:lnTo>
                    <a:pt x="3612248" y="38785"/>
                  </a:lnTo>
                  <a:lnTo>
                    <a:pt x="3604196" y="30721"/>
                  </a:lnTo>
                  <a:lnTo>
                    <a:pt x="3594328" y="30721"/>
                  </a:lnTo>
                  <a:lnTo>
                    <a:pt x="3584448" y="30721"/>
                  </a:lnTo>
                  <a:lnTo>
                    <a:pt x="3576396" y="38785"/>
                  </a:lnTo>
                  <a:lnTo>
                    <a:pt x="3576396" y="48640"/>
                  </a:lnTo>
                  <a:lnTo>
                    <a:pt x="3576396" y="58534"/>
                  </a:lnTo>
                  <a:lnTo>
                    <a:pt x="3584448" y="66573"/>
                  </a:lnTo>
                  <a:lnTo>
                    <a:pt x="3594328" y="66573"/>
                  </a:lnTo>
                  <a:close/>
                </a:path>
                <a:path w="4864100" h="605789">
                  <a:moveTo>
                    <a:pt x="4203319" y="187274"/>
                  </a:moveTo>
                  <a:lnTo>
                    <a:pt x="4263301" y="137515"/>
                  </a:lnTo>
                </a:path>
                <a:path w="4864100" h="605789">
                  <a:moveTo>
                    <a:pt x="4204779" y="187274"/>
                  </a:moveTo>
                  <a:lnTo>
                    <a:pt x="4144784" y="137515"/>
                  </a:lnTo>
                </a:path>
                <a:path w="4864100" h="605789">
                  <a:moveTo>
                    <a:pt x="4204042" y="56324"/>
                  </a:moveTo>
                  <a:lnTo>
                    <a:pt x="4204042" y="185800"/>
                  </a:lnTo>
                </a:path>
                <a:path w="4864100" h="605789">
                  <a:moveTo>
                    <a:pt x="4047083" y="18541"/>
                  </a:moveTo>
                  <a:lnTo>
                    <a:pt x="4387456" y="102120"/>
                  </a:lnTo>
                </a:path>
                <a:path w="4864100" h="605789">
                  <a:moveTo>
                    <a:pt x="4371924" y="35852"/>
                  </a:moveTo>
                  <a:lnTo>
                    <a:pt x="4381792" y="35852"/>
                  </a:lnTo>
                  <a:lnTo>
                    <a:pt x="4389856" y="27812"/>
                  </a:lnTo>
                  <a:lnTo>
                    <a:pt x="4389856" y="17919"/>
                  </a:lnTo>
                  <a:lnTo>
                    <a:pt x="4389856" y="8064"/>
                  </a:lnTo>
                  <a:lnTo>
                    <a:pt x="4381792" y="0"/>
                  </a:lnTo>
                  <a:lnTo>
                    <a:pt x="4371924" y="0"/>
                  </a:lnTo>
                  <a:lnTo>
                    <a:pt x="4362056" y="0"/>
                  </a:lnTo>
                  <a:lnTo>
                    <a:pt x="4354004" y="8064"/>
                  </a:lnTo>
                  <a:lnTo>
                    <a:pt x="4354004" y="17919"/>
                  </a:lnTo>
                  <a:lnTo>
                    <a:pt x="4354004" y="27812"/>
                  </a:lnTo>
                  <a:lnTo>
                    <a:pt x="4362056" y="35852"/>
                  </a:lnTo>
                  <a:lnTo>
                    <a:pt x="4371924" y="35852"/>
                  </a:lnTo>
                  <a:close/>
                </a:path>
                <a:path w="4864100" h="605789">
                  <a:moveTo>
                    <a:pt x="4033227" y="35852"/>
                  </a:moveTo>
                  <a:lnTo>
                    <a:pt x="4043095" y="35852"/>
                  </a:lnTo>
                  <a:lnTo>
                    <a:pt x="4051160" y="27812"/>
                  </a:lnTo>
                  <a:lnTo>
                    <a:pt x="4051160" y="17919"/>
                  </a:lnTo>
                  <a:lnTo>
                    <a:pt x="4051160" y="8064"/>
                  </a:lnTo>
                  <a:lnTo>
                    <a:pt x="4043095" y="0"/>
                  </a:lnTo>
                  <a:lnTo>
                    <a:pt x="4033227" y="0"/>
                  </a:lnTo>
                  <a:lnTo>
                    <a:pt x="4023360" y="0"/>
                  </a:lnTo>
                  <a:lnTo>
                    <a:pt x="4015308" y="8064"/>
                  </a:lnTo>
                  <a:lnTo>
                    <a:pt x="4015308" y="17919"/>
                  </a:lnTo>
                  <a:lnTo>
                    <a:pt x="4015308" y="27812"/>
                  </a:lnTo>
                  <a:lnTo>
                    <a:pt x="4023360" y="35852"/>
                  </a:lnTo>
                  <a:lnTo>
                    <a:pt x="4033227" y="35852"/>
                  </a:lnTo>
                  <a:close/>
                </a:path>
                <a:path w="4864100" h="605789">
                  <a:moveTo>
                    <a:pt x="3321837" y="189471"/>
                  </a:moveTo>
                  <a:lnTo>
                    <a:pt x="3381806" y="239204"/>
                  </a:lnTo>
                </a:path>
                <a:path w="4864100" h="605789">
                  <a:moveTo>
                    <a:pt x="3323297" y="189471"/>
                  </a:moveTo>
                  <a:lnTo>
                    <a:pt x="3263315" y="239204"/>
                  </a:lnTo>
                </a:path>
                <a:path w="4864100" h="605789">
                  <a:moveTo>
                    <a:pt x="3322561" y="61442"/>
                  </a:moveTo>
                  <a:lnTo>
                    <a:pt x="3322561" y="190919"/>
                  </a:lnTo>
                </a:path>
                <a:path w="4864100" h="605789">
                  <a:moveTo>
                    <a:pt x="3165602" y="23672"/>
                  </a:moveTo>
                  <a:lnTo>
                    <a:pt x="3505974" y="107251"/>
                  </a:lnTo>
                </a:path>
                <a:path w="4864100" h="605789">
                  <a:moveTo>
                    <a:pt x="3490442" y="40970"/>
                  </a:moveTo>
                  <a:lnTo>
                    <a:pt x="3500310" y="40970"/>
                  </a:lnTo>
                  <a:lnTo>
                    <a:pt x="3508362" y="32931"/>
                  </a:lnTo>
                  <a:lnTo>
                    <a:pt x="3508362" y="23050"/>
                  </a:lnTo>
                  <a:lnTo>
                    <a:pt x="3508362" y="13182"/>
                  </a:lnTo>
                  <a:lnTo>
                    <a:pt x="3500310" y="5130"/>
                  </a:lnTo>
                  <a:lnTo>
                    <a:pt x="3490442" y="5130"/>
                  </a:lnTo>
                  <a:lnTo>
                    <a:pt x="3480574" y="5130"/>
                  </a:lnTo>
                  <a:lnTo>
                    <a:pt x="3472535" y="13182"/>
                  </a:lnTo>
                  <a:lnTo>
                    <a:pt x="3472535" y="23050"/>
                  </a:lnTo>
                  <a:lnTo>
                    <a:pt x="3472535" y="32931"/>
                  </a:lnTo>
                  <a:lnTo>
                    <a:pt x="3480574" y="40970"/>
                  </a:lnTo>
                  <a:lnTo>
                    <a:pt x="3490442" y="40970"/>
                  </a:lnTo>
                  <a:close/>
                </a:path>
                <a:path w="4864100" h="605789">
                  <a:moveTo>
                    <a:pt x="3151759" y="40970"/>
                  </a:moveTo>
                  <a:lnTo>
                    <a:pt x="3161626" y="40970"/>
                  </a:lnTo>
                  <a:lnTo>
                    <a:pt x="3169666" y="32931"/>
                  </a:lnTo>
                  <a:lnTo>
                    <a:pt x="3169666" y="23050"/>
                  </a:lnTo>
                  <a:lnTo>
                    <a:pt x="3169666" y="13182"/>
                  </a:lnTo>
                  <a:lnTo>
                    <a:pt x="3161626" y="5130"/>
                  </a:lnTo>
                  <a:lnTo>
                    <a:pt x="3151759" y="5130"/>
                  </a:lnTo>
                  <a:lnTo>
                    <a:pt x="3141891" y="5130"/>
                  </a:lnTo>
                  <a:lnTo>
                    <a:pt x="3133839" y="13182"/>
                  </a:lnTo>
                  <a:lnTo>
                    <a:pt x="3133839" y="23050"/>
                  </a:lnTo>
                  <a:lnTo>
                    <a:pt x="3133839" y="32931"/>
                  </a:lnTo>
                  <a:lnTo>
                    <a:pt x="3141891" y="40970"/>
                  </a:lnTo>
                  <a:lnTo>
                    <a:pt x="3151759" y="409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433586" y="5925502"/>
              <a:ext cx="230936" cy="76695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403652" y="6067513"/>
              <a:ext cx="255930" cy="7589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401455" y="6681254"/>
              <a:ext cx="270763" cy="75907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3280740" y="6445250"/>
              <a:ext cx="165100" cy="348615"/>
            </a:xfrm>
            <a:custGeom>
              <a:avLst/>
              <a:gdLst/>
              <a:ahLst/>
              <a:cxnLst/>
              <a:rect l="l" t="t" r="r" b="b"/>
              <a:pathLst>
                <a:path w="165100" h="348615">
                  <a:moveTo>
                    <a:pt x="82626" y="348094"/>
                  </a:moveTo>
                  <a:lnTo>
                    <a:pt x="82626" y="257708"/>
                  </a:lnTo>
                  <a:lnTo>
                    <a:pt x="0" y="217970"/>
                  </a:lnTo>
                  <a:lnTo>
                    <a:pt x="164744" y="141681"/>
                  </a:lnTo>
                  <a:lnTo>
                    <a:pt x="81610" y="100012"/>
                  </a:lnTo>
                  <a:lnTo>
                    <a:pt x="800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311438" y="5892025"/>
              <a:ext cx="2512872" cy="1372501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5522823" y="6038418"/>
              <a:ext cx="711835" cy="1220470"/>
            </a:xfrm>
            <a:custGeom>
              <a:avLst/>
              <a:gdLst/>
              <a:ahLst/>
              <a:cxnLst/>
              <a:rect l="l" t="t" r="r" b="b"/>
              <a:pathLst>
                <a:path w="711835" h="1220470">
                  <a:moveTo>
                    <a:pt x="711758" y="1217256"/>
                  </a:moveTo>
                  <a:lnTo>
                    <a:pt x="709561" y="1460"/>
                  </a:lnTo>
                </a:path>
                <a:path w="711835" h="1220470">
                  <a:moveTo>
                    <a:pt x="0" y="12201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02707" y="5924245"/>
              <a:ext cx="637514" cy="215506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967935" y="6063818"/>
              <a:ext cx="153822" cy="7447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164836" y="6062395"/>
              <a:ext cx="201879" cy="75895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6795477" y="6063818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4" h="73660">
                  <a:moveTo>
                    <a:pt x="6489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489" y="73355"/>
                  </a:lnTo>
                  <a:lnTo>
                    <a:pt x="64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543865" y="6063818"/>
              <a:ext cx="325920" cy="211112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5645861" y="6304686"/>
              <a:ext cx="1526540" cy="577215"/>
            </a:xfrm>
            <a:custGeom>
              <a:avLst/>
              <a:gdLst/>
              <a:ahLst/>
              <a:cxnLst/>
              <a:rect l="l" t="t" r="r" b="b"/>
              <a:pathLst>
                <a:path w="1526540" h="577215">
                  <a:moveTo>
                    <a:pt x="591642" y="0"/>
                  </a:moveTo>
                  <a:lnTo>
                    <a:pt x="1526527" y="0"/>
                  </a:lnTo>
                </a:path>
                <a:path w="1526540" h="577215">
                  <a:moveTo>
                    <a:pt x="450469" y="182867"/>
                  </a:moveTo>
                  <a:lnTo>
                    <a:pt x="450469" y="38036"/>
                  </a:lnTo>
                </a:path>
                <a:path w="1526540" h="577215">
                  <a:moveTo>
                    <a:pt x="453390" y="577164"/>
                  </a:moveTo>
                  <a:lnTo>
                    <a:pt x="453390" y="432333"/>
                  </a:lnTo>
                </a:path>
                <a:path w="1526540" h="577215">
                  <a:moveTo>
                    <a:pt x="2032" y="574967"/>
                  </a:moveTo>
                  <a:lnTo>
                    <a:pt x="2032" y="430123"/>
                  </a:lnTo>
                </a:path>
                <a:path w="1526540" h="577215">
                  <a:moveTo>
                    <a:pt x="1320" y="183616"/>
                  </a:moveTo>
                  <a:lnTo>
                    <a:pt x="1320" y="38760"/>
                  </a:lnTo>
                </a:path>
                <a:path w="1526540" h="577215">
                  <a:moveTo>
                    <a:pt x="421386" y="431800"/>
                  </a:moveTo>
                  <a:lnTo>
                    <a:pt x="456552" y="431800"/>
                  </a:lnTo>
                </a:path>
                <a:path w="1526540" h="577215">
                  <a:moveTo>
                    <a:pt x="698" y="431800"/>
                  </a:moveTo>
                  <a:lnTo>
                    <a:pt x="35864" y="431800"/>
                  </a:lnTo>
                </a:path>
                <a:path w="1526540" h="577215">
                  <a:moveTo>
                    <a:pt x="326034" y="431304"/>
                  </a:moveTo>
                  <a:lnTo>
                    <a:pt x="332289" y="403803"/>
                  </a:lnTo>
                  <a:lnTo>
                    <a:pt x="343174" y="381612"/>
                  </a:lnTo>
                  <a:lnTo>
                    <a:pt x="357557" y="366789"/>
                  </a:lnTo>
                  <a:lnTo>
                    <a:pt x="374307" y="361391"/>
                  </a:lnTo>
                  <a:lnTo>
                    <a:pt x="391050" y="366789"/>
                  </a:lnTo>
                  <a:lnTo>
                    <a:pt x="405434" y="381612"/>
                  </a:lnTo>
                  <a:lnTo>
                    <a:pt x="416323" y="403803"/>
                  </a:lnTo>
                  <a:lnTo>
                    <a:pt x="422579" y="431304"/>
                  </a:lnTo>
                </a:path>
                <a:path w="1526540" h="577215">
                  <a:moveTo>
                    <a:pt x="229641" y="431304"/>
                  </a:moveTo>
                  <a:lnTo>
                    <a:pt x="235903" y="403803"/>
                  </a:lnTo>
                  <a:lnTo>
                    <a:pt x="246791" y="381612"/>
                  </a:lnTo>
                  <a:lnTo>
                    <a:pt x="261172" y="366789"/>
                  </a:lnTo>
                  <a:lnTo>
                    <a:pt x="277914" y="361391"/>
                  </a:lnTo>
                  <a:lnTo>
                    <a:pt x="294665" y="366789"/>
                  </a:lnTo>
                  <a:lnTo>
                    <a:pt x="309052" y="381612"/>
                  </a:lnTo>
                  <a:lnTo>
                    <a:pt x="319942" y="403803"/>
                  </a:lnTo>
                  <a:lnTo>
                    <a:pt x="326199" y="431304"/>
                  </a:lnTo>
                </a:path>
                <a:path w="1526540" h="577215">
                  <a:moveTo>
                    <a:pt x="133261" y="431304"/>
                  </a:moveTo>
                  <a:lnTo>
                    <a:pt x="139516" y="403803"/>
                  </a:lnTo>
                  <a:lnTo>
                    <a:pt x="150401" y="381612"/>
                  </a:lnTo>
                  <a:lnTo>
                    <a:pt x="164784" y="366789"/>
                  </a:lnTo>
                  <a:lnTo>
                    <a:pt x="181533" y="361391"/>
                  </a:lnTo>
                  <a:lnTo>
                    <a:pt x="198282" y="366789"/>
                  </a:lnTo>
                  <a:lnTo>
                    <a:pt x="212666" y="381612"/>
                  </a:lnTo>
                  <a:lnTo>
                    <a:pt x="223551" y="403803"/>
                  </a:lnTo>
                  <a:lnTo>
                    <a:pt x="229806" y="431304"/>
                  </a:lnTo>
                </a:path>
                <a:path w="1526540" h="577215">
                  <a:moveTo>
                    <a:pt x="36398" y="430745"/>
                  </a:moveTo>
                  <a:lnTo>
                    <a:pt x="42653" y="403244"/>
                  </a:lnTo>
                  <a:lnTo>
                    <a:pt x="53538" y="381053"/>
                  </a:lnTo>
                  <a:lnTo>
                    <a:pt x="67921" y="366230"/>
                  </a:lnTo>
                  <a:lnTo>
                    <a:pt x="84670" y="360832"/>
                  </a:lnTo>
                  <a:lnTo>
                    <a:pt x="101418" y="366230"/>
                  </a:lnTo>
                  <a:lnTo>
                    <a:pt x="115798" y="381053"/>
                  </a:lnTo>
                  <a:lnTo>
                    <a:pt x="126683" y="403244"/>
                  </a:lnTo>
                  <a:lnTo>
                    <a:pt x="132943" y="430745"/>
                  </a:lnTo>
                </a:path>
                <a:path w="1526540" h="577215">
                  <a:moveTo>
                    <a:pt x="418757" y="183705"/>
                  </a:moveTo>
                  <a:lnTo>
                    <a:pt x="453771" y="183705"/>
                  </a:lnTo>
                </a:path>
                <a:path w="1526540" h="577215">
                  <a:moveTo>
                    <a:pt x="0" y="183705"/>
                  </a:moveTo>
                  <a:lnTo>
                    <a:pt x="35013" y="183705"/>
                  </a:lnTo>
                </a:path>
                <a:path w="1526540" h="577215">
                  <a:moveTo>
                    <a:pt x="323837" y="184213"/>
                  </a:moveTo>
                  <a:lnTo>
                    <a:pt x="330067" y="211573"/>
                  </a:lnTo>
                  <a:lnTo>
                    <a:pt x="340902" y="233651"/>
                  </a:lnTo>
                  <a:lnTo>
                    <a:pt x="355219" y="248400"/>
                  </a:lnTo>
                  <a:lnTo>
                    <a:pt x="371894" y="253771"/>
                  </a:lnTo>
                  <a:lnTo>
                    <a:pt x="388562" y="248400"/>
                  </a:lnTo>
                  <a:lnTo>
                    <a:pt x="402878" y="233651"/>
                  </a:lnTo>
                  <a:lnTo>
                    <a:pt x="413713" y="211573"/>
                  </a:lnTo>
                  <a:lnTo>
                    <a:pt x="419938" y="184213"/>
                  </a:lnTo>
                </a:path>
                <a:path w="1526540" h="577215">
                  <a:moveTo>
                    <a:pt x="227888" y="184213"/>
                  </a:moveTo>
                  <a:lnTo>
                    <a:pt x="234120" y="211573"/>
                  </a:lnTo>
                  <a:lnTo>
                    <a:pt x="244960" y="233651"/>
                  </a:lnTo>
                  <a:lnTo>
                    <a:pt x="259282" y="248400"/>
                  </a:lnTo>
                  <a:lnTo>
                    <a:pt x="275958" y="253771"/>
                  </a:lnTo>
                  <a:lnTo>
                    <a:pt x="292627" y="248400"/>
                  </a:lnTo>
                  <a:lnTo>
                    <a:pt x="306943" y="233651"/>
                  </a:lnTo>
                  <a:lnTo>
                    <a:pt x="317777" y="211573"/>
                  </a:lnTo>
                  <a:lnTo>
                    <a:pt x="324002" y="184213"/>
                  </a:lnTo>
                </a:path>
                <a:path w="1526540" h="577215">
                  <a:moveTo>
                    <a:pt x="131953" y="184213"/>
                  </a:moveTo>
                  <a:lnTo>
                    <a:pt x="138177" y="211573"/>
                  </a:lnTo>
                  <a:lnTo>
                    <a:pt x="149013" y="233651"/>
                  </a:lnTo>
                  <a:lnTo>
                    <a:pt x="163333" y="248400"/>
                  </a:lnTo>
                  <a:lnTo>
                    <a:pt x="180009" y="253771"/>
                  </a:lnTo>
                  <a:lnTo>
                    <a:pt x="196678" y="248400"/>
                  </a:lnTo>
                  <a:lnTo>
                    <a:pt x="210994" y="233651"/>
                  </a:lnTo>
                  <a:lnTo>
                    <a:pt x="221829" y="211573"/>
                  </a:lnTo>
                  <a:lnTo>
                    <a:pt x="228053" y="184213"/>
                  </a:lnTo>
                </a:path>
                <a:path w="1526540" h="577215">
                  <a:moveTo>
                    <a:pt x="35534" y="184746"/>
                  </a:moveTo>
                  <a:lnTo>
                    <a:pt x="41764" y="212119"/>
                  </a:lnTo>
                  <a:lnTo>
                    <a:pt x="52598" y="234214"/>
                  </a:lnTo>
                  <a:lnTo>
                    <a:pt x="66911" y="248978"/>
                  </a:lnTo>
                  <a:lnTo>
                    <a:pt x="83578" y="254355"/>
                  </a:lnTo>
                  <a:lnTo>
                    <a:pt x="100253" y="248978"/>
                  </a:lnTo>
                  <a:lnTo>
                    <a:pt x="114569" y="234214"/>
                  </a:lnTo>
                  <a:lnTo>
                    <a:pt x="125405" y="212119"/>
                  </a:lnTo>
                  <a:lnTo>
                    <a:pt x="131635" y="184746"/>
                  </a:lnTo>
                </a:path>
                <a:path w="1526540" h="577215">
                  <a:moveTo>
                    <a:pt x="1438567" y="290169"/>
                  </a:moveTo>
                  <a:lnTo>
                    <a:pt x="1438567" y="178396"/>
                  </a:lnTo>
                </a:path>
                <a:path w="1526540" h="577215">
                  <a:moveTo>
                    <a:pt x="1023061" y="290741"/>
                  </a:moveTo>
                  <a:lnTo>
                    <a:pt x="1088542" y="178955"/>
                  </a:lnTo>
                </a:path>
                <a:path w="1526540" h="577215">
                  <a:moveTo>
                    <a:pt x="1091946" y="290741"/>
                  </a:moveTo>
                  <a:lnTo>
                    <a:pt x="1026439" y="178955"/>
                  </a:lnTo>
                </a:path>
                <a:path w="1526540" h="577215">
                  <a:moveTo>
                    <a:pt x="676427" y="291299"/>
                  </a:moveTo>
                  <a:lnTo>
                    <a:pt x="676427" y="179514"/>
                  </a:lnTo>
                </a:path>
                <a:path w="1526540" h="577215">
                  <a:moveTo>
                    <a:pt x="1414106" y="290817"/>
                  </a:moveTo>
                  <a:lnTo>
                    <a:pt x="1441107" y="290817"/>
                  </a:lnTo>
                </a:path>
                <a:path w="1526540" h="577215">
                  <a:moveTo>
                    <a:pt x="1090917" y="290817"/>
                  </a:moveTo>
                  <a:lnTo>
                    <a:pt x="1117930" y="290817"/>
                  </a:lnTo>
                </a:path>
                <a:path w="1526540" h="577215">
                  <a:moveTo>
                    <a:pt x="1340840" y="291172"/>
                  </a:moveTo>
                  <a:lnTo>
                    <a:pt x="1345649" y="312302"/>
                  </a:lnTo>
                  <a:lnTo>
                    <a:pt x="1354012" y="329353"/>
                  </a:lnTo>
                  <a:lnTo>
                    <a:pt x="1365063" y="340745"/>
                  </a:lnTo>
                  <a:lnTo>
                    <a:pt x="1377937" y="344893"/>
                  </a:lnTo>
                  <a:lnTo>
                    <a:pt x="1390798" y="340745"/>
                  </a:lnTo>
                  <a:lnTo>
                    <a:pt x="1401845" y="329353"/>
                  </a:lnTo>
                  <a:lnTo>
                    <a:pt x="1410205" y="312302"/>
                  </a:lnTo>
                  <a:lnTo>
                    <a:pt x="1415008" y="291172"/>
                  </a:lnTo>
                </a:path>
                <a:path w="1526540" h="577215">
                  <a:moveTo>
                    <a:pt x="1266799" y="291172"/>
                  </a:moveTo>
                  <a:lnTo>
                    <a:pt x="1271602" y="312302"/>
                  </a:lnTo>
                  <a:lnTo>
                    <a:pt x="1279964" y="329353"/>
                  </a:lnTo>
                  <a:lnTo>
                    <a:pt x="1291015" y="340745"/>
                  </a:lnTo>
                  <a:lnTo>
                    <a:pt x="1303883" y="344893"/>
                  </a:lnTo>
                  <a:lnTo>
                    <a:pt x="1316750" y="340745"/>
                  </a:lnTo>
                  <a:lnTo>
                    <a:pt x="1327797" y="329353"/>
                  </a:lnTo>
                  <a:lnTo>
                    <a:pt x="1336159" y="312302"/>
                  </a:lnTo>
                  <a:lnTo>
                    <a:pt x="1340967" y="291172"/>
                  </a:lnTo>
                </a:path>
                <a:path w="1526540" h="577215">
                  <a:moveTo>
                    <a:pt x="1192745" y="291172"/>
                  </a:moveTo>
                  <a:lnTo>
                    <a:pt x="1197556" y="312302"/>
                  </a:lnTo>
                  <a:lnTo>
                    <a:pt x="1205922" y="329353"/>
                  </a:lnTo>
                  <a:lnTo>
                    <a:pt x="1216973" y="340745"/>
                  </a:lnTo>
                  <a:lnTo>
                    <a:pt x="1229842" y="344893"/>
                  </a:lnTo>
                  <a:lnTo>
                    <a:pt x="1242703" y="340745"/>
                  </a:lnTo>
                  <a:lnTo>
                    <a:pt x="1253750" y="329353"/>
                  </a:lnTo>
                  <a:lnTo>
                    <a:pt x="1262110" y="312302"/>
                  </a:lnTo>
                  <a:lnTo>
                    <a:pt x="1266913" y="291172"/>
                  </a:lnTo>
                </a:path>
                <a:path w="1526540" h="577215">
                  <a:moveTo>
                    <a:pt x="1118349" y="291617"/>
                  </a:moveTo>
                  <a:lnTo>
                    <a:pt x="1123157" y="312742"/>
                  </a:lnTo>
                  <a:lnTo>
                    <a:pt x="1131519" y="329785"/>
                  </a:lnTo>
                  <a:lnTo>
                    <a:pt x="1142566" y="341168"/>
                  </a:lnTo>
                  <a:lnTo>
                    <a:pt x="1155433" y="345313"/>
                  </a:lnTo>
                  <a:lnTo>
                    <a:pt x="1168292" y="341168"/>
                  </a:lnTo>
                  <a:lnTo>
                    <a:pt x="1179336" y="329785"/>
                  </a:lnTo>
                  <a:lnTo>
                    <a:pt x="1187696" y="312742"/>
                  </a:lnTo>
                  <a:lnTo>
                    <a:pt x="1192504" y="291617"/>
                  </a:lnTo>
                </a:path>
                <a:path w="1526540" h="577215">
                  <a:moveTo>
                    <a:pt x="998588" y="291376"/>
                  </a:moveTo>
                  <a:lnTo>
                    <a:pt x="1025601" y="291376"/>
                  </a:lnTo>
                </a:path>
                <a:path w="1526540" h="577215">
                  <a:moveTo>
                    <a:pt x="675424" y="291376"/>
                  </a:moveTo>
                  <a:lnTo>
                    <a:pt x="702437" y="291376"/>
                  </a:lnTo>
                </a:path>
                <a:path w="1526540" h="577215">
                  <a:moveTo>
                    <a:pt x="925334" y="291757"/>
                  </a:moveTo>
                  <a:lnTo>
                    <a:pt x="930137" y="312877"/>
                  </a:lnTo>
                  <a:lnTo>
                    <a:pt x="938499" y="329920"/>
                  </a:lnTo>
                  <a:lnTo>
                    <a:pt x="949550" y="341306"/>
                  </a:lnTo>
                  <a:lnTo>
                    <a:pt x="962418" y="345452"/>
                  </a:lnTo>
                  <a:lnTo>
                    <a:pt x="975285" y="341306"/>
                  </a:lnTo>
                  <a:lnTo>
                    <a:pt x="986332" y="329920"/>
                  </a:lnTo>
                  <a:lnTo>
                    <a:pt x="994694" y="312877"/>
                  </a:lnTo>
                  <a:lnTo>
                    <a:pt x="999502" y="291757"/>
                  </a:lnTo>
                </a:path>
                <a:path w="1526540" h="577215">
                  <a:moveTo>
                    <a:pt x="851281" y="291757"/>
                  </a:moveTo>
                  <a:lnTo>
                    <a:pt x="856091" y="312877"/>
                  </a:lnTo>
                  <a:lnTo>
                    <a:pt x="864457" y="329920"/>
                  </a:lnTo>
                  <a:lnTo>
                    <a:pt x="875509" y="341306"/>
                  </a:lnTo>
                  <a:lnTo>
                    <a:pt x="888377" y="345452"/>
                  </a:lnTo>
                  <a:lnTo>
                    <a:pt x="901238" y="341306"/>
                  </a:lnTo>
                  <a:lnTo>
                    <a:pt x="912285" y="329920"/>
                  </a:lnTo>
                  <a:lnTo>
                    <a:pt x="920646" y="312877"/>
                  </a:lnTo>
                  <a:lnTo>
                    <a:pt x="925449" y="291757"/>
                  </a:lnTo>
                </a:path>
                <a:path w="1526540" h="577215">
                  <a:moveTo>
                    <a:pt x="777240" y="291757"/>
                  </a:moveTo>
                  <a:lnTo>
                    <a:pt x="782044" y="312877"/>
                  </a:lnTo>
                  <a:lnTo>
                    <a:pt x="790409" y="329920"/>
                  </a:lnTo>
                  <a:lnTo>
                    <a:pt x="801460" y="341306"/>
                  </a:lnTo>
                  <a:lnTo>
                    <a:pt x="814324" y="345452"/>
                  </a:lnTo>
                  <a:lnTo>
                    <a:pt x="827192" y="341306"/>
                  </a:lnTo>
                  <a:lnTo>
                    <a:pt x="838242" y="329920"/>
                  </a:lnTo>
                  <a:lnTo>
                    <a:pt x="846604" y="312877"/>
                  </a:lnTo>
                  <a:lnTo>
                    <a:pt x="851408" y="291757"/>
                  </a:lnTo>
                </a:path>
                <a:path w="1526540" h="577215">
                  <a:moveTo>
                    <a:pt x="702843" y="292188"/>
                  </a:moveTo>
                  <a:lnTo>
                    <a:pt x="707646" y="313309"/>
                  </a:lnTo>
                  <a:lnTo>
                    <a:pt x="716006" y="330352"/>
                  </a:lnTo>
                  <a:lnTo>
                    <a:pt x="727053" y="341737"/>
                  </a:lnTo>
                  <a:lnTo>
                    <a:pt x="739914" y="345884"/>
                  </a:lnTo>
                  <a:lnTo>
                    <a:pt x="752788" y="341737"/>
                  </a:lnTo>
                  <a:lnTo>
                    <a:pt x="763839" y="330352"/>
                  </a:lnTo>
                  <a:lnTo>
                    <a:pt x="772202" y="313309"/>
                  </a:lnTo>
                  <a:lnTo>
                    <a:pt x="777011" y="2921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522669" y="6730491"/>
              <a:ext cx="353059" cy="169214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4942839" y="6342722"/>
              <a:ext cx="1870075" cy="539750"/>
            </a:xfrm>
            <a:custGeom>
              <a:avLst/>
              <a:gdLst/>
              <a:ahLst/>
              <a:cxnLst/>
              <a:rect l="l" t="t" r="r" b="b"/>
              <a:pathLst>
                <a:path w="1870075" h="539750">
                  <a:moveTo>
                    <a:pt x="1645373" y="362381"/>
                  </a:moveTo>
                  <a:lnTo>
                    <a:pt x="1869821" y="362381"/>
                  </a:lnTo>
                </a:path>
                <a:path w="1870075" h="539750">
                  <a:moveTo>
                    <a:pt x="1645373" y="333895"/>
                  </a:moveTo>
                  <a:lnTo>
                    <a:pt x="1869821" y="333895"/>
                  </a:lnTo>
                </a:path>
                <a:path w="1870075" h="539750">
                  <a:moveTo>
                    <a:pt x="449757" y="144830"/>
                  </a:moveTo>
                  <a:lnTo>
                    <a:pt x="449757" y="0"/>
                  </a:lnTo>
                </a:path>
                <a:path w="1870075" h="539750">
                  <a:moveTo>
                    <a:pt x="452678" y="539127"/>
                  </a:moveTo>
                  <a:lnTo>
                    <a:pt x="452678" y="394296"/>
                  </a:lnTo>
                </a:path>
                <a:path w="1870075" h="539750">
                  <a:moveTo>
                    <a:pt x="1333" y="536930"/>
                  </a:moveTo>
                  <a:lnTo>
                    <a:pt x="1333" y="392087"/>
                  </a:lnTo>
                </a:path>
                <a:path w="1870075" h="539750">
                  <a:moveTo>
                    <a:pt x="596" y="145580"/>
                  </a:moveTo>
                  <a:lnTo>
                    <a:pt x="596" y="723"/>
                  </a:lnTo>
                </a:path>
                <a:path w="1870075" h="539750">
                  <a:moveTo>
                    <a:pt x="420687" y="393763"/>
                  </a:moveTo>
                  <a:lnTo>
                    <a:pt x="455853" y="393763"/>
                  </a:lnTo>
                </a:path>
                <a:path w="1870075" h="539750">
                  <a:moveTo>
                    <a:pt x="0" y="393763"/>
                  </a:moveTo>
                  <a:lnTo>
                    <a:pt x="35166" y="393763"/>
                  </a:lnTo>
                </a:path>
                <a:path w="1870075" h="539750">
                  <a:moveTo>
                    <a:pt x="325335" y="393268"/>
                  </a:moveTo>
                  <a:lnTo>
                    <a:pt x="331596" y="365767"/>
                  </a:lnTo>
                  <a:lnTo>
                    <a:pt x="342480" y="343576"/>
                  </a:lnTo>
                  <a:lnTo>
                    <a:pt x="356861" y="328752"/>
                  </a:lnTo>
                  <a:lnTo>
                    <a:pt x="373608" y="323354"/>
                  </a:lnTo>
                  <a:lnTo>
                    <a:pt x="390355" y="328752"/>
                  </a:lnTo>
                  <a:lnTo>
                    <a:pt x="404734" y="343576"/>
                  </a:lnTo>
                  <a:lnTo>
                    <a:pt x="415615" y="365767"/>
                  </a:lnTo>
                  <a:lnTo>
                    <a:pt x="421868" y="393268"/>
                  </a:lnTo>
                </a:path>
                <a:path w="1870075" h="539750">
                  <a:moveTo>
                    <a:pt x="228942" y="393268"/>
                  </a:moveTo>
                  <a:lnTo>
                    <a:pt x="235203" y="365767"/>
                  </a:lnTo>
                  <a:lnTo>
                    <a:pt x="246087" y="343576"/>
                  </a:lnTo>
                  <a:lnTo>
                    <a:pt x="260468" y="328752"/>
                  </a:lnTo>
                  <a:lnTo>
                    <a:pt x="277215" y="323354"/>
                  </a:lnTo>
                  <a:lnTo>
                    <a:pt x="293962" y="328752"/>
                  </a:lnTo>
                  <a:lnTo>
                    <a:pt x="308343" y="343576"/>
                  </a:lnTo>
                  <a:lnTo>
                    <a:pt x="319227" y="365767"/>
                  </a:lnTo>
                  <a:lnTo>
                    <a:pt x="325488" y="393268"/>
                  </a:lnTo>
                </a:path>
                <a:path w="1870075" h="539750">
                  <a:moveTo>
                    <a:pt x="132549" y="393268"/>
                  </a:moveTo>
                  <a:lnTo>
                    <a:pt x="138810" y="365767"/>
                  </a:lnTo>
                  <a:lnTo>
                    <a:pt x="149694" y="343576"/>
                  </a:lnTo>
                  <a:lnTo>
                    <a:pt x="164075" y="328752"/>
                  </a:lnTo>
                  <a:lnTo>
                    <a:pt x="180822" y="323354"/>
                  </a:lnTo>
                  <a:lnTo>
                    <a:pt x="197579" y="328752"/>
                  </a:lnTo>
                  <a:lnTo>
                    <a:pt x="211966" y="343576"/>
                  </a:lnTo>
                  <a:lnTo>
                    <a:pt x="222852" y="365767"/>
                  </a:lnTo>
                  <a:lnTo>
                    <a:pt x="229108" y="393268"/>
                  </a:lnTo>
                </a:path>
                <a:path w="1870075" h="539750">
                  <a:moveTo>
                    <a:pt x="35699" y="392709"/>
                  </a:moveTo>
                  <a:lnTo>
                    <a:pt x="41954" y="365208"/>
                  </a:lnTo>
                  <a:lnTo>
                    <a:pt x="52839" y="343017"/>
                  </a:lnTo>
                  <a:lnTo>
                    <a:pt x="67223" y="328194"/>
                  </a:lnTo>
                  <a:lnTo>
                    <a:pt x="83972" y="322795"/>
                  </a:lnTo>
                  <a:lnTo>
                    <a:pt x="100721" y="328194"/>
                  </a:lnTo>
                  <a:lnTo>
                    <a:pt x="115104" y="343017"/>
                  </a:lnTo>
                  <a:lnTo>
                    <a:pt x="125990" y="365208"/>
                  </a:lnTo>
                  <a:lnTo>
                    <a:pt x="132245" y="392709"/>
                  </a:lnTo>
                </a:path>
                <a:path w="1870075" h="539750">
                  <a:moveTo>
                    <a:pt x="83299" y="286956"/>
                  </a:moveTo>
                  <a:lnTo>
                    <a:pt x="374154" y="286956"/>
                  </a:lnTo>
                </a:path>
                <a:path w="1870075" h="539750">
                  <a:moveTo>
                    <a:pt x="83299" y="250050"/>
                  </a:moveTo>
                  <a:lnTo>
                    <a:pt x="374154" y="2500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42141" y="6486106"/>
              <a:ext cx="453758" cy="75222"/>
            </a:xfrm>
            <a:prstGeom prst="rect">
              <a:avLst/>
            </a:prstGeom>
          </p:spPr>
        </p:pic>
      </p:grpSp>
      <p:sp>
        <p:nvSpPr>
          <p:cNvPr id="162" name="object 162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11</a:t>
            </a:fld>
            <a:endParaRPr spc="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58402" y="1013206"/>
            <a:ext cx="1905" cy="253365"/>
          </a:xfrm>
          <a:custGeom>
            <a:avLst/>
            <a:gdLst/>
            <a:ahLst/>
            <a:cxnLst/>
            <a:rect l="l" t="t" r="r" b="b"/>
            <a:pathLst>
              <a:path w="1904" h="253365">
                <a:moveTo>
                  <a:pt x="0" y="252983"/>
                </a:moveTo>
                <a:lnTo>
                  <a:pt x="154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63648" y="1479335"/>
            <a:ext cx="227965" cy="635"/>
          </a:xfrm>
          <a:custGeom>
            <a:avLst/>
            <a:gdLst/>
            <a:ahLst/>
            <a:cxnLst/>
            <a:rect l="l" t="t" r="r" b="b"/>
            <a:pathLst>
              <a:path w="227964" h="634">
                <a:moveTo>
                  <a:pt x="0" y="520"/>
                </a:moveTo>
                <a:lnTo>
                  <a:pt x="22787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9769" y="1013575"/>
            <a:ext cx="1905" cy="252095"/>
          </a:xfrm>
          <a:custGeom>
            <a:avLst/>
            <a:gdLst/>
            <a:ahLst/>
            <a:cxnLst/>
            <a:rect l="l" t="t" r="r" b="b"/>
            <a:pathLst>
              <a:path w="1904" h="252094">
                <a:moveTo>
                  <a:pt x="1549" y="25149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72157" y="1280364"/>
            <a:ext cx="221615" cy="5715"/>
          </a:xfrm>
          <a:custGeom>
            <a:avLst/>
            <a:gdLst/>
            <a:ahLst/>
            <a:cxnLst/>
            <a:rect l="l" t="t" r="r" b="b"/>
            <a:pathLst>
              <a:path w="221614" h="5715">
                <a:moveTo>
                  <a:pt x="0" y="5168"/>
                </a:moveTo>
                <a:lnTo>
                  <a:pt x="22158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52192" y="1008622"/>
            <a:ext cx="4445" cy="219075"/>
          </a:xfrm>
          <a:custGeom>
            <a:avLst/>
            <a:gdLst/>
            <a:ahLst/>
            <a:cxnLst/>
            <a:rect l="l" t="t" r="r" b="b"/>
            <a:pathLst>
              <a:path w="4445" h="219075">
                <a:moveTo>
                  <a:pt x="4127" y="21861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64562" y="1191120"/>
            <a:ext cx="575945" cy="374650"/>
          </a:xfrm>
          <a:custGeom>
            <a:avLst/>
            <a:gdLst/>
            <a:ahLst/>
            <a:cxnLst/>
            <a:rect l="l" t="t" r="r" b="b"/>
            <a:pathLst>
              <a:path w="575945" h="374650">
                <a:moveTo>
                  <a:pt x="0" y="189242"/>
                </a:moveTo>
                <a:lnTo>
                  <a:pt x="210134" y="188734"/>
                </a:lnTo>
              </a:path>
              <a:path w="575945" h="374650">
                <a:moveTo>
                  <a:pt x="389953" y="41897"/>
                </a:moveTo>
                <a:lnTo>
                  <a:pt x="436215" y="49394"/>
                </a:lnTo>
                <a:lnTo>
                  <a:pt x="476456" y="70253"/>
                </a:lnTo>
                <a:lnTo>
                  <a:pt x="508231" y="102025"/>
                </a:lnTo>
                <a:lnTo>
                  <a:pt x="529090" y="142263"/>
                </a:lnTo>
                <a:lnTo>
                  <a:pt x="536587" y="188518"/>
                </a:lnTo>
                <a:lnTo>
                  <a:pt x="529090" y="234785"/>
                </a:lnTo>
                <a:lnTo>
                  <a:pt x="508231" y="275027"/>
                </a:lnTo>
                <a:lnTo>
                  <a:pt x="476456" y="306800"/>
                </a:lnTo>
                <a:lnTo>
                  <a:pt x="436215" y="327657"/>
                </a:lnTo>
                <a:lnTo>
                  <a:pt x="389953" y="335152"/>
                </a:lnTo>
                <a:lnTo>
                  <a:pt x="343691" y="327657"/>
                </a:lnTo>
                <a:lnTo>
                  <a:pt x="303450" y="306800"/>
                </a:lnTo>
                <a:lnTo>
                  <a:pt x="271675" y="275027"/>
                </a:lnTo>
                <a:lnTo>
                  <a:pt x="250816" y="234785"/>
                </a:lnTo>
                <a:lnTo>
                  <a:pt x="243319" y="188518"/>
                </a:lnTo>
                <a:lnTo>
                  <a:pt x="250816" y="142263"/>
                </a:lnTo>
                <a:lnTo>
                  <a:pt x="271675" y="102025"/>
                </a:lnTo>
                <a:lnTo>
                  <a:pt x="303450" y="70253"/>
                </a:lnTo>
                <a:lnTo>
                  <a:pt x="343691" y="49394"/>
                </a:lnTo>
                <a:lnTo>
                  <a:pt x="389953" y="41897"/>
                </a:lnTo>
                <a:close/>
              </a:path>
              <a:path w="575945" h="374650">
                <a:moveTo>
                  <a:pt x="388531" y="0"/>
                </a:moveTo>
                <a:lnTo>
                  <a:pt x="438219" y="6708"/>
                </a:lnTo>
                <a:lnTo>
                  <a:pt x="482927" y="25630"/>
                </a:lnTo>
                <a:lnTo>
                  <a:pt x="520849" y="54954"/>
                </a:lnTo>
                <a:lnTo>
                  <a:pt x="550174" y="92873"/>
                </a:lnTo>
                <a:lnTo>
                  <a:pt x="569096" y="137578"/>
                </a:lnTo>
                <a:lnTo>
                  <a:pt x="575805" y="187261"/>
                </a:lnTo>
                <a:lnTo>
                  <a:pt x="569096" y="236949"/>
                </a:lnTo>
                <a:lnTo>
                  <a:pt x="550174" y="281658"/>
                </a:lnTo>
                <a:lnTo>
                  <a:pt x="520849" y="319579"/>
                </a:lnTo>
                <a:lnTo>
                  <a:pt x="482927" y="348905"/>
                </a:lnTo>
                <a:lnTo>
                  <a:pt x="438219" y="367826"/>
                </a:lnTo>
                <a:lnTo>
                  <a:pt x="388531" y="374535"/>
                </a:lnTo>
                <a:lnTo>
                  <a:pt x="338844" y="367826"/>
                </a:lnTo>
                <a:lnTo>
                  <a:pt x="294137" y="348905"/>
                </a:lnTo>
                <a:lnTo>
                  <a:pt x="256219" y="319579"/>
                </a:lnTo>
                <a:lnTo>
                  <a:pt x="226896" y="281658"/>
                </a:lnTo>
                <a:lnTo>
                  <a:pt x="207977" y="236949"/>
                </a:lnTo>
                <a:lnTo>
                  <a:pt x="201269" y="187261"/>
                </a:lnTo>
                <a:lnTo>
                  <a:pt x="207977" y="137578"/>
                </a:lnTo>
                <a:lnTo>
                  <a:pt x="226896" y="92873"/>
                </a:lnTo>
                <a:lnTo>
                  <a:pt x="256219" y="54954"/>
                </a:lnTo>
                <a:lnTo>
                  <a:pt x="294137" y="25630"/>
                </a:lnTo>
                <a:lnTo>
                  <a:pt x="338844" y="6708"/>
                </a:lnTo>
                <a:lnTo>
                  <a:pt x="38853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68768" y="1416430"/>
            <a:ext cx="343535" cy="113030"/>
          </a:xfrm>
          <a:custGeom>
            <a:avLst/>
            <a:gdLst/>
            <a:ahLst/>
            <a:cxnLst/>
            <a:rect l="l" t="t" r="r" b="b"/>
            <a:pathLst>
              <a:path w="343535" h="113030">
                <a:moveTo>
                  <a:pt x="343090" y="0"/>
                </a:moveTo>
                <a:lnTo>
                  <a:pt x="230428" y="112648"/>
                </a:lnTo>
                <a:lnTo>
                  <a:pt x="0" y="11191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63510" y="1281099"/>
            <a:ext cx="290195" cy="7620"/>
          </a:xfrm>
          <a:custGeom>
            <a:avLst/>
            <a:gdLst/>
            <a:ahLst/>
            <a:cxnLst/>
            <a:rect l="l" t="t" r="r" b="b"/>
            <a:pathLst>
              <a:path w="290195" h="7619">
                <a:moveTo>
                  <a:pt x="0" y="7239"/>
                </a:moveTo>
                <a:lnTo>
                  <a:pt x="28966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68767" y="1027988"/>
            <a:ext cx="660400" cy="439420"/>
          </a:xfrm>
          <a:custGeom>
            <a:avLst/>
            <a:gdLst/>
            <a:ahLst/>
            <a:cxnLst/>
            <a:rect l="l" t="t" r="r" b="b"/>
            <a:pathLst>
              <a:path w="660400" h="439419">
                <a:moveTo>
                  <a:pt x="343090" y="114846"/>
                </a:moveTo>
                <a:lnTo>
                  <a:pt x="230428" y="2197"/>
                </a:lnTo>
                <a:lnTo>
                  <a:pt x="0" y="0"/>
                </a:lnTo>
              </a:path>
              <a:path w="660400" h="439419">
                <a:moveTo>
                  <a:pt x="472566" y="64376"/>
                </a:moveTo>
                <a:lnTo>
                  <a:pt x="522249" y="71085"/>
                </a:lnTo>
                <a:lnTo>
                  <a:pt x="566954" y="90006"/>
                </a:lnTo>
                <a:lnTo>
                  <a:pt x="604874" y="119330"/>
                </a:lnTo>
                <a:lnTo>
                  <a:pt x="634198" y="157249"/>
                </a:lnTo>
                <a:lnTo>
                  <a:pt x="653119" y="201955"/>
                </a:lnTo>
                <a:lnTo>
                  <a:pt x="659828" y="251637"/>
                </a:lnTo>
                <a:lnTo>
                  <a:pt x="653119" y="301325"/>
                </a:lnTo>
                <a:lnTo>
                  <a:pt x="634198" y="346034"/>
                </a:lnTo>
                <a:lnTo>
                  <a:pt x="604874" y="383955"/>
                </a:lnTo>
                <a:lnTo>
                  <a:pt x="566954" y="413281"/>
                </a:lnTo>
                <a:lnTo>
                  <a:pt x="522249" y="432202"/>
                </a:lnTo>
                <a:lnTo>
                  <a:pt x="472566" y="438911"/>
                </a:lnTo>
                <a:lnTo>
                  <a:pt x="422879" y="432202"/>
                </a:lnTo>
                <a:lnTo>
                  <a:pt x="378170" y="413281"/>
                </a:lnTo>
                <a:lnTo>
                  <a:pt x="340248" y="383955"/>
                </a:lnTo>
                <a:lnTo>
                  <a:pt x="310923" y="346034"/>
                </a:lnTo>
                <a:lnTo>
                  <a:pt x="292001" y="301325"/>
                </a:lnTo>
                <a:lnTo>
                  <a:pt x="285292" y="251637"/>
                </a:lnTo>
                <a:lnTo>
                  <a:pt x="292001" y="201955"/>
                </a:lnTo>
                <a:lnTo>
                  <a:pt x="310923" y="157249"/>
                </a:lnTo>
                <a:lnTo>
                  <a:pt x="340248" y="119330"/>
                </a:lnTo>
                <a:lnTo>
                  <a:pt x="378170" y="90006"/>
                </a:lnTo>
                <a:lnTo>
                  <a:pt x="422879" y="71085"/>
                </a:lnTo>
                <a:lnTo>
                  <a:pt x="472566" y="6437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352309" y="539751"/>
            <a:ext cx="4872990" cy="5680075"/>
            <a:chOff x="2297709" y="539750"/>
            <a:chExt cx="4872990" cy="5680075"/>
          </a:xfrm>
        </p:grpSpPr>
        <p:sp>
          <p:nvSpPr>
            <p:cNvPr id="12" name="object 12"/>
            <p:cNvSpPr/>
            <p:nvPr/>
          </p:nvSpPr>
          <p:spPr>
            <a:xfrm>
              <a:off x="2300719" y="542036"/>
              <a:ext cx="4863465" cy="5668010"/>
            </a:xfrm>
            <a:custGeom>
              <a:avLst/>
              <a:gdLst/>
              <a:ahLst/>
              <a:cxnLst/>
              <a:rect l="l" t="t" r="r" b="b"/>
              <a:pathLst>
                <a:path w="4863465" h="5668010">
                  <a:moveTo>
                    <a:pt x="0" y="130428"/>
                  </a:moveTo>
                  <a:lnTo>
                    <a:pt x="4863134" y="131902"/>
                  </a:lnTo>
                </a:path>
                <a:path w="4863465" h="5668010">
                  <a:moveTo>
                    <a:pt x="863" y="0"/>
                  </a:moveTo>
                  <a:lnTo>
                    <a:pt x="4863223" y="0"/>
                  </a:lnTo>
                  <a:lnTo>
                    <a:pt x="4863223" y="5667616"/>
                  </a:lnTo>
                  <a:lnTo>
                    <a:pt x="863" y="5667616"/>
                  </a:lnTo>
                  <a:lnTo>
                    <a:pt x="86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89846" y="589165"/>
              <a:ext cx="409575" cy="61594"/>
            </a:xfrm>
            <a:custGeom>
              <a:avLst/>
              <a:gdLst/>
              <a:ahLst/>
              <a:cxnLst/>
              <a:rect l="l" t="t" r="r" b="b"/>
              <a:pathLst>
                <a:path w="409575" h="61595">
                  <a:moveTo>
                    <a:pt x="56565" y="59905"/>
                  </a:moveTo>
                  <a:lnTo>
                    <a:pt x="52146" y="47218"/>
                  </a:lnTo>
                  <a:lnTo>
                    <a:pt x="48844" y="37706"/>
                  </a:lnTo>
                  <a:lnTo>
                    <a:pt x="40144" y="12674"/>
                  </a:lnTo>
                  <a:lnTo>
                    <a:pt x="36487" y="2146"/>
                  </a:lnTo>
                  <a:lnTo>
                    <a:pt x="36487" y="37706"/>
                  </a:lnTo>
                  <a:lnTo>
                    <a:pt x="19659" y="37706"/>
                  </a:lnTo>
                  <a:lnTo>
                    <a:pt x="28359" y="12674"/>
                  </a:lnTo>
                  <a:lnTo>
                    <a:pt x="36487" y="37706"/>
                  </a:lnTo>
                  <a:lnTo>
                    <a:pt x="36487" y="2146"/>
                  </a:lnTo>
                  <a:lnTo>
                    <a:pt x="36169" y="1219"/>
                  </a:lnTo>
                  <a:lnTo>
                    <a:pt x="21209" y="1219"/>
                  </a:lnTo>
                  <a:lnTo>
                    <a:pt x="0" y="59905"/>
                  </a:lnTo>
                  <a:lnTo>
                    <a:pt x="12026" y="59905"/>
                  </a:lnTo>
                  <a:lnTo>
                    <a:pt x="16408" y="47218"/>
                  </a:lnTo>
                  <a:lnTo>
                    <a:pt x="39662" y="47218"/>
                  </a:lnTo>
                  <a:lnTo>
                    <a:pt x="43891" y="59905"/>
                  </a:lnTo>
                  <a:lnTo>
                    <a:pt x="56565" y="59905"/>
                  </a:lnTo>
                  <a:close/>
                </a:path>
                <a:path w="409575" h="61595">
                  <a:moveTo>
                    <a:pt x="108648" y="40627"/>
                  </a:moveTo>
                  <a:lnTo>
                    <a:pt x="95491" y="40627"/>
                  </a:lnTo>
                  <a:lnTo>
                    <a:pt x="95491" y="44373"/>
                  </a:lnTo>
                  <a:lnTo>
                    <a:pt x="94373" y="47269"/>
                  </a:lnTo>
                  <a:lnTo>
                    <a:pt x="90195" y="51117"/>
                  </a:lnTo>
                  <a:lnTo>
                    <a:pt x="87795" y="52006"/>
                  </a:lnTo>
                  <a:lnTo>
                    <a:pt x="80797" y="52006"/>
                  </a:lnTo>
                  <a:lnTo>
                    <a:pt x="77724" y="50177"/>
                  </a:lnTo>
                  <a:lnTo>
                    <a:pt x="73660" y="42862"/>
                  </a:lnTo>
                  <a:lnTo>
                    <a:pt x="72644" y="37846"/>
                  </a:lnTo>
                  <a:lnTo>
                    <a:pt x="72644" y="24777"/>
                  </a:lnTo>
                  <a:lnTo>
                    <a:pt x="73748" y="19392"/>
                  </a:lnTo>
                  <a:lnTo>
                    <a:pt x="78130" y="11163"/>
                  </a:lnTo>
                  <a:lnTo>
                    <a:pt x="81457" y="9105"/>
                  </a:lnTo>
                  <a:lnTo>
                    <a:pt x="88760" y="9105"/>
                  </a:lnTo>
                  <a:lnTo>
                    <a:pt x="91008" y="10045"/>
                  </a:lnTo>
                  <a:lnTo>
                    <a:pt x="94107" y="13627"/>
                  </a:lnTo>
                  <a:lnTo>
                    <a:pt x="95021" y="16230"/>
                  </a:lnTo>
                  <a:lnTo>
                    <a:pt x="95402" y="19748"/>
                  </a:lnTo>
                  <a:lnTo>
                    <a:pt x="108000" y="19748"/>
                  </a:lnTo>
                  <a:lnTo>
                    <a:pt x="108000" y="13792"/>
                  </a:lnTo>
                  <a:lnTo>
                    <a:pt x="106019" y="9004"/>
                  </a:lnTo>
                  <a:lnTo>
                    <a:pt x="98044" y="1790"/>
                  </a:lnTo>
                  <a:lnTo>
                    <a:pt x="92824" y="0"/>
                  </a:lnTo>
                  <a:lnTo>
                    <a:pt x="78143" y="0"/>
                  </a:lnTo>
                  <a:lnTo>
                    <a:pt x="71602" y="2857"/>
                  </a:lnTo>
                  <a:lnTo>
                    <a:pt x="61899" y="14287"/>
                  </a:lnTo>
                  <a:lnTo>
                    <a:pt x="59486" y="21882"/>
                  </a:lnTo>
                  <a:lnTo>
                    <a:pt x="59486" y="39712"/>
                  </a:lnTo>
                  <a:lnTo>
                    <a:pt x="61429" y="46507"/>
                  </a:lnTo>
                  <a:lnTo>
                    <a:pt x="69989" y="58000"/>
                  </a:lnTo>
                  <a:lnTo>
                    <a:pt x="76987" y="61112"/>
                  </a:lnTo>
                  <a:lnTo>
                    <a:pt x="92964" y="61112"/>
                  </a:lnTo>
                  <a:lnTo>
                    <a:pt x="98361" y="59270"/>
                  </a:lnTo>
                  <a:lnTo>
                    <a:pt x="106591" y="51904"/>
                  </a:lnTo>
                  <a:lnTo>
                    <a:pt x="108648" y="46926"/>
                  </a:lnTo>
                  <a:lnTo>
                    <a:pt x="108648" y="40627"/>
                  </a:lnTo>
                  <a:close/>
                </a:path>
                <a:path w="409575" h="61595">
                  <a:moveTo>
                    <a:pt x="204736" y="1219"/>
                  </a:moveTo>
                  <a:lnTo>
                    <a:pt x="184734" y="1219"/>
                  </a:lnTo>
                  <a:lnTo>
                    <a:pt x="171335" y="43903"/>
                  </a:lnTo>
                  <a:lnTo>
                    <a:pt x="158889" y="1219"/>
                  </a:lnTo>
                  <a:lnTo>
                    <a:pt x="138315" y="1219"/>
                  </a:lnTo>
                  <a:lnTo>
                    <a:pt x="138315" y="59905"/>
                  </a:lnTo>
                  <a:lnTo>
                    <a:pt x="150114" y="59905"/>
                  </a:lnTo>
                  <a:lnTo>
                    <a:pt x="150114" y="9499"/>
                  </a:lnTo>
                  <a:lnTo>
                    <a:pt x="165811" y="59905"/>
                  </a:lnTo>
                  <a:lnTo>
                    <a:pt x="176212" y="59905"/>
                  </a:lnTo>
                  <a:lnTo>
                    <a:pt x="192138" y="9499"/>
                  </a:lnTo>
                  <a:lnTo>
                    <a:pt x="192138" y="59905"/>
                  </a:lnTo>
                  <a:lnTo>
                    <a:pt x="204736" y="59905"/>
                  </a:lnTo>
                  <a:lnTo>
                    <a:pt x="204736" y="1219"/>
                  </a:lnTo>
                  <a:close/>
                </a:path>
                <a:path w="409575" h="61595">
                  <a:moveTo>
                    <a:pt x="256108" y="33185"/>
                  </a:moveTo>
                  <a:lnTo>
                    <a:pt x="254419" y="28143"/>
                  </a:lnTo>
                  <a:lnTo>
                    <a:pt x="252615" y="26085"/>
                  </a:lnTo>
                  <a:lnTo>
                    <a:pt x="247319" y="20015"/>
                  </a:lnTo>
                  <a:lnTo>
                    <a:pt x="243916" y="18669"/>
                  </a:lnTo>
                  <a:lnTo>
                    <a:pt x="243916" y="34378"/>
                  </a:lnTo>
                  <a:lnTo>
                    <a:pt x="243916" y="44297"/>
                  </a:lnTo>
                  <a:lnTo>
                    <a:pt x="243103" y="48006"/>
                  </a:lnTo>
                  <a:lnTo>
                    <a:pt x="240068" y="52171"/>
                  </a:lnTo>
                  <a:lnTo>
                    <a:pt x="237921" y="53149"/>
                  </a:lnTo>
                  <a:lnTo>
                    <a:pt x="228981" y="53149"/>
                  </a:lnTo>
                  <a:lnTo>
                    <a:pt x="225958" y="48768"/>
                  </a:lnTo>
                  <a:lnTo>
                    <a:pt x="225958" y="35280"/>
                  </a:lnTo>
                  <a:lnTo>
                    <a:pt x="226707" y="31775"/>
                  </a:lnTo>
                  <a:lnTo>
                    <a:pt x="229743" y="27228"/>
                  </a:lnTo>
                  <a:lnTo>
                    <a:pt x="231965" y="26085"/>
                  </a:lnTo>
                  <a:lnTo>
                    <a:pt x="237655" y="26085"/>
                  </a:lnTo>
                  <a:lnTo>
                    <a:pt x="239788" y="27012"/>
                  </a:lnTo>
                  <a:lnTo>
                    <a:pt x="243052" y="30962"/>
                  </a:lnTo>
                  <a:lnTo>
                    <a:pt x="243916" y="34378"/>
                  </a:lnTo>
                  <a:lnTo>
                    <a:pt x="243916" y="18669"/>
                  </a:lnTo>
                  <a:lnTo>
                    <a:pt x="241935" y="17868"/>
                  </a:lnTo>
                  <a:lnTo>
                    <a:pt x="227520" y="17868"/>
                  </a:lnTo>
                  <a:lnTo>
                    <a:pt x="221970" y="20281"/>
                  </a:lnTo>
                  <a:lnTo>
                    <a:pt x="215252" y="28956"/>
                  </a:lnTo>
                  <a:lnTo>
                    <a:pt x="213766" y="33832"/>
                  </a:lnTo>
                  <a:lnTo>
                    <a:pt x="213766" y="46672"/>
                  </a:lnTo>
                  <a:lnTo>
                    <a:pt x="215798" y="52095"/>
                  </a:lnTo>
                  <a:lnTo>
                    <a:pt x="223583" y="59575"/>
                  </a:lnTo>
                  <a:lnTo>
                    <a:pt x="228523" y="61353"/>
                  </a:lnTo>
                  <a:lnTo>
                    <a:pt x="241693" y="61353"/>
                  </a:lnTo>
                  <a:lnTo>
                    <a:pt x="247129" y="59131"/>
                  </a:lnTo>
                  <a:lnTo>
                    <a:pt x="252310" y="53149"/>
                  </a:lnTo>
                  <a:lnTo>
                    <a:pt x="254393" y="50736"/>
                  </a:lnTo>
                  <a:lnTo>
                    <a:pt x="256108" y="45643"/>
                  </a:lnTo>
                  <a:lnTo>
                    <a:pt x="256108" y="33185"/>
                  </a:lnTo>
                  <a:close/>
                </a:path>
                <a:path w="409575" h="61595">
                  <a:moveTo>
                    <a:pt x="289191" y="18859"/>
                  </a:moveTo>
                  <a:lnTo>
                    <a:pt x="279425" y="18859"/>
                  </a:lnTo>
                  <a:lnTo>
                    <a:pt x="279425" y="6667"/>
                  </a:lnTo>
                  <a:lnTo>
                    <a:pt x="267487" y="11049"/>
                  </a:lnTo>
                  <a:lnTo>
                    <a:pt x="267487" y="18859"/>
                  </a:lnTo>
                  <a:lnTo>
                    <a:pt x="259600" y="18859"/>
                  </a:lnTo>
                  <a:lnTo>
                    <a:pt x="259600" y="27381"/>
                  </a:lnTo>
                  <a:lnTo>
                    <a:pt x="267487" y="27381"/>
                  </a:lnTo>
                  <a:lnTo>
                    <a:pt x="267487" y="53530"/>
                  </a:lnTo>
                  <a:lnTo>
                    <a:pt x="268478" y="56362"/>
                  </a:lnTo>
                  <a:lnTo>
                    <a:pt x="272427" y="59778"/>
                  </a:lnTo>
                  <a:lnTo>
                    <a:pt x="275475" y="60629"/>
                  </a:lnTo>
                  <a:lnTo>
                    <a:pt x="280835" y="60629"/>
                  </a:lnTo>
                  <a:lnTo>
                    <a:pt x="285394" y="60159"/>
                  </a:lnTo>
                  <a:lnTo>
                    <a:pt x="288937" y="59334"/>
                  </a:lnTo>
                  <a:lnTo>
                    <a:pt x="288937" y="51447"/>
                  </a:lnTo>
                  <a:lnTo>
                    <a:pt x="286994" y="51689"/>
                  </a:lnTo>
                  <a:lnTo>
                    <a:pt x="282384" y="51689"/>
                  </a:lnTo>
                  <a:lnTo>
                    <a:pt x="280784" y="51142"/>
                  </a:lnTo>
                  <a:lnTo>
                    <a:pt x="279654" y="49415"/>
                  </a:lnTo>
                  <a:lnTo>
                    <a:pt x="279425" y="47929"/>
                  </a:lnTo>
                  <a:lnTo>
                    <a:pt x="279425" y="27381"/>
                  </a:lnTo>
                  <a:lnTo>
                    <a:pt x="289191" y="27381"/>
                  </a:lnTo>
                  <a:lnTo>
                    <a:pt x="289191" y="18859"/>
                  </a:lnTo>
                  <a:close/>
                </a:path>
                <a:path w="409575" h="61595">
                  <a:moveTo>
                    <a:pt x="336080" y="33185"/>
                  </a:moveTo>
                  <a:lnTo>
                    <a:pt x="334403" y="28143"/>
                  </a:lnTo>
                  <a:lnTo>
                    <a:pt x="332600" y="26085"/>
                  </a:lnTo>
                  <a:lnTo>
                    <a:pt x="327304" y="20015"/>
                  </a:lnTo>
                  <a:lnTo>
                    <a:pt x="323888" y="18656"/>
                  </a:lnTo>
                  <a:lnTo>
                    <a:pt x="323888" y="34378"/>
                  </a:lnTo>
                  <a:lnTo>
                    <a:pt x="323888" y="44297"/>
                  </a:lnTo>
                  <a:lnTo>
                    <a:pt x="323075" y="48006"/>
                  </a:lnTo>
                  <a:lnTo>
                    <a:pt x="320052" y="52171"/>
                  </a:lnTo>
                  <a:lnTo>
                    <a:pt x="317906" y="53149"/>
                  </a:lnTo>
                  <a:lnTo>
                    <a:pt x="308965" y="53149"/>
                  </a:lnTo>
                  <a:lnTo>
                    <a:pt x="305930" y="48768"/>
                  </a:lnTo>
                  <a:lnTo>
                    <a:pt x="305930" y="35280"/>
                  </a:lnTo>
                  <a:lnTo>
                    <a:pt x="306679" y="31775"/>
                  </a:lnTo>
                  <a:lnTo>
                    <a:pt x="309727" y="27228"/>
                  </a:lnTo>
                  <a:lnTo>
                    <a:pt x="311950" y="26085"/>
                  </a:lnTo>
                  <a:lnTo>
                    <a:pt x="317639" y="26085"/>
                  </a:lnTo>
                  <a:lnTo>
                    <a:pt x="319773" y="27012"/>
                  </a:lnTo>
                  <a:lnTo>
                    <a:pt x="323024" y="30962"/>
                  </a:lnTo>
                  <a:lnTo>
                    <a:pt x="323888" y="34378"/>
                  </a:lnTo>
                  <a:lnTo>
                    <a:pt x="323888" y="18656"/>
                  </a:lnTo>
                  <a:lnTo>
                    <a:pt x="321919" y="17868"/>
                  </a:lnTo>
                  <a:lnTo>
                    <a:pt x="307492" y="17868"/>
                  </a:lnTo>
                  <a:lnTo>
                    <a:pt x="301942" y="20281"/>
                  </a:lnTo>
                  <a:lnTo>
                    <a:pt x="295224" y="28956"/>
                  </a:lnTo>
                  <a:lnTo>
                    <a:pt x="293738" y="33832"/>
                  </a:lnTo>
                  <a:lnTo>
                    <a:pt x="293738" y="46672"/>
                  </a:lnTo>
                  <a:lnTo>
                    <a:pt x="295770" y="52095"/>
                  </a:lnTo>
                  <a:lnTo>
                    <a:pt x="303568" y="59575"/>
                  </a:lnTo>
                  <a:lnTo>
                    <a:pt x="308508" y="61353"/>
                  </a:lnTo>
                  <a:lnTo>
                    <a:pt x="321678" y="61353"/>
                  </a:lnTo>
                  <a:lnTo>
                    <a:pt x="327113" y="59131"/>
                  </a:lnTo>
                  <a:lnTo>
                    <a:pt x="332282" y="53149"/>
                  </a:lnTo>
                  <a:lnTo>
                    <a:pt x="334378" y="50736"/>
                  </a:lnTo>
                  <a:lnTo>
                    <a:pt x="336080" y="45643"/>
                  </a:lnTo>
                  <a:lnTo>
                    <a:pt x="336080" y="33185"/>
                  </a:lnTo>
                  <a:close/>
                </a:path>
                <a:path w="409575" h="61595">
                  <a:moveTo>
                    <a:pt x="370141" y="18605"/>
                  </a:moveTo>
                  <a:lnTo>
                    <a:pt x="365810" y="18605"/>
                  </a:lnTo>
                  <a:lnTo>
                    <a:pt x="362445" y="19494"/>
                  </a:lnTo>
                  <a:lnTo>
                    <a:pt x="358495" y="22479"/>
                  </a:lnTo>
                  <a:lnTo>
                    <a:pt x="357187" y="24244"/>
                  </a:lnTo>
                  <a:lnTo>
                    <a:pt x="356158" y="26568"/>
                  </a:lnTo>
                  <a:lnTo>
                    <a:pt x="355917" y="18859"/>
                  </a:lnTo>
                  <a:lnTo>
                    <a:pt x="344855" y="18859"/>
                  </a:lnTo>
                  <a:lnTo>
                    <a:pt x="345186" y="25400"/>
                  </a:lnTo>
                  <a:lnTo>
                    <a:pt x="345186" y="59905"/>
                  </a:lnTo>
                  <a:lnTo>
                    <a:pt x="357212" y="59905"/>
                  </a:lnTo>
                  <a:lnTo>
                    <a:pt x="357212" y="36563"/>
                  </a:lnTo>
                  <a:lnTo>
                    <a:pt x="357733" y="34239"/>
                  </a:lnTo>
                  <a:lnTo>
                    <a:pt x="360286" y="30391"/>
                  </a:lnTo>
                  <a:lnTo>
                    <a:pt x="363016" y="29248"/>
                  </a:lnTo>
                  <a:lnTo>
                    <a:pt x="366979" y="29248"/>
                  </a:lnTo>
                  <a:lnTo>
                    <a:pt x="370141" y="29425"/>
                  </a:lnTo>
                  <a:lnTo>
                    <a:pt x="370141" y="18605"/>
                  </a:lnTo>
                  <a:close/>
                </a:path>
                <a:path w="409575" h="61595">
                  <a:moveTo>
                    <a:pt x="409384" y="41579"/>
                  </a:moveTo>
                  <a:lnTo>
                    <a:pt x="405726" y="37757"/>
                  </a:lnTo>
                  <a:lnTo>
                    <a:pt x="388480" y="33020"/>
                  </a:lnTo>
                  <a:lnTo>
                    <a:pt x="386905" y="32372"/>
                  </a:lnTo>
                  <a:lnTo>
                    <a:pt x="385711" y="31178"/>
                  </a:lnTo>
                  <a:lnTo>
                    <a:pt x="385419" y="30391"/>
                  </a:lnTo>
                  <a:lnTo>
                    <a:pt x="385419" y="28168"/>
                  </a:lnTo>
                  <a:lnTo>
                    <a:pt x="385940" y="27190"/>
                  </a:lnTo>
                  <a:lnTo>
                    <a:pt x="388061" y="25717"/>
                  </a:lnTo>
                  <a:lnTo>
                    <a:pt x="389420" y="25349"/>
                  </a:lnTo>
                  <a:lnTo>
                    <a:pt x="393166" y="25349"/>
                  </a:lnTo>
                  <a:lnTo>
                    <a:pt x="396951" y="29984"/>
                  </a:lnTo>
                  <a:lnTo>
                    <a:pt x="407924" y="29984"/>
                  </a:lnTo>
                  <a:lnTo>
                    <a:pt x="407924" y="26035"/>
                  </a:lnTo>
                  <a:lnTo>
                    <a:pt x="406387" y="22974"/>
                  </a:lnTo>
                  <a:lnTo>
                    <a:pt x="400532" y="18859"/>
                  </a:lnTo>
                  <a:lnTo>
                    <a:pt x="396875" y="17868"/>
                  </a:lnTo>
                  <a:lnTo>
                    <a:pt x="386842" y="17868"/>
                  </a:lnTo>
                  <a:lnTo>
                    <a:pt x="382485" y="19024"/>
                  </a:lnTo>
                  <a:lnTo>
                    <a:pt x="375983" y="23634"/>
                  </a:lnTo>
                  <a:lnTo>
                    <a:pt x="374370" y="26797"/>
                  </a:lnTo>
                  <a:lnTo>
                    <a:pt x="374370" y="34480"/>
                  </a:lnTo>
                  <a:lnTo>
                    <a:pt x="375691" y="37363"/>
                  </a:lnTo>
                  <a:lnTo>
                    <a:pt x="379806" y="40551"/>
                  </a:lnTo>
                  <a:lnTo>
                    <a:pt x="381952" y="41529"/>
                  </a:lnTo>
                  <a:lnTo>
                    <a:pt x="394462" y="44970"/>
                  </a:lnTo>
                  <a:lnTo>
                    <a:pt x="396011" y="45669"/>
                  </a:lnTo>
                  <a:lnTo>
                    <a:pt x="397586" y="47129"/>
                  </a:lnTo>
                  <a:lnTo>
                    <a:pt x="397929" y="47980"/>
                  </a:lnTo>
                  <a:lnTo>
                    <a:pt x="397929" y="50368"/>
                  </a:lnTo>
                  <a:lnTo>
                    <a:pt x="397383" y="51511"/>
                  </a:lnTo>
                  <a:lnTo>
                    <a:pt x="395224" y="53403"/>
                  </a:lnTo>
                  <a:lnTo>
                    <a:pt x="393649" y="53886"/>
                  </a:lnTo>
                  <a:lnTo>
                    <a:pt x="389204" y="53886"/>
                  </a:lnTo>
                  <a:lnTo>
                    <a:pt x="387413" y="53263"/>
                  </a:lnTo>
                  <a:lnTo>
                    <a:pt x="385254" y="50977"/>
                  </a:lnTo>
                  <a:lnTo>
                    <a:pt x="384759" y="49657"/>
                  </a:lnTo>
                  <a:lnTo>
                    <a:pt x="384759" y="48031"/>
                  </a:lnTo>
                  <a:lnTo>
                    <a:pt x="373468" y="48031"/>
                  </a:lnTo>
                  <a:lnTo>
                    <a:pt x="373468" y="52641"/>
                  </a:lnTo>
                  <a:lnTo>
                    <a:pt x="375234" y="56108"/>
                  </a:lnTo>
                  <a:lnTo>
                    <a:pt x="381736" y="60388"/>
                  </a:lnTo>
                  <a:lnTo>
                    <a:pt x="385660" y="61353"/>
                  </a:lnTo>
                  <a:lnTo>
                    <a:pt x="396608" y="61353"/>
                  </a:lnTo>
                  <a:lnTo>
                    <a:pt x="401345" y="59905"/>
                  </a:lnTo>
                  <a:lnTo>
                    <a:pt x="407847" y="54317"/>
                  </a:lnTo>
                  <a:lnTo>
                    <a:pt x="409384" y="51066"/>
                  </a:lnTo>
                  <a:lnTo>
                    <a:pt x="409384" y="4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51925" y="1025791"/>
              <a:ext cx="660400" cy="501650"/>
            </a:xfrm>
            <a:custGeom>
              <a:avLst/>
              <a:gdLst/>
              <a:ahLst/>
              <a:cxnLst/>
              <a:rect l="l" t="t" r="r" b="b"/>
              <a:pathLst>
                <a:path w="660400" h="501650">
                  <a:moveTo>
                    <a:pt x="343090" y="388442"/>
                  </a:moveTo>
                  <a:lnTo>
                    <a:pt x="230428" y="501091"/>
                  </a:lnTo>
                  <a:lnTo>
                    <a:pt x="0" y="500367"/>
                  </a:lnTo>
                </a:path>
                <a:path w="660400" h="501650">
                  <a:moveTo>
                    <a:pt x="472567" y="64376"/>
                  </a:moveTo>
                  <a:lnTo>
                    <a:pt x="522250" y="71085"/>
                  </a:lnTo>
                  <a:lnTo>
                    <a:pt x="566958" y="90006"/>
                  </a:lnTo>
                  <a:lnTo>
                    <a:pt x="604880" y="119332"/>
                  </a:lnTo>
                  <a:lnTo>
                    <a:pt x="634207" y="157253"/>
                  </a:lnTo>
                  <a:lnTo>
                    <a:pt x="653131" y="201962"/>
                  </a:lnTo>
                  <a:lnTo>
                    <a:pt x="659841" y="251650"/>
                  </a:lnTo>
                  <a:lnTo>
                    <a:pt x="653131" y="301337"/>
                  </a:lnTo>
                  <a:lnTo>
                    <a:pt x="634207" y="346043"/>
                  </a:lnTo>
                  <a:lnTo>
                    <a:pt x="604880" y="383962"/>
                  </a:lnTo>
                  <a:lnTo>
                    <a:pt x="566958" y="413284"/>
                  </a:lnTo>
                  <a:lnTo>
                    <a:pt x="522250" y="432203"/>
                  </a:lnTo>
                  <a:lnTo>
                    <a:pt x="472567" y="438912"/>
                  </a:lnTo>
                  <a:lnTo>
                    <a:pt x="422879" y="432203"/>
                  </a:lnTo>
                  <a:lnTo>
                    <a:pt x="378170" y="413284"/>
                  </a:lnTo>
                  <a:lnTo>
                    <a:pt x="340248" y="383962"/>
                  </a:lnTo>
                  <a:lnTo>
                    <a:pt x="310923" y="346043"/>
                  </a:lnTo>
                  <a:lnTo>
                    <a:pt x="292001" y="301337"/>
                  </a:lnTo>
                  <a:lnTo>
                    <a:pt x="285292" y="251650"/>
                  </a:lnTo>
                  <a:lnTo>
                    <a:pt x="292001" y="201962"/>
                  </a:lnTo>
                  <a:lnTo>
                    <a:pt x="310923" y="157253"/>
                  </a:lnTo>
                  <a:lnTo>
                    <a:pt x="340248" y="119332"/>
                  </a:lnTo>
                  <a:lnTo>
                    <a:pt x="378170" y="90006"/>
                  </a:lnTo>
                  <a:lnTo>
                    <a:pt x="422879" y="71085"/>
                  </a:lnTo>
                  <a:lnTo>
                    <a:pt x="472567" y="64376"/>
                  </a:lnTo>
                  <a:close/>
                </a:path>
                <a:path w="660400" h="501650">
                  <a:moveTo>
                    <a:pt x="343090" y="114858"/>
                  </a:moveTo>
                  <a:lnTo>
                    <a:pt x="230428" y="219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6545" y="723849"/>
              <a:ext cx="212458" cy="15458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07297" y="678319"/>
              <a:ext cx="4855210" cy="2775585"/>
            </a:xfrm>
            <a:custGeom>
              <a:avLst/>
              <a:gdLst/>
              <a:ahLst/>
              <a:cxnLst/>
              <a:rect l="l" t="t" r="r" b="b"/>
              <a:pathLst>
                <a:path w="4855209" h="2775585">
                  <a:moveTo>
                    <a:pt x="1512785" y="2197"/>
                  </a:moveTo>
                  <a:lnTo>
                    <a:pt x="1511312" y="944397"/>
                  </a:lnTo>
                </a:path>
                <a:path w="4855209" h="2775585">
                  <a:moveTo>
                    <a:pt x="1214335" y="1080452"/>
                  </a:moveTo>
                  <a:lnTo>
                    <a:pt x="1212862" y="1757108"/>
                  </a:lnTo>
                </a:path>
                <a:path w="4855209" h="2775585">
                  <a:moveTo>
                    <a:pt x="752741" y="0"/>
                  </a:moveTo>
                  <a:lnTo>
                    <a:pt x="752741" y="942924"/>
                  </a:lnTo>
                </a:path>
                <a:path w="4855209" h="2775585">
                  <a:moveTo>
                    <a:pt x="686904" y="1078268"/>
                  </a:moveTo>
                  <a:lnTo>
                    <a:pt x="686168" y="2775381"/>
                  </a:lnTo>
                </a:path>
                <a:path w="4855209" h="2775585">
                  <a:moveTo>
                    <a:pt x="5130" y="943660"/>
                  </a:moveTo>
                  <a:lnTo>
                    <a:pt x="4855095" y="943660"/>
                  </a:lnTo>
                </a:path>
                <a:path w="4855209" h="2775585">
                  <a:moveTo>
                    <a:pt x="0" y="270662"/>
                  </a:moveTo>
                  <a:lnTo>
                    <a:pt x="4207700" y="27139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6668" y="728637"/>
              <a:ext cx="472135" cy="1688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78667" y="547382"/>
              <a:ext cx="154940" cy="2903220"/>
            </a:xfrm>
            <a:custGeom>
              <a:avLst/>
              <a:gdLst/>
              <a:ahLst/>
              <a:cxnLst/>
              <a:rect l="l" t="t" r="r" b="b"/>
              <a:pathLst>
                <a:path w="154939" h="2903220">
                  <a:moveTo>
                    <a:pt x="0" y="0"/>
                  </a:moveTo>
                  <a:lnTo>
                    <a:pt x="0" y="1074597"/>
                  </a:lnTo>
                </a:path>
                <a:path w="154939" h="2903220">
                  <a:moveTo>
                    <a:pt x="153619" y="1079715"/>
                  </a:moveTo>
                  <a:lnTo>
                    <a:pt x="154343" y="29026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65790" y="726439"/>
              <a:ext cx="252729" cy="153670"/>
            </a:xfrm>
            <a:custGeom>
              <a:avLst/>
              <a:gdLst/>
              <a:ahLst/>
              <a:cxnLst/>
              <a:rect l="l" t="t" r="r" b="b"/>
              <a:pathLst>
                <a:path w="252729" h="153669">
                  <a:moveTo>
                    <a:pt x="78968" y="152565"/>
                  </a:moveTo>
                  <a:lnTo>
                    <a:pt x="77889" y="151206"/>
                  </a:lnTo>
                  <a:lnTo>
                    <a:pt x="77025" y="147167"/>
                  </a:lnTo>
                  <a:lnTo>
                    <a:pt x="75780" y="133731"/>
                  </a:lnTo>
                  <a:lnTo>
                    <a:pt x="74980" y="129336"/>
                  </a:lnTo>
                  <a:lnTo>
                    <a:pt x="72694" y="124523"/>
                  </a:lnTo>
                  <a:lnTo>
                    <a:pt x="70015" y="122593"/>
                  </a:lnTo>
                  <a:lnTo>
                    <a:pt x="66116" y="121843"/>
                  </a:lnTo>
                  <a:lnTo>
                    <a:pt x="69964" y="120650"/>
                  </a:lnTo>
                  <a:lnTo>
                    <a:pt x="71361" y="119799"/>
                  </a:lnTo>
                  <a:lnTo>
                    <a:pt x="72821" y="118922"/>
                  </a:lnTo>
                  <a:lnTo>
                    <a:pt x="76492" y="114427"/>
                  </a:lnTo>
                  <a:lnTo>
                    <a:pt x="77419" y="111594"/>
                  </a:lnTo>
                  <a:lnTo>
                    <a:pt x="77292" y="105181"/>
                  </a:lnTo>
                  <a:lnTo>
                    <a:pt x="77012" y="103733"/>
                  </a:lnTo>
                  <a:lnTo>
                    <a:pt x="75603" y="100711"/>
                  </a:lnTo>
                  <a:lnTo>
                    <a:pt x="74714" y="99517"/>
                  </a:lnTo>
                  <a:lnTo>
                    <a:pt x="73710" y="98602"/>
                  </a:lnTo>
                  <a:lnTo>
                    <a:pt x="71729" y="96634"/>
                  </a:lnTo>
                  <a:lnTo>
                    <a:pt x="71729" y="105181"/>
                  </a:lnTo>
                  <a:lnTo>
                    <a:pt x="71729" y="110756"/>
                  </a:lnTo>
                  <a:lnTo>
                    <a:pt x="71170" y="112737"/>
                  </a:lnTo>
                  <a:lnTo>
                    <a:pt x="58788" y="119799"/>
                  </a:lnTo>
                  <a:lnTo>
                    <a:pt x="43522" y="119799"/>
                  </a:lnTo>
                  <a:lnTo>
                    <a:pt x="43522" y="98602"/>
                  </a:lnTo>
                  <a:lnTo>
                    <a:pt x="62572" y="98602"/>
                  </a:lnTo>
                  <a:lnTo>
                    <a:pt x="66179" y="99402"/>
                  </a:lnTo>
                  <a:lnTo>
                    <a:pt x="70612" y="102654"/>
                  </a:lnTo>
                  <a:lnTo>
                    <a:pt x="71729" y="105181"/>
                  </a:lnTo>
                  <a:lnTo>
                    <a:pt x="71729" y="96634"/>
                  </a:lnTo>
                  <a:lnTo>
                    <a:pt x="71462" y="96367"/>
                  </a:lnTo>
                  <a:lnTo>
                    <a:pt x="68808" y="95046"/>
                  </a:lnTo>
                  <a:lnTo>
                    <a:pt x="63550" y="94068"/>
                  </a:lnTo>
                  <a:lnTo>
                    <a:pt x="60299" y="93878"/>
                  </a:lnTo>
                  <a:lnTo>
                    <a:pt x="38328" y="93878"/>
                  </a:lnTo>
                  <a:lnTo>
                    <a:pt x="38328" y="152565"/>
                  </a:lnTo>
                  <a:lnTo>
                    <a:pt x="43522" y="152565"/>
                  </a:lnTo>
                  <a:lnTo>
                    <a:pt x="43522" y="124523"/>
                  </a:lnTo>
                  <a:lnTo>
                    <a:pt x="64465" y="124523"/>
                  </a:lnTo>
                  <a:lnTo>
                    <a:pt x="67017" y="125628"/>
                  </a:lnTo>
                  <a:lnTo>
                    <a:pt x="68313" y="127850"/>
                  </a:lnTo>
                  <a:lnTo>
                    <a:pt x="69456" y="129755"/>
                  </a:lnTo>
                  <a:lnTo>
                    <a:pt x="70294" y="133807"/>
                  </a:lnTo>
                  <a:lnTo>
                    <a:pt x="70840" y="140042"/>
                  </a:lnTo>
                  <a:lnTo>
                    <a:pt x="70840" y="143611"/>
                  </a:lnTo>
                  <a:lnTo>
                    <a:pt x="71031" y="146329"/>
                  </a:lnTo>
                  <a:lnTo>
                    <a:pt x="71615" y="149250"/>
                  </a:lnTo>
                  <a:lnTo>
                    <a:pt x="72097" y="150723"/>
                  </a:lnTo>
                  <a:lnTo>
                    <a:pt x="72872" y="152565"/>
                  </a:lnTo>
                  <a:lnTo>
                    <a:pt x="78968" y="152565"/>
                  </a:lnTo>
                  <a:close/>
                </a:path>
                <a:path w="252729" h="153669">
                  <a:moveTo>
                    <a:pt x="79984" y="0"/>
                  </a:moveTo>
                  <a:lnTo>
                    <a:pt x="74853" y="0"/>
                  </a:lnTo>
                  <a:lnTo>
                    <a:pt x="61150" y="53454"/>
                  </a:lnTo>
                  <a:lnTo>
                    <a:pt x="43154" y="0"/>
                  </a:lnTo>
                  <a:lnTo>
                    <a:pt x="36652" y="0"/>
                  </a:lnTo>
                  <a:lnTo>
                    <a:pt x="19431" y="53403"/>
                  </a:lnTo>
                  <a:lnTo>
                    <a:pt x="5613" y="0"/>
                  </a:lnTo>
                  <a:lnTo>
                    <a:pt x="0" y="0"/>
                  </a:lnTo>
                  <a:lnTo>
                    <a:pt x="15367" y="58686"/>
                  </a:lnTo>
                  <a:lnTo>
                    <a:pt x="22821" y="58686"/>
                  </a:lnTo>
                  <a:lnTo>
                    <a:pt x="39751" y="5689"/>
                  </a:lnTo>
                  <a:lnTo>
                    <a:pt x="57226" y="58686"/>
                  </a:lnTo>
                  <a:lnTo>
                    <a:pt x="64452" y="58686"/>
                  </a:lnTo>
                  <a:lnTo>
                    <a:pt x="79984" y="0"/>
                  </a:lnTo>
                  <a:close/>
                </a:path>
                <a:path w="252729" h="153669">
                  <a:moveTo>
                    <a:pt x="118910" y="30835"/>
                  </a:moveTo>
                  <a:lnTo>
                    <a:pt x="116928" y="25361"/>
                  </a:lnTo>
                  <a:lnTo>
                    <a:pt x="113626" y="22237"/>
                  </a:lnTo>
                  <a:lnTo>
                    <a:pt x="113626" y="32613"/>
                  </a:lnTo>
                  <a:lnTo>
                    <a:pt x="113626" y="42583"/>
                  </a:lnTo>
                  <a:lnTo>
                    <a:pt x="112572" y="46596"/>
                  </a:lnTo>
                  <a:lnTo>
                    <a:pt x="108026" y="53378"/>
                  </a:lnTo>
                  <a:lnTo>
                    <a:pt x="104495" y="55194"/>
                  </a:lnTo>
                  <a:lnTo>
                    <a:pt x="95288" y="55194"/>
                  </a:lnTo>
                  <a:lnTo>
                    <a:pt x="91757" y="53378"/>
                  </a:lnTo>
                  <a:lnTo>
                    <a:pt x="87210" y="46596"/>
                  </a:lnTo>
                  <a:lnTo>
                    <a:pt x="86156" y="42583"/>
                  </a:lnTo>
                  <a:lnTo>
                    <a:pt x="86156" y="32613"/>
                  </a:lnTo>
                  <a:lnTo>
                    <a:pt x="87414" y="28600"/>
                  </a:lnTo>
                  <a:lnTo>
                    <a:pt x="92456" y="22694"/>
                  </a:lnTo>
                  <a:lnTo>
                    <a:pt x="95770" y="21221"/>
                  </a:lnTo>
                  <a:lnTo>
                    <a:pt x="104013" y="21221"/>
                  </a:lnTo>
                  <a:lnTo>
                    <a:pt x="107327" y="22694"/>
                  </a:lnTo>
                  <a:lnTo>
                    <a:pt x="112369" y="28600"/>
                  </a:lnTo>
                  <a:lnTo>
                    <a:pt x="113626" y="32613"/>
                  </a:lnTo>
                  <a:lnTo>
                    <a:pt x="113626" y="22237"/>
                  </a:lnTo>
                  <a:lnTo>
                    <a:pt x="112560" y="21221"/>
                  </a:lnTo>
                  <a:lnTo>
                    <a:pt x="109626" y="18427"/>
                  </a:lnTo>
                  <a:lnTo>
                    <a:pt x="105257" y="16827"/>
                  </a:lnTo>
                  <a:lnTo>
                    <a:pt x="94526" y="16827"/>
                  </a:lnTo>
                  <a:lnTo>
                    <a:pt x="90131" y="18453"/>
                  </a:lnTo>
                  <a:lnTo>
                    <a:pt x="82816" y="25438"/>
                  </a:lnTo>
                  <a:lnTo>
                    <a:pt x="80886" y="30835"/>
                  </a:lnTo>
                  <a:lnTo>
                    <a:pt x="80886" y="45148"/>
                  </a:lnTo>
                  <a:lnTo>
                    <a:pt x="82740" y="50520"/>
                  </a:lnTo>
                  <a:lnTo>
                    <a:pt x="86487" y="54381"/>
                  </a:lnTo>
                  <a:lnTo>
                    <a:pt x="89890" y="57848"/>
                  </a:lnTo>
                  <a:lnTo>
                    <a:pt x="94361" y="59575"/>
                  </a:lnTo>
                  <a:lnTo>
                    <a:pt x="105524" y="59575"/>
                  </a:lnTo>
                  <a:lnTo>
                    <a:pt x="110032" y="57848"/>
                  </a:lnTo>
                  <a:lnTo>
                    <a:pt x="112585" y="55194"/>
                  </a:lnTo>
                  <a:lnTo>
                    <a:pt x="117068" y="50584"/>
                  </a:lnTo>
                  <a:lnTo>
                    <a:pt x="118910" y="45148"/>
                  </a:lnTo>
                  <a:lnTo>
                    <a:pt x="118910" y="30835"/>
                  </a:lnTo>
                  <a:close/>
                </a:path>
                <a:path w="252729" h="153669">
                  <a:moveTo>
                    <a:pt x="124561" y="124714"/>
                  </a:moveTo>
                  <a:lnTo>
                    <a:pt x="122580" y="119240"/>
                  </a:lnTo>
                  <a:lnTo>
                    <a:pt x="119278" y="116116"/>
                  </a:lnTo>
                  <a:lnTo>
                    <a:pt x="119278" y="126504"/>
                  </a:lnTo>
                  <a:lnTo>
                    <a:pt x="119278" y="136461"/>
                  </a:lnTo>
                  <a:lnTo>
                    <a:pt x="118224" y="140474"/>
                  </a:lnTo>
                  <a:lnTo>
                    <a:pt x="113665" y="147256"/>
                  </a:lnTo>
                  <a:lnTo>
                    <a:pt x="110147" y="149059"/>
                  </a:lnTo>
                  <a:lnTo>
                    <a:pt x="100926" y="149059"/>
                  </a:lnTo>
                  <a:lnTo>
                    <a:pt x="97409" y="147256"/>
                  </a:lnTo>
                  <a:lnTo>
                    <a:pt x="92862" y="140474"/>
                  </a:lnTo>
                  <a:lnTo>
                    <a:pt x="91808" y="136461"/>
                  </a:lnTo>
                  <a:lnTo>
                    <a:pt x="91808" y="126504"/>
                  </a:lnTo>
                  <a:lnTo>
                    <a:pt x="93065" y="122466"/>
                  </a:lnTo>
                  <a:lnTo>
                    <a:pt x="98107" y="116573"/>
                  </a:lnTo>
                  <a:lnTo>
                    <a:pt x="101422" y="115087"/>
                  </a:lnTo>
                  <a:lnTo>
                    <a:pt x="109651" y="115087"/>
                  </a:lnTo>
                  <a:lnTo>
                    <a:pt x="112979" y="116573"/>
                  </a:lnTo>
                  <a:lnTo>
                    <a:pt x="118021" y="122466"/>
                  </a:lnTo>
                  <a:lnTo>
                    <a:pt x="119278" y="126504"/>
                  </a:lnTo>
                  <a:lnTo>
                    <a:pt x="119278" y="116116"/>
                  </a:lnTo>
                  <a:lnTo>
                    <a:pt x="118198" y="115087"/>
                  </a:lnTo>
                  <a:lnTo>
                    <a:pt x="115265" y="112306"/>
                  </a:lnTo>
                  <a:lnTo>
                    <a:pt x="110909" y="110705"/>
                  </a:lnTo>
                  <a:lnTo>
                    <a:pt x="100177" y="110705"/>
                  </a:lnTo>
                  <a:lnTo>
                    <a:pt x="95796" y="112331"/>
                  </a:lnTo>
                  <a:lnTo>
                    <a:pt x="88480" y="119316"/>
                  </a:lnTo>
                  <a:lnTo>
                    <a:pt x="86537" y="124714"/>
                  </a:lnTo>
                  <a:lnTo>
                    <a:pt x="86537" y="139014"/>
                  </a:lnTo>
                  <a:lnTo>
                    <a:pt x="88392" y="144399"/>
                  </a:lnTo>
                  <a:lnTo>
                    <a:pt x="92138" y="148259"/>
                  </a:lnTo>
                  <a:lnTo>
                    <a:pt x="95542" y="151726"/>
                  </a:lnTo>
                  <a:lnTo>
                    <a:pt x="100012" y="153454"/>
                  </a:lnTo>
                  <a:lnTo>
                    <a:pt x="111175" y="153454"/>
                  </a:lnTo>
                  <a:lnTo>
                    <a:pt x="115684" y="151726"/>
                  </a:lnTo>
                  <a:lnTo>
                    <a:pt x="118262" y="149059"/>
                  </a:lnTo>
                  <a:lnTo>
                    <a:pt x="122720" y="144462"/>
                  </a:lnTo>
                  <a:lnTo>
                    <a:pt x="124561" y="139014"/>
                  </a:lnTo>
                  <a:lnTo>
                    <a:pt x="124561" y="124714"/>
                  </a:lnTo>
                  <a:close/>
                </a:path>
                <a:path w="252729" h="153669">
                  <a:moveTo>
                    <a:pt x="152768" y="147840"/>
                  </a:moveTo>
                  <a:lnTo>
                    <a:pt x="151523" y="148323"/>
                  </a:lnTo>
                  <a:lnTo>
                    <a:pt x="149783" y="148653"/>
                  </a:lnTo>
                  <a:lnTo>
                    <a:pt x="146367" y="148653"/>
                  </a:lnTo>
                  <a:lnTo>
                    <a:pt x="144576" y="147828"/>
                  </a:lnTo>
                  <a:lnTo>
                    <a:pt x="143167" y="145224"/>
                  </a:lnTo>
                  <a:lnTo>
                    <a:pt x="142938" y="143814"/>
                  </a:lnTo>
                  <a:lnTo>
                    <a:pt x="142938" y="115493"/>
                  </a:lnTo>
                  <a:lnTo>
                    <a:pt x="152196" y="115493"/>
                  </a:lnTo>
                  <a:lnTo>
                    <a:pt x="152196" y="111760"/>
                  </a:lnTo>
                  <a:lnTo>
                    <a:pt x="142938" y="111760"/>
                  </a:lnTo>
                  <a:lnTo>
                    <a:pt x="142938" y="100952"/>
                  </a:lnTo>
                  <a:lnTo>
                    <a:pt x="137731" y="103060"/>
                  </a:lnTo>
                  <a:lnTo>
                    <a:pt x="137731" y="111760"/>
                  </a:lnTo>
                  <a:lnTo>
                    <a:pt x="129844" y="111760"/>
                  </a:lnTo>
                  <a:lnTo>
                    <a:pt x="129844" y="115493"/>
                  </a:lnTo>
                  <a:lnTo>
                    <a:pt x="137731" y="115493"/>
                  </a:lnTo>
                  <a:lnTo>
                    <a:pt x="137731" y="147091"/>
                  </a:lnTo>
                  <a:lnTo>
                    <a:pt x="138620" y="149339"/>
                  </a:lnTo>
                  <a:lnTo>
                    <a:pt x="142036" y="152209"/>
                  </a:lnTo>
                  <a:lnTo>
                    <a:pt x="144360" y="152882"/>
                  </a:lnTo>
                  <a:lnTo>
                    <a:pt x="149872" y="152819"/>
                  </a:lnTo>
                  <a:lnTo>
                    <a:pt x="151345" y="152552"/>
                  </a:lnTo>
                  <a:lnTo>
                    <a:pt x="152768" y="152069"/>
                  </a:lnTo>
                  <a:lnTo>
                    <a:pt x="152768" y="147840"/>
                  </a:lnTo>
                  <a:close/>
                </a:path>
                <a:path w="252729" h="153669">
                  <a:moveTo>
                    <a:pt x="161582" y="57823"/>
                  </a:moveTo>
                  <a:lnTo>
                    <a:pt x="161099" y="50063"/>
                  </a:lnTo>
                  <a:lnTo>
                    <a:pt x="161099" y="17881"/>
                  </a:lnTo>
                  <a:lnTo>
                    <a:pt x="155892" y="17881"/>
                  </a:lnTo>
                  <a:lnTo>
                    <a:pt x="155892" y="44399"/>
                  </a:lnTo>
                  <a:lnTo>
                    <a:pt x="155028" y="47840"/>
                  </a:lnTo>
                  <a:lnTo>
                    <a:pt x="151282" y="53378"/>
                  </a:lnTo>
                  <a:lnTo>
                    <a:pt x="148259" y="54864"/>
                  </a:lnTo>
                  <a:lnTo>
                    <a:pt x="140233" y="54864"/>
                  </a:lnTo>
                  <a:lnTo>
                    <a:pt x="137439" y="53543"/>
                  </a:lnTo>
                  <a:lnTo>
                    <a:pt x="134569" y="48818"/>
                  </a:lnTo>
                  <a:lnTo>
                    <a:pt x="133946" y="45656"/>
                  </a:lnTo>
                  <a:lnTo>
                    <a:pt x="133946" y="17881"/>
                  </a:lnTo>
                  <a:lnTo>
                    <a:pt x="128739" y="17881"/>
                  </a:lnTo>
                  <a:lnTo>
                    <a:pt x="128739" y="46659"/>
                  </a:lnTo>
                  <a:lnTo>
                    <a:pt x="129336" y="50012"/>
                  </a:lnTo>
                  <a:lnTo>
                    <a:pt x="132702" y="57010"/>
                  </a:lnTo>
                  <a:lnTo>
                    <a:pt x="136817" y="59258"/>
                  </a:lnTo>
                  <a:lnTo>
                    <a:pt x="145707" y="59258"/>
                  </a:lnTo>
                  <a:lnTo>
                    <a:pt x="148297" y="58610"/>
                  </a:lnTo>
                  <a:lnTo>
                    <a:pt x="153073" y="56070"/>
                  </a:lnTo>
                  <a:lnTo>
                    <a:pt x="154914" y="54267"/>
                  </a:lnTo>
                  <a:lnTo>
                    <a:pt x="156222" y="51943"/>
                  </a:lnTo>
                  <a:lnTo>
                    <a:pt x="156540" y="58686"/>
                  </a:lnTo>
                  <a:lnTo>
                    <a:pt x="161582" y="58686"/>
                  </a:lnTo>
                  <a:lnTo>
                    <a:pt x="161582" y="57823"/>
                  </a:lnTo>
                  <a:close/>
                </a:path>
                <a:path w="252729" h="153669">
                  <a:moveTo>
                    <a:pt x="196659" y="124714"/>
                  </a:moveTo>
                  <a:lnTo>
                    <a:pt x="194678" y="119240"/>
                  </a:lnTo>
                  <a:lnTo>
                    <a:pt x="191376" y="116116"/>
                  </a:lnTo>
                  <a:lnTo>
                    <a:pt x="191376" y="126504"/>
                  </a:lnTo>
                  <a:lnTo>
                    <a:pt x="191376" y="136461"/>
                  </a:lnTo>
                  <a:lnTo>
                    <a:pt x="190322" y="140474"/>
                  </a:lnTo>
                  <a:lnTo>
                    <a:pt x="185762" y="147256"/>
                  </a:lnTo>
                  <a:lnTo>
                    <a:pt x="182245" y="149059"/>
                  </a:lnTo>
                  <a:lnTo>
                    <a:pt x="173037" y="149059"/>
                  </a:lnTo>
                  <a:lnTo>
                    <a:pt x="169506" y="147256"/>
                  </a:lnTo>
                  <a:lnTo>
                    <a:pt x="164947" y="140474"/>
                  </a:lnTo>
                  <a:lnTo>
                    <a:pt x="163893" y="136461"/>
                  </a:lnTo>
                  <a:lnTo>
                    <a:pt x="163893" y="126504"/>
                  </a:lnTo>
                  <a:lnTo>
                    <a:pt x="165163" y="122466"/>
                  </a:lnTo>
                  <a:lnTo>
                    <a:pt x="170205" y="116573"/>
                  </a:lnTo>
                  <a:lnTo>
                    <a:pt x="173520" y="115087"/>
                  </a:lnTo>
                  <a:lnTo>
                    <a:pt x="181749" y="115087"/>
                  </a:lnTo>
                  <a:lnTo>
                    <a:pt x="185077" y="116573"/>
                  </a:lnTo>
                  <a:lnTo>
                    <a:pt x="190106" y="122466"/>
                  </a:lnTo>
                  <a:lnTo>
                    <a:pt x="191376" y="126504"/>
                  </a:lnTo>
                  <a:lnTo>
                    <a:pt x="191376" y="116116"/>
                  </a:lnTo>
                  <a:lnTo>
                    <a:pt x="190296" y="115087"/>
                  </a:lnTo>
                  <a:lnTo>
                    <a:pt x="187363" y="112306"/>
                  </a:lnTo>
                  <a:lnTo>
                    <a:pt x="183007" y="110705"/>
                  </a:lnTo>
                  <a:lnTo>
                    <a:pt x="172275" y="110705"/>
                  </a:lnTo>
                  <a:lnTo>
                    <a:pt x="167881" y="112331"/>
                  </a:lnTo>
                  <a:lnTo>
                    <a:pt x="160566" y="119316"/>
                  </a:lnTo>
                  <a:lnTo>
                    <a:pt x="158635" y="124714"/>
                  </a:lnTo>
                  <a:lnTo>
                    <a:pt x="158635" y="139014"/>
                  </a:lnTo>
                  <a:lnTo>
                    <a:pt x="160489" y="144399"/>
                  </a:lnTo>
                  <a:lnTo>
                    <a:pt x="164223" y="148259"/>
                  </a:lnTo>
                  <a:lnTo>
                    <a:pt x="167640" y="151726"/>
                  </a:lnTo>
                  <a:lnTo>
                    <a:pt x="172110" y="153454"/>
                  </a:lnTo>
                  <a:lnTo>
                    <a:pt x="183273" y="153454"/>
                  </a:lnTo>
                  <a:lnTo>
                    <a:pt x="187769" y="151726"/>
                  </a:lnTo>
                  <a:lnTo>
                    <a:pt x="190347" y="149059"/>
                  </a:lnTo>
                  <a:lnTo>
                    <a:pt x="194818" y="144462"/>
                  </a:lnTo>
                  <a:lnTo>
                    <a:pt x="196659" y="139014"/>
                  </a:lnTo>
                  <a:lnTo>
                    <a:pt x="196659" y="124714"/>
                  </a:lnTo>
                  <a:close/>
                </a:path>
                <a:path w="252729" h="153669">
                  <a:moveTo>
                    <a:pt x="206121" y="29908"/>
                  </a:moveTo>
                  <a:lnTo>
                    <a:pt x="205524" y="26555"/>
                  </a:lnTo>
                  <a:lnTo>
                    <a:pt x="202171" y="19558"/>
                  </a:lnTo>
                  <a:lnTo>
                    <a:pt x="198043" y="17310"/>
                  </a:lnTo>
                  <a:lnTo>
                    <a:pt x="189166" y="17310"/>
                  </a:lnTo>
                  <a:lnTo>
                    <a:pt x="186563" y="17945"/>
                  </a:lnTo>
                  <a:lnTo>
                    <a:pt x="181787" y="20497"/>
                  </a:lnTo>
                  <a:lnTo>
                    <a:pt x="179959" y="22301"/>
                  </a:lnTo>
                  <a:lnTo>
                    <a:pt x="178650" y="24625"/>
                  </a:lnTo>
                  <a:lnTo>
                    <a:pt x="178320" y="17881"/>
                  </a:lnTo>
                  <a:lnTo>
                    <a:pt x="173278" y="17881"/>
                  </a:lnTo>
                  <a:lnTo>
                    <a:pt x="173278" y="18745"/>
                  </a:lnTo>
                  <a:lnTo>
                    <a:pt x="173774" y="26492"/>
                  </a:lnTo>
                  <a:lnTo>
                    <a:pt x="173774" y="58686"/>
                  </a:lnTo>
                  <a:lnTo>
                    <a:pt x="178981" y="58686"/>
                  </a:lnTo>
                  <a:lnTo>
                    <a:pt x="178981" y="32169"/>
                  </a:lnTo>
                  <a:lnTo>
                    <a:pt x="179844" y="28727"/>
                  </a:lnTo>
                  <a:lnTo>
                    <a:pt x="183578" y="23190"/>
                  </a:lnTo>
                  <a:lnTo>
                    <a:pt x="186613" y="21704"/>
                  </a:lnTo>
                  <a:lnTo>
                    <a:pt x="194640" y="21704"/>
                  </a:lnTo>
                  <a:lnTo>
                    <a:pt x="197421" y="23037"/>
                  </a:lnTo>
                  <a:lnTo>
                    <a:pt x="200291" y="27749"/>
                  </a:lnTo>
                  <a:lnTo>
                    <a:pt x="200926" y="30911"/>
                  </a:lnTo>
                  <a:lnTo>
                    <a:pt x="200926" y="58686"/>
                  </a:lnTo>
                  <a:lnTo>
                    <a:pt x="206121" y="58686"/>
                  </a:lnTo>
                  <a:lnTo>
                    <a:pt x="206121" y="29908"/>
                  </a:lnTo>
                  <a:close/>
                </a:path>
                <a:path w="252729" h="153669">
                  <a:moveTo>
                    <a:pt x="225666" y="111340"/>
                  </a:moveTo>
                  <a:lnTo>
                    <a:pt x="220472" y="111340"/>
                  </a:lnTo>
                  <a:lnTo>
                    <a:pt x="218465" y="111785"/>
                  </a:lnTo>
                  <a:lnTo>
                    <a:pt x="214401" y="113817"/>
                  </a:lnTo>
                  <a:lnTo>
                    <a:pt x="212610" y="115735"/>
                  </a:lnTo>
                  <a:lnTo>
                    <a:pt x="211366" y="118427"/>
                  </a:lnTo>
                  <a:lnTo>
                    <a:pt x="211035" y="111760"/>
                  </a:lnTo>
                  <a:lnTo>
                    <a:pt x="205994" y="111760"/>
                  </a:lnTo>
                  <a:lnTo>
                    <a:pt x="205994" y="112636"/>
                  </a:lnTo>
                  <a:lnTo>
                    <a:pt x="206489" y="120370"/>
                  </a:lnTo>
                  <a:lnTo>
                    <a:pt x="206489" y="152565"/>
                  </a:lnTo>
                  <a:lnTo>
                    <a:pt x="211696" y="152565"/>
                  </a:lnTo>
                  <a:lnTo>
                    <a:pt x="211696" y="126466"/>
                  </a:lnTo>
                  <a:lnTo>
                    <a:pt x="212153" y="123532"/>
                  </a:lnTo>
                  <a:lnTo>
                    <a:pt x="214757" y="117932"/>
                  </a:lnTo>
                  <a:lnTo>
                    <a:pt x="218033" y="116154"/>
                  </a:lnTo>
                  <a:lnTo>
                    <a:pt x="222910" y="116154"/>
                  </a:lnTo>
                  <a:lnTo>
                    <a:pt x="224853" y="116230"/>
                  </a:lnTo>
                  <a:lnTo>
                    <a:pt x="225666" y="116395"/>
                  </a:lnTo>
                  <a:lnTo>
                    <a:pt x="225666" y="111340"/>
                  </a:lnTo>
                  <a:close/>
                </a:path>
                <a:path w="252729" h="153669">
                  <a:moveTo>
                    <a:pt x="252209" y="58686"/>
                  </a:moveTo>
                  <a:lnTo>
                    <a:pt x="251993" y="53301"/>
                  </a:lnTo>
                  <a:lnTo>
                    <a:pt x="251968" y="52260"/>
                  </a:lnTo>
                  <a:lnTo>
                    <a:pt x="251968" y="23977"/>
                  </a:lnTo>
                  <a:lnTo>
                    <a:pt x="251968" y="0"/>
                  </a:lnTo>
                  <a:lnTo>
                    <a:pt x="246761" y="0"/>
                  </a:lnTo>
                  <a:lnTo>
                    <a:pt x="246761" y="23977"/>
                  </a:lnTo>
                  <a:lnTo>
                    <a:pt x="246761" y="33108"/>
                  </a:lnTo>
                  <a:lnTo>
                    <a:pt x="246761" y="42760"/>
                  </a:lnTo>
                  <a:lnTo>
                    <a:pt x="245783" y="46736"/>
                  </a:lnTo>
                  <a:lnTo>
                    <a:pt x="241503" y="53505"/>
                  </a:lnTo>
                  <a:lnTo>
                    <a:pt x="238010" y="55359"/>
                  </a:lnTo>
                  <a:lnTo>
                    <a:pt x="229831" y="55359"/>
                  </a:lnTo>
                  <a:lnTo>
                    <a:pt x="226987" y="54051"/>
                  </a:lnTo>
                  <a:lnTo>
                    <a:pt x="222377" y="48526"/>
                  </a:lnTo>
                  <a:lnTo>
                    <a:pt x="221157" y="44272"/>
                  </a:lnTo>
                  <a:lnTo>
                    <a:pt x="221157" y="34302"/>
                  </a:lnTo>
                  <a:lnTo>
                    <a:pt x="221818" y="30695"/>
                  </a:lnTo>
                  <a:lnTo>
                    <a:pt x="225221" y="23329"/>
                  </a:lnTo>
                  <a:lnTo>
                    <a:pt x="228854" y="21056"/>
                  </a:lnTo>
                  <a:lnTo>
                    <a:pt x="238493" y="21056"/>
                  </a:lnTo>
                  <a:lnTo>
                    <a:pt x="241858" y="22847"/>
                  </a:lnTo>
                  <a:lnTo>
                    <a:pt x="245872" y="29286"/>
                  </a:lnTo>
                  <a:lnTo>
                    <a:pt x="246761" y="33108"/>
                  </a:lnTo>
                  <a:lnTo>
                    <a:pt x="246761" y="23977"/>
                  </a:lnTo>
                  <a:lnTo>
                    <a:pt x="245567" y="21971"/>
                  </a:lnTo>
                  <a:lnTo>
                    <a:pt x="244589" y="21056"/>
                  </a:lnTo>
                  <a:lnTo>
                    <a:pt x="243801" y="20320"/>
                  </a:lnTo>
                  <a:lnTo>
                    <a:pt x="238874" y="17564"/>
                  </a:lnTo>
                  <a:lnTo>
                    <a:pt x="235953" y="16827"/>
                  </a:lnTo>
                  <a:lnTo>
                    <a:pt x="227342" y="16827"/>
                  </a:lnTo>
                  <a:lnTo>
                    <a:pt x="223202" y="18757"/>
                  </a:lnTo>
                  <a:lnTo>
                    <a:pt x="217411" y="26517"/>
                  </a:lnTo>
                  <a:lnTo>
                    <a:pt x="215963" y="31623"/>
                  </a:lnTo>
                  <a:lnTo>
                    <a:pt x="215963" y="45656"/>
                  </a:lnTo>
                  <a:lnTo>
                    <a:pt x="217906" y="51396"/>
                  </a:lnTo>
                  <a:lnTo>
                    <a:pt x="224840" y="58115"/>
                  </a:lnTo>
                  <a:lnTo>
                    <a:pt x="228523" y="59575"/>
                  </a:lnTo>
                  <a:lnTo>
                    <a:pt x="236067" y="59575"/>
                  </a:lnTo>
                  <a:lnTo>
                    <a:pt x="238823" y="58915"/>
                  </a:lnTo>
                  <a:lnTo>
                    <a:pt x="243484" y="56261"/>
                  </a:lnTo>
                  <a:lnTo>
                    <a:pt x="244424" y="55359"/>
                  </a:lnTo>
                  <a:lnTo>
                    <a:pt x="245351" y="54483"/>
                  </a:lnTo>
                  <a:lnTo>
                    <a:pt x="246761" y="52260"/>
                  </a:lnTo>
                  <a:lnTo>
                    <a:pt x="247167" y="58686"/>
                  </a:lnTo>
                  <a:lnTo>
                    <a:pt x="252209" y="586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0719" y="1758772"/>
              <a:ext cx="3178175" cy="676910"/>
            </a:xfrm>
            <a:custGeom>
              <a:avLst/>
              <a:gdLst/>
              <a:ahLst/>
              <a:cxnLst/>
              <a:rect l="l" t="t" r="r" b="b"/>
              <a:pathLst>
                <a:path w="3178175" h="676910">
                  <a:moveTo>
                    <a:pt x="0" y="676655"/>
                  </a:moveTo>
                  <a:lnTo>
                    <a:pt x="2439606" y="675195"/>
                  </a:lnTo>
                </a:path>
                <a:path w="3178175" h="676910">
                  <a:moveTo>
                    <a:pt x="0" y="275793"/>
                  </a:moveTo>
                  <a:lnTo>
                    <a:pt x="2440343" y="270662"/>
                  </a:lnTo>
                </a:path>
                <a:path w="3178175" h="676910">
                  <a:moveTo>
                    <a:pt x="0" y="0"/>
                  </a:moveTo>
                  <a:lnTo>
                    <a:pt x="317771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0837" y="2079282"/>
              <a:ext cx="264198" cy="7552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0521" y="2079282"/>
              <a:ext cx="362216" cy="755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0893" y="2082939"/>
              <a:ext cx="455853" cy="7552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433777" y="1665223"/>
              <a:ext cx="1245235" cy="276860"/>
            </a:xfrm>
            <a:custGeom>
              <a:avLst/>
              <a:gdLst/>
              <a:ahLst/>
              <a:cxnLst/>
              <a:rect l="l" t="t" r="r" b="b"/>
              <a:pathLst>
                <a:path w="1245235" h="276860">
                  <a:moveTo>
                    <a:pt x="52997" y="275678"/>
                  </a:moveTo>
                  <a:lnTo>
                    <a:pt x="46558" y="259613"/>
                  </a:lnTo>
                  <a:lnTo>
                    <a:pt x="44792" y="255219"/>
                  </a:lnTo>
                  <a:lnTo>
                    <a:pt x="39001" y="240766"/>
                  </a:lnTo>
                  <a:lnTo>
                    <a:pt x="39001" y="255219"/>
                  </a:lnTo>
                  <a:lnTo>
                    <a:pt x="13411" y="255219"/>
                  </a:lnTo>
                  <a:lnTo>
                    <a:pt x="26339" y="221729"/>
                  </a:lnTo>
                  <a:lnTo>
                    <a:pt x="39001" y="255219"/>
                  </a:lnTo>
                  <a:lnTo>
                    <a:pt x="39001" y="240766"/>
                  </a:lnTo>
                  <a:lnTo>
                    <a:pt x="31381" y="221729"/>
                  </a:lnTo>
                  <a:lnTo>
                    <a:pt x="29502" y="217017"/>
                  </a:lnTo>
                  <a:lnTo>
                    <a:pt x="23241" y="217017"/>
                  </a:lnTo>
                  <a:lnTo>
                    <a:pt x="0" y="275704"/>
                  </a:lnTo>
                  <a:lnTo>
                    <a:pt x="5473" y="275717"/>
                  </a:lnTo>
                  <a:lnTo>
                    <a:pt x="11772" y="259613"/>
                  </a:lnTo>
                  <a:lnTo>
                    <a:pt x="40894" y="259613"/>
                  </a:lnTo>
                  <a:lnTo>
                    <a:pt x="47218" y="275704"/>
                  </a:lnTo>
                  <a:lnTo>
                    <a:pt x="52997" y="275678"/>
                  </a:lnTo>
                  <a:close/>
                </a:path>
                <a:path w="1245235" h="276860">
                  <a:moveTo>
                    <a:pt x="79082" y="234492"/>
                  </a:moveTo>
                  <a:lnTo>
                    <a:pt x="73888" y="234492"/>
                  </a:lnTo>
                  <a:lnTo>
                    <a:pt x="71869" y="234924"/>
                  </a:lnTo>
                  <a:lnTo>
                    <a:pt x="67805" y="236956"/>
                  </a:lnTo>
                  <a:lnTo>
                    <a:pt x="66027" y="238887"/>
                  </a:lnTo>
                  <a:lnTo>
                    <a:pt x="64782" y="241566"/>
                  </a:lnTo>
                  <a:lnTo>
                    <a:pt x="64452" y="234899"/>
                  </a:lnTo>
                  <a:lnTo>
                    <a:pt x="59410" y="234899"/>
                  </a:lnTo>
                  <a:lnTo>
                    <a:pt x="59410" y="235762"/>
                  </a:lnTo>
                  <a:lnTo>
                    <a:pt x="59893" y="243509"/>
                  </a:lnTo>
                  <a:lnTo>
                    <a:pt x="59893" y="275704"/>
                  </a:lnTo>
                  <a:lnTo>
                    <a:pt x="65100" y="275704"/>
                  </a:lnTo>
                  <a:lnTo>
                    <a:pt x="65100" y="249605"/>
                  </a:lnTo>
                  <a:lnTo>
                    <a:pt x="65557" y="246672"/>
                  </a:lnTo>
                  <a:lnTo>
                    <a:pt x="68160" y="241071"/>
                  </a:lnTo>
                  <a:lnTo>
                    <a:pt x="71437" y="239280"/>
                  </a:lnTo>
                  <a:lnTo>
                    <a:pt x="77355" y="239280"/>
                  </a:lnTo>
                  <a:lnTo>
                    <a:pt x="78270" y="239369"/>
                  </a:lnTo>
                  <a:lnTo>
                    <a:pt x="79082" y="239534"/>
                  </a:lnTo>
                  <a:lnTo>
                    <a:pt x="79082" y="234492"/>
                  </a:lnTo>
                  <a:close/>
                </a:path>
                <a:path w="1245235" h="276860">
                  <a:moveTo>
                    <a:pt x="146469" y="246926"/>
                  </a:moveTo>
                  <a:lnTo>
                    <a:pt x="145872" y="243573"/>
                  </a:lnTo>
                  <a:lnTo>
                    <a:pt x="142506" y="236588"/>
                  </a:lnTo>
                  <a:lnTo>
                    <a:pt x="138379" y="234327"/>
                  </a:lnTo>
                  <a:lnTo>
                    <a:pt x="128955" y="234327"/>
                  </a:lnTo>
                  <a:lnTo>
                    <a:pt x="126060" y="235089"/>
                  </a:lnTo>
                  <a:lnTo>
                    <a:pt x="121564" y="237909"/>
                  </a:lnTo>
                  <a:lnTo>
                    <a:pt x="119557" y="239915"/>
                  </a:lnTo>
                  <a:lnTo>
                    <a:pt x="117614" y="242620"/>
                  </a:lnTo>
                  <a:lnTo>
                    <a:pt x="116471" y="239420"/>
                  </a:lnTo>
                  <a:lnTo>
                    <a:pt x="114566" y="237147"/>
                  </a:lnTo>
                  <a:lnTo>
                    <a:pt x="110020" y="234823"/>
                  </a:lnTo>
                  <a:lnTo>
                    <a:pt x="107772" y="234327"/>
                  </a:lnTo>
                  <a:lnTo>
                    <a:pt x="102349" y="234327"/>
                  </a:lnTo>
                  <a:lnTo>
                    <a:pt x="99758" y="234975"/>
                  </a:lnTo>
                  <a:lnTo>
                    <a:pt x="94983" y="237515"/>
                  </a:lnTo>
                  <a:lnTo>
                    <a:pt x="93141" y="239306"/>
                  </a:lnTo>
                  <a:lnTo>
                    <a:pt x="91846" y="241642"/>
                  </a:lnTo>
                  <a:lnTo>
                    <a:pt x="91516" y="234899"/>
                  </a:lnTo>
                  <a:lnTo>
                    <a:pt x="86474" y="234899"/>
                  </a:lnTo>
                  <a:lnTo>
                    <a:pt x="86956" y="243509"/>
                  </a:lnTo>
                  <a:lnTo>
                    <a:pt x="86956" y="275704"/>
                  </a:lnTo>
                  <a:lnTo>
                    <a:pt x="92163" y="275704"/>
                  </a:lnTo>
                  <a:lnTo>
                    <a:pt x="92163" y="249174"/>
                  </a:lnTo>
                  <a:lnTo>
                    <a:pt x="93027" y="245732"/>
                  </a:lnTo>
                  <a:lnTo>
                    <a:pt x="96774" y="240207"/>
                  </a:lnTo>
                  <a:lnTo>
                    <a:pt x="99809" y="238721"/>
                  </a:lnTo>
                  <a:lnTo>
                    <a:pt x="107823" y="238721"/>
                  </a:lnTo>
                  <a:lnTo>
                    <a:pt x="110617" y="240042"/>
                  </a:lnTo>
                  <a:lnTo>
                    <a:pt x="113487" y="244767"/>
                  </a:lnTo>
                  <a:lnTo>
                    <a:pt x="114109" y="247929"/>
                  </a:lnTo>
                  <a:lnTo>
                    <a:pt x="114109" y="275704"/>
                  </a:lnTo>
                  <a:lnTo>
                    <a:pt x="119316" y="275704"/>
                  </a:lnTo>
                  <a:lnTo>
                    <a:pt x="119316" y="249174"/>
                  </a:lnTo>
                  <a:lnTo>
                    <a:pt x="120180" y="245732"/>
                  </a:lnTo>
                  <a:lnTo>
                    <a:pt x="123913" y="240207"/>
                  </a:lnTo>
                  <a:lnTo>
                    <a:pt x="126949" y="238721"/>
                  </a:lnTo>
                  <a:lnTo>
                    <a:pt x="134975" y="238721"/>
                  </a:lnTo>
                  <a:lnTo>
                    <a:pt x="137756" y="240042"/>
                  </a:lnTo>
                  <a:lnTo>
                    <a:pt x="140639" y="244767"/>
                  </a:lnTo>
                  <a:lnTo>
                    <a:pt x="141262" y="247929"/>
                  </a:lnTo>
                  <a:lnTo>
                    <a:pt x="141262" y="275704"/>
                  </a:lnTo>
                  <a:lnTo>
                    <a:pt x="146469" y="275704"/>
                  </a:lnTo>
                  <a:lnTo>
                    <a:pt x="146469" y="246926"/>
                  </a:lnTo>
                  <a:close/>
                </a:path>
                <a:path w="1245235" h="276860">
                  <a:moveTo>
                    <a:pt x="188810" y="275704"/>
                  </a:moveTo>
                  <a:lnTo>
                    <a:pt x="188760" y="274777"/>
                  </a:lnTo>
                  <a:lnTo>
                    <a:pt x="188226" y="268630"/>
                  </a:lnTo>
                  <a:lnTo>
                    <a:pt x="188112" y="267271"/>
                  </a:lnTo>
                  <a:lnTo>
                    <a:pt x="187998" y="254736"/>
                  </a:lnTo>
                  <a:lnTo>
                    <a:pt x="187998" y="251079"/>
                  </a:lnTo>
                  <a:lnTo>
                    <a:pt x="187883" y="244132"/>
                  </a:lnTo>
                  <a:lnTo>
                    <a:pt x="187274" y="240969"/>
                  </a:lnTo>
                  <a:lnTo>
                    <a:pt x="186601" y="239420"/>
                  </a:lnTo>
                  <a:lnTo>
                    <a:pt x="185572" y="238226"/>
                  </a:lnTo>
                  <a:lnTo>
                    <a:pt x="185191" y="237820"/>
                  </a:lnTo>
                  <a:lnTo>
                    <a:pt x="184175" y="236715"/>
                  </a:lnTo>
                  <a:lnTo>
                    <a:pt x="182372" y="235597"/>
                  </a:lnTo>
                  <a:lnTo>
                    <a:pt x="178015" y="234200"/>
                  </a:lnTo>
                  <a:lnTo>
                    <a:pt x="175628" y="233845"/>
                  </a:lnTo>
                  <a:lnTo>
                    <a:pt x="168732" y="233845"/>
                  </a:lnTo>
                  <a:lnTo>
                    <a:pt x="165277" y="234848"/>
                  </a:lnTo>
                  <a:lnTo>
                    <a:pt x="160324" y="238696"/>
                  </a:lnTo>
                  <a:lnTo>
                    <a:pt x="158838" y="241427"/>
                  </a:lnTo>
                  <a:lnTo>
                    <a:pt x="158242" y="245059"/>
                  </a:lnTo>
                  <a:lnTo>
                    <a:pt x="163449" y="245059"/>
                  </a:lnTo>
                  <a:lnTo>
                    <a:pt x="163614" y="243928"/>
                  </a:lnTo>
                  <a:lnTo>
                    <a:pt x="163842" y="243001"/>
                  </a:lnTo>
                  <a:lnTo>
                    <a:pt x="164439" y="241592"/>
                  </a:lnTo>
                  <a:lnTo>
                    <a:pt x="164858" y="240969"/>
                  </a:lnTo>
                  <a:lnTo>
                    <a:pt x="165392" y="240423"/>
                  </a:lnTo>
                  <a:lnTo>
                    <a:pt x="166966" y="238696"/>
                  </a:lnTo>
                  <a:lnTo>
                    <a:pt x="169570" y="237820"/>
                  </a:lnTo>
                  <a:lnTo>
                    <a:pt x="177698" y="237820"/>
                  </a:lnTo>
                  <a:lnTo>
                    <a:pt x="183121" y="251079"/>
                  </a:lnTo>
                  <a:lnTo>
                    <a:pt x="183121" y="254736"/>
                  </a:lnTo>
                  <a:lnTo>
                    <a:pt x="173202" y="272529"/>
                  </a:lnTo>
                  <a:lnTo>
                    <a:pt x="167563" y="272529"/>
                  </a:lnTo>
                  <a:lnTo>
                    <a:pt x="165239" y="271640"/>
                  </a:lnTo>
                  <a:lnTo>
                    <a:pt x="162255" y="268338"/>
                  </a:lnTo>
                  <a:lnTo>
                    <a:pt x="161569" y="266496"/>
                  </a:lnTo>
                  <a:lnTo>
                    <a:pt x="161569" y="262153"/>
                  </a:lnTo>
                  <a:lnTo>
                    <a:pt x="162255" y="260324"/>
                  </a:lnTo>
                  <a:lnTo>
                    <a:pt x="164973" y="257340"/>
                  </a:lnTo>
                  <a:lnTo>
                    <a:pt x="166916" y="256298"/>
                  </a:lnTo>
                  <a:lnTo>
                    <a:pt x="169468" y="255701"/>
                  </a:lnTo>
                  <a:lnTo>
                    <a:pt x="171196" y="255219"/>
                  </a:lnTo>
                  <a:lnTo>
                    <a:pt x="172999" y="254939"/>
                  </a:lnTo>
                  <a:lnTo>
                    <a:pt x="176733" y="254774"/>
                  </a:lnTo>
                  <a:lnTo>
                    <a:pt x="179489" y="254736"/>
                  </a:lnTo>
                  <a:lnTo>
                    <a:pt x="183121" y="254736"/>
                  </a:lnTo>
                  <a:lnTo>
                    <a:pt x="183121" y="251079"/>
                  </a:lnTo>
                  <a:lnTo>
                    <a:pt x="181660" y="250913"/>
                  </a:lnTo>
                  <a:lnTo>
                    <a:pt x="180073" y="250837"/>
                  </a:lnTo>
                  <a:lnTo>
                    <a:pt x="172935" y="250837"/>
                  </a:lnTo>
                  <a:lnTo>
                    <a:pt x="168452" y="251485"/>
                  </a:lnTo>
                  <a:lnTo>
                    <a:pt x="159194" y="254952"/>
                  </a:lnTo>
                  <a:lnTo>
                    <a:pt x="156298" y="258876"/>
                  </a:lnTo>
                  <a:lnTo>
                    <a:pt x="156298" y="268351"/>
                  </a:lnTo>
                  <a:lnTo>
                    <a:pt x="157708" y="271360"/>
                  </a:lnTo>
                  <a:lnTo>
                    <a:pt x="163017" y="275590"/>
                  </a:lnTo>
                  <a:lnTo>
                    <a:pt x="166103" y="276593"/>
                  </a:lnTo>
                  <a:lnTo>
                    <a:pt x="172821" y="276593"/>
                  </a:lnTo>
                  <a:lnTo>
                    <a:pt x="175514" y="275920"/>
                  </a:lnTo>
                  <a:lnTo>
                    <a:pt x="180225" y="273215"/>
                  </a:lnTo>
                  <a:lnTo>
                    <a:pt x="180886" y="272529"/>
                  </a:lnTo>
                  <a:lnTo>
                    <a:pt x="182168" y="271233"/>
                  </a:lnTo>
                  <a:lnTo>
                    <a:pt x="183692" y="268630"/>
                  </a:lnTo>
                  <a:lnTo>
                    <a:pt x="183934" y="275704"/>
                  </a:lnTo>
                  <a:lnTo>
                    <a:pt x="188810" y="275704"/>
                  </a:lnTo>
                  <a:close/>
                </a:path>
                <a:path w="1245235" h="276860">
                  <a:moveTo>
                    <a:pt x="217982" y="270992"/>
                  </a:moveTo>
                  <a:lnTo>
                    <a:pt x="216738" y="271462"/>
                  </a:lnTo>
                  <a:lnTo>
                    <a:pt x="214998" y="271792"/>
                  </a:lnTo>
                  <a:lnTo>
                    <a:pt x="211594" y="271792"/>
                  </a:lnTo>
                  <a:lnTo>
                    <a:pt x="209804" y="270967"/>
                  </a:lnTo>
                  <a:lnTo>
                    <a:pt x="208394" y="268351"/>
                  </a:lnTo>
                  <a:lnTo>
                    <a:pt x="208153" y="266954"/>
                  </a:lnTo>
                  <a:lnTo>
                    <a:pt x="208153" y="238645"/>
                  </a:lnTo>
                  <a:lnTo>
                    <a:pt x="217411" y="238645"/>
                  </a:lnTo>
                  <a:lnTo>
                    <a:pt x="217411" y="234899"/>
                  </a:lnTo>
                  <a:lnTo>
                    <a:pt x="208153" y="234899"/>
                  </a:lnTo>
                  <a:lnTo>
                    <a:pt x="208153" y="224091"/>
                  </a:lnTo>
                  <a:lnTo>
                    <a:pt x="202946" y="226199"/>
                  </a:lnTo>
                  <a:lnTo>
                    <a:pt x="202946" y="234899"/>
                  </a:lnTo>
                  <a:lnTo>
                    <a:pt x="195072" y="234899"/>
                  </a:lnTo>
                  <a:lnTo>
                    <a:pt x="195072" y="238645"/>
                  </a:lnTo>
                  <a:lnTo>
                    <a:pt x="202946" y="238645"/>
                  </a:lnTo>
                  <a:lnTo>
                    <a:pt x="202946" y="270230"/>
                  </a:lnTo>
                  <a:lnTo>
                    <a:pt x="203847" y="272478"/>
                  </a:lnTo>
                  <a:lnTo>
                    <a:pt x="207264" y="275348"/>
                  </a:lnTo>
                  <a:lnTo>
                    <a:pt x="209588" y="276021"/>
                  </a:lnTo>
                  <a:lnTo>
                    <a:pt x="215099" y="275958"/>
                  </a:lnTo>
                  <a:lnTo>
                    <a:pt x="216560" y="275691"/>
                  </a:lnTo>
                  <a:lnTo>
                    <a:pt x="217982" y="275221"/>
                  </a:lnTo>
                  <a:lnTo>
                    <a:pt x="217982" y="270992"/>
                  </a:lnTo>
                  <a:close/>
                </a:path>
                <a:path w="1245235" h="276860">
                  <a:moveTo>
                    <a:pt x="257492" y="274828"/>
                  </a:moveTo>
                  <a:lnTo>
                    <a:pt x="256997" y="267081"/>
                  </a:lnTo>
                  <a:lnTo>
                    <a:pt x="256997" y="234899"/>
                  </a:lnTo>
                  <a:lnTo>
                    <a:pt x="251790" y="234899"/>
                  </a:lnTo>
                  <a:lnTo>
                    <a:pt x="251790" y="261429"/>
                  </a:lnTo>
                  <a:lnTo>
                    <a:pt x="250926" y="264858"/>
                  </a:lnTo>
                  <a:lnTo>
                    <a:pt x="247192" y="270395"/>
                  </a:lnTo>
                  <a:lnTo>
                    <a:pt x="244157" y="271881"/>
                  </a:lnTo>
                  <a:lnTo>
                    <a:pt x="236143" y="271881"/>
                  </a:lnTo>
                  <a:lnTo>
                    <a:pt x="233349" y="270560"/>
                  </a:lnTo>
                  <a:lnTo>
                    <a:pt x="230479" y="265836"/>
                  </a:lnTo>
                  <a:lnTo>
                    <a:pt x="229857" y="262674"/>
                  </a:lnTo>
                  <a:lnTo>
                    <a:pt x="229857" y="234899"/>
                  </a:lnTo>
                  <a:lnTo>
                    <a:pt x="224650" y="234899"/>
                  </a:lnTo>
                  <a:lnTo>
                    <a:pt x="224650" y="263664"/>
                  </a:lnTo>
                  <a:lnTo>
                    <a:pt x="225247" y="267030"/>
                  </a:lnTo>
                  <a:lnTo>
                    <a:pt x="228612" y="274015"/>
                  </a:lnTo>
                  <a:lnTo>
                    <a:pt x="232727" y="276275"/>
                  </a:lnTo>
                  <a:lnTo>
                    <a:pt x="241617" y="276275"/>
                  </a:lnTo>
                  <a:lnTo>
                    <a:pt x="244208" y="275628"/>
                  </a:lnTo>
                  <a:lnTo>
                    <a:pt x="248983" y="273088"/>
                  </a:lnTo>
                  <a:lnTo>
                    <a:pt x="250825" y="271284"/>
                  </a:lnTo>
                  <a:lnTo>
                    <a:pt x="252120" y="268947"/>
                  </a:lnTo>
                  <a:lnTo>
                    <a:pt x="252450" y="275704"/>
                  </a:lnTo>
                  <a:lnTo>
                    <a:pt x="257492" y="275704"/>
                  </a:lnTo>
                  <a:lnTo>
                    <a:pt x="257492" y="274828"/>
                  </a:lnTo>
                  <a:close/>
                </a:path>
                <a:path w="1245235" h="276860">
                  <a:moveTo>
                    <a:pt x="288861" y="234492"/>
                  </a:moveTo>
                  <a:lnTo>
                    <a:pt x="283654" y="234492"/>
                  </a:lnTo>
                  <a:lnTo>
                    <a:pt x="281647" y="234924"/>
                  </a:lnTo>
                  <a:lnTo>
                    <a:pt x="277583" y="236956"/>
                  </a:lnTo>
                  <a:lnTo>
                    <a:pt x="275805" y="238887"/>
                  </a:lnTo>
                  <a:lnTo>
                    <a:pt x="274548" y="241566"/>
                  </a:lnTo>
                  <a:lnTo>
                    <a:pt x="274231" y="234899"/>
                  </a:lnTo>
                  <a:lnTo>
                    <a:pt x="269189" y="234899"/>
                  </a:lnTo>
                  <a:lnTo>
                    <a:pt x="269189" y="235762"/>
                  </a:lnTo>
                  <a:lnTo>
                    <a:pt x="269671" y="243509"/>
                  </a:lnTo>
                  <a:lnTo>
                    <a:pt x="269671" y="275704"/>
                  </a:lnTo>
                  <a:lnTo>
                    <a:pt x="274878" y="275704"/>
                  </a:lnTo>
                  <a:lnTo>
                    <a:pt x="274878" y="249605"/>
                  </a:lnTo>
                  <a:lnTo>
                    <a:pt x="275336" y="246672"/>
                  </a:lnTo>
                  <a:lnTo>
                    <a:pt x="277952" y="241071"/>
                  </a:lnTo>
                  <a:lnTo>
                    <a:pt x="281216" y="239280"/>
                  </a:lnTo>
                  <a:lnTo>
                    <a:pt x="287134" y="239280"/>
                  </a:lnTo>
                  <a:lnTo>
                    <a:pt x="288048" y="239369"/>
                  </a:lnTo>
                  <a:lnTo>
                    <a:pt x="288861" y="239534"/>
                  </a:lnTo>
                  <a:lnTo>
                    <a:pt x="288861" y="234492"/>
                  </a:lnTo>
                  <a:close/>
                </a:path>
                <a:path w="1245235" h="276860">
                  <a:moveTo>
                    <a:pt x="331127" y="248983"/>
                  </a:moveTo>
                  <a:lnTo>
                    <a:pt x="329476" y="243522"/>
                  </a:lnTo>
                  <a:lnTo>
                    <a:pt x="325843" y="239280"/>
                  </a:lnTo>
                  <a:lnTo>
                    <a:pt x="325843" y="251968"/>
                  </a:lnTo>
                  <a:lnTo>
                    <a:pt x="298361" y="251968"/>
                  </a:lnTo>
                  <a:lnTo>
                    <a:pt x="298856" y="247421"/>
                  </a:lnTo>
                  <a:lnTo>
                    <a:pt x="300355" y="243992"/>
                  </a:lnTo>
                  <a:lnTo>
                    <a:pt x="305371" y="239382"/>
                  </a:lnTo>
                  <a:lnTo>
                    <a:pt x="308419" y="238226"/>
                  </a:lnTo>
                  <a:lnTo>
                    <a:pt x="315950" y="238226"/>
                  </a:lnTo>
                  <a:lnTo>
                    <a:pt x="319163" y="239534"/>
                  </a:lnTo>
                  <a:lnTo>
                    <a:pt x="324015" y="244563"/>
                  </a:lnTo>
                  <a:lnTo>
                    <a:pt x="325399" y="247853"/>
                  </a:lnTo>
                  <a:lnTo>
                    <a:pt x="325843" y="251968"/>
                  </a:lnTo>
                  <a:lnTo>
                    <a:pt x="325843" y="239280"/>
                  </a:lnTo>
                  <a:lnTo>
                    <a:pt x="324942" y="238226"/>
                  </a:lnTo>
                  <a:lnTo>
                    <a:pt x="322859" y="235788"/>
                  </a:lnTo>
                  <a:lnTo>
                    <a:pt x="318173" y="233845"/>
                  </a:lnTo>
                  <a:lnTo>
                    <a:pt x="306743" y="233845"/>
                  </a:lnTo>
                  <a:lnTo>
                    <a:pt x="302348" y="235470"/>
                  </a:lnTo>
                  <a:lnTo>
                    <a:pt x="295046" y="242455"/>
                  </a:lnTo>
                  <a:lnTo>
                    <a:pt x="293103" y="247853"/>
                  </a:lnTo>
                  <a:lnTo>
                    <a:pt x="293090" y="262102"/>
                  </a:lnTo>
                  <a:lnTo>
                    <a:pt x="294957" y="267550"/>
                  </a:lnTo>
                  <a:lnTo>
                    <a:pt x="298691" y="271386"/>
                  </a:lnTo>
                  <a:lnTo>
                    <a:pt x="302107" y="274853"/>
                  </a:lnTo>
                  <a:lnTo>
                    <a:pt x="306578" y="276593"/>
                  </a:lnTo>
                  <a:lnTo>
                    <a:pt x="317093" y="276593"/>
                  </a:lnTo>
                  <a:lnTo>
                    <a:pt x="321233" y="275158"/>
                  </a:lnTo>
                  <a:lnTo>
                    <a:pt x="324637" y="272199"/>
                  </a:lnTo>
                  <a:lnTo>
                    <a:pt x="327418" y="269798"/>
                  </a:lnTo>
                  <a:lnTo>
                    <a:pt x="329311" y="266598"/>
                  </a:lnTo>
                  <a:lnTo>
                    <a:pt x="330238" y="262699"/>
                  </a:lnTo>
                  <a:lnTo>
                    <a:pt x="324624" y="262699"/>
                  </a:lnTo>
                  <a:lnTo>
                    <a:pt x="323265" y="266217"/>
                  </a:lnTo>
                  <a:lnTo>
                    <a:pt x="321449" y="268732"/>
                  </a:lnTo>
                  <a:lnTo>
                    <a:pt x="317220" y="271551"/>
                  </a:lnTo>
                  <a:lnTo>
                    <a:pt x="314871" y="272199"/>
                  </a:lnTo>
                  <a:lnTo>
                    <a:pt x="307873" y="272199"/>
                  </a:lnTo>
                  <a:lnTo>
                    <a:pt x="304533" y="270700"/>
                  </a:lnTo>
                  <a:lnTo>
                    <a:pt x="299605" y="264680"/>
                  </a:lnTo>
                  <a:lnTo>
                    <a:pt x="298361" y="260794"/>
                  </a:lnTo>
                  <a:lnTo>
                    <a:pt x="298361" y="256032"/>
                  </a:lnTo>
                  <a:lnTo>
                    <a:pt x="331127" y="256032"/>
                  </a:lnTo>
                  <a:lnTo>
                    <a:pt x="331127" y="251968"/>
                  </a:lnTo>
                  <a:lnTo>
                    <a:pt x="331127" y="248983"/>
                  </a:lnTo>
                  <a:close/>
                </a:path>
                <a:path w="1245235" h="276860">
                  <a:moveTo>
                    <a:pt x="888390" y="20243"/>
                  </a:moveTo>
                  <a:lnTo>
                    <a:pt x="885647" y="12954"/>
                  </a:lnTo>
                  <a:lnTo>
                    <a:pt x="883399" y="10972"/>
                  </a:lnTo>
                  <a:lnTo>
                    <a:pt x="875385" y="3886"/>
                  </a:lnTo>
                  <a:lnTo>
                    <a:pt x="875385" y="23456"/>
                  </a:lnTo>
                  <a:lnTo>
                    <a:pt x="875385" y="33324"/>
                  </a:lnTo>
                  <a:lnTo>
                    <a:pt x="874903" y="36563"/>
                  </a:lnTo>
                  <a:lnTo>
                    <a:pt x="859853" y="50152"/>
                  </a:lnTo>
                  <a:lnTo>
                    <a:pt x="851408" y="50152"/>
                  </a:lnTo>
                  <a:lnTo>
                    <a:pt x="851408" y="10972"/>
                  </a:lnTo>
                  <a:lnTo>
                    <a:pt x="863600" y="10972"/>
                  </a:lnTo>
                  <a:lnTo>
                    <a:pt x="868210" y="12534"/>
                  </a:lnTo>
                  <a:lnTo>
                    <a:pt x="873950" y="18757"/>
                  </a:lnTo>
                  <a:lnTo>
                    <a:pt x="875385" y="23456"/>
                  </a:lnTo>
                  <a:lnTo>
                    <a:pt x="875385" y="3886"/>
                  </a:lnTo>
                  <a:lnTo>
                    <a:pt x="874979" y="3517"/>
                  </a:lnTo>
                  <a:lnTo>
                    <a:pt x="867359" y="1219"/>
                  </a:lnTo>
                  <a:lnTo>
                    <a:pt x="838809" y="1219"/>
                  </a:lnTo>
                  <a:lnTo>
                    <a:pt x="838809" y="59905"/>
                  </a:lnTo>
                  <a:lnTo>
                    <a:pt x="868819" y="59905"/>
                  </a:lnTo>
                  <a:lnTo>
                    <a:pt x="875601" y="57378"/>
                  </a:lnTo>
                  <a:lnTo>
                    <a:pt x="882751" y="50152"/>
                  </a:lnTo>
                  <a:lnTo>
                    <a:pt x="885786" y="47091"/>
                  </a:lnTo>
                  <a:lnTo>
                    <a:pt x="888390" y="39636"/>
                  </a:lnTo>
                  <a:lnTo>
                    <a:pt x="888390" y="20243"/>
                  </a:lnTo>
                  <a:close/>
                </a:path>
                <a:path w="1245235" h="276860">
                  <a:moveTo>
                    <a:pt x="944473" y="40640"/>
                  </a:moveTo>
                  <a:lnTo>
                    <a:pt x="931303" y="40640"/>
                  </a:lnTo>
                  <a:lnTo>
                    <a:pt x="931303" y="44386"/>
                  </a:lnTo>
                  <a:lnTo>
                    <a:pt x="930186" y="47269"/>
                  </a:lnTo>
                  <a:lnTo>
                    <a:pt x="926020" y="51130"/>
                  </a:lnTo>
                  <a:lnTo>
                    <a:pt x="923607" y="52019"/>
                  </a:lnTo>
                  <a:lnTo>
                    <a:pt x="916622" y="52019"/>
                  </a:lnTo>
                  <a:lnTo>
                    <a:pt x="913536" y="50190"/>
                  </a:lnTo>
                  <a:lnTo>
                    <a:pt x="909485" y="42875"/>
                  </a:lnTo>
                  <a:lnTo>
                    <a:pt x="908469" y="37846"/>
                  </a:lnTo>
                  <a:lnTo>
                    <a:pt x="908469" y="24790"/>
                  </a:lnTo>
                  <a:lnTo>
                    <a:pt x="909561" y="19405"/>
                  </a:lnTo>
                  <a:lnTo>
                    <a:pt x="913942" y="11163"/>
                  </a:lnTo>
                  <a:lnTo>
                    <a:pt x="917270" y="9105"/>
                  </a:lnTo>
                  <a:lnTo>
                    <a:pt x="924585" y="9105"/>
                  </a:lnTo>
                  <a:lnTo>
                    <a:pt x="926833" y="10058"/>
                  </a:lnTo>
                  <a:lnTo>
                    <a:pt x="929919" y="13639"/>
                  </a:lnTo>
                  <a:lnTo>
                    <a:pt x="930846" y="16230"/>
                  </a:lnTo>
                  <a:lnTo>
                    <a:pt x="931227" y="19748"/>
                  </a:lnTo>
                  <a:lnTo>
                    <a:pt x="943813" y="19748"/>
                  </a:lnTo>
                  <a:lnTo>
                    <a:pt x="943813" y="13792"/>
                  </a:lnTo>
                  <a:lnTo>
                    <a:pt x="941819" y="9004"/>
                  </a:lnTo>
                  <a:lnTo>
                    <a:pt x="933869" y="1803"/>
                  </a:lnTo>
                  <a:lnTo>
                    <a:pt x="928649" y="0"/>
                  </a:lnTo>
                  <a:lnTo>
                    <a:pt x="913968" y="0"/>
                  </a:lnTo>
                  <a:lnTo>
                    <a:pt x="907415" y="2857"/>
                  </a:lnTo>
                  <a:lnTo>
                    <a:pt x="897724" y="14300"/>
                  </a:lnTo>
                  <a:lnTo>
                    <a:pt x="895299" y="21894"/>
                  </a:lnTo>
                  <a:lnTo>
                    <a:pt x="895299" y="39725"/>
                  </a:lnTo>
                  <a:lnTo>
                    <a:pt x="897255" y="46520"/>
                  </a:lnTo>
                  <a:lnTo>
                    <a:pt x="905814" y="58013"/>
                  </a:lnTo>
                  <a:lnTo>
                    <a:pt x="912799" y="61125"/>
                  </a:lnTo>
                  <a:lnTo>
                    <a:pt x="928776" y="61125"/>
                  </a:lnTo>
                  <a:lnTo>
                    <a:pt x="934173" y="59283"/>
                  </a:lnTo>
                  <a:lnTo>
                    <a:pt x="942403" y="51917"/>
                  </a:lnTo>
                  <a:lnTo>
                    <a:pt x="944473" y="46926"/>
                  </a:lnTo>
                  <a:lnTo>
                    <a:pt x="944473" y="40640"/>
                  </a:lnTo>
                  <a:close/>
                </a:path>
                <a:path w="1245235" h="276860">
                  <a:moveTo>
                    <a:pt x="1040536" y="1219"/>
                  </a:moveTo>
                  <a:lnTo>
                    <a:pt x="1020546" y="1219"/>
                  </a:lnTo>
                  <a:lnTo>
                    <a:pt x="1007135" y="43903"/>
                  </a:lnTo>
                  <a:lnTo>
                    <a:pt x="994702" y="1219"/>
                  </a:lnTo>
                  <a:lnTo>
                    <a:pt x="974140" y="1219"/>
                  </a:lnTo>
                  <a:lnTo>
                    <a:pt x="974140" y="59905"/>
                  </a:lnTo>
                  <a:lnTo>
                    <a:pt x="985926" y="59905"/>
                  </a:lnTo>
                  <a:lnTo>
                    <a:pt x="985926" y="9512"/>
                  </a:lnTo>
                  <a:lnTo>
                    <a:pt x="1001610" y="59905"/>
                  </a:lnTo>
                  <a:lnTo>
                    <a:pt x="1012012" y="59905"/>
                  </a:lnTo>
                  <a:lnTo>
                    <a:pt x="1027950" y="9512"/>
                  </a:lnTo>
                  <a:lnTo>
                    <a:pt x="1027950" y="59905"/>
                  </a:lnTo>
                  <a:lnTo>
                    <a:pt x="1040536" y="59905"/>
                  </a:lnTo>
                  <a:lnTo>
                    <a:pt x="1040536" y="1219"/>
                  </a:lnTo>
                  <a:close/>
                </a:path>
                <a:path w="1245235" h="276860">
                  <a:moveTo>
                    <a:pt x="1091907" y="33185"/>
                  </a:moveTo>
                  <a:lnTo>
                    <a:pt x="1090231" y="28155"/>
                  </a:lnTo>
                  <a:lnTo>
                    <a:pt x="1088415" y="26085"/>
                  </a:lnTo>
                  <a:lnTo>
                    <a:pt x="1083132" y="20015"/>
                  </a:lnTo>
                  <a:lnTo>
                    <a:pt x="1079715" y="18669"/>
                  </a:lnTo>
                  <a:lnTo>
                    <a:pt x="1079715" y="34378"/>
                  </a:lnTo>
                  <a:lnTo>
                    <a:pt x="1079715" y="44297"/>
                  </a:lnTo>
                  <a:lnTo>
                    <a:pt x="1078903" y="48018"/>
                  </a:lnTo>
                  <a:lnTo>
                    <a:pt x="1075867" y="52184"/>
                  </a:lnTo>
                  <a:lnTo>
                    <a:pt x="1073734" y="53162"/>
                  </a:lnTo>
                  <a:lnTo>
                    <a:pt x="1064793" y="53162"/>
                  </a:lnTo>
                  <a:lnTo>
                    <a:pt x="1061758" y="48768"/>
                  </a:lnTo>
                  <a:lnTo>
                    <a:pt x="1061758" y="35280"/>
                  </a:lnTo>
                  <a:lnTo>
                    <a:pt x="1062507" y="31775"/>
                  </a:lnTo>
                  <a:lnTo>
                    <a:pt x="1065555" y="27228"/>
                  </a:lnTo>
                  <a:lnTo>
                    <a:pt x="1067765" y="26085"/>
                  </a:lnTo>
                  <a:lnTo>
                    <a:pt x="1073467" y="26085"/>
                  </a:lnTo>
                  <a:lnTo>
                    <a:pt x="1075601" y="27012"/>
                  </a:lnTo>
                  <a:lnTo>
                    <a:pt x="1078852" y="30975"/>
                  </a:lnTo>
                  <a:lnTo>
                    <a:pt x="1079715" y="34378"/>
                  </a:lnTo>
                  <a:lnTo>
                    <a:pt x="1079715" y="18669"/>
                  </a:lnTo>
                  <a:lnTo>
                    <a:pt x="1077734" y="17881"/>
                  </a:lnTo>
                  <a:lnTo>
                    <a:pt x="1063320" y="17881"/>
                  </a:lnTo>
                  <a:lnTo>
                    <a:pt x="1057770" y="20294"/>
                  </a:lnTo>
                  <a:lnTo>
                    <a:pt x="1051052" y="28968"/>
                  </a:lnTo>
                  <a:lnTo>
                    <a:pt x="1049566" y="33845"/>
                  </a:lnTo>
                  <a:lnTo>
                    <a:pt x="1049566" y="46685"/>
                  </a:lnTo>
                  <a:lnTo>
                    <a:pt x="1051598" y="52108"/>
                  </a:lnTo>
                  <a:lnTo>
                    <a:pt x="1059395" y="59575"/>
                  </a:lnTo>
                  <a:lnTo>
                    <a:pt x="1064323" y="61366"/>
                  </a:lnTo>
                  <a:lnTo>
                    <a:pt x="1077506" y="61366"/>
                  </a:lnTo>
                  <a:lnTo>
                    <a:pt x="1082941" y="59143"/>
                  </a:lnTo>
                  <a:lnTo>
                    <a:pt x="1088110" y="53162"/>
                  </a:lnTo>
                  <a:lnTo>
                    <a:pt x="1090206" y="50749"/>
                  </a:lnTo>
                  <a:lnTo>
                    <a:pt x="1091907" y="45656"/>
                  </a:lnTo>
                  <a:lnTo>
                    <a:pt x="1091907" y="33185"/>
                  </a:lnTo>
                  <a:close/>
                </a:path>
                <a:path w="1245235" h="276860">
                  <a:moveTo>
                    <a:pt x="1124991" y="18859"/>
                  </a:moveTo>
                  <a:lnTo>
                    <a:pt x="1115237" y="18859"/>
                  </a:lnTo>
                  <a:lnTo>
                    <a:pt x="1115237" y="6667"/>
                  </a:lnTo>
                  <a:lnTo>
                    <a:pt x="1103287" y="11061"/>
                  </a:lnTo>
                  <a:lnTo>
                    <a:pt x="1103287" y="18859"/>
                  </a:lnTo>
                  <a:lnTo>
                    <a:pt x="1095400" y="18859"/>
                  </a:lnTo>
                  <a:lnTo>
                    <a:pt x="1095400" y="27393"/>
                  </a:lnTo>
                  <a:lnTo>
                    <a:pt x="1103287" y="27393"/>
                  </a:lnTo>
                  <a:lnTo>
                    <a:pt x="1103287" y="53543"/>
                  </a:lnTo>
                  <a:lnTo>
                    <a:pt x="1104277" y="56362"/>
                  </a:lnTo>
                  <a:lnTo>
                    <a:pt x="1108240" y="59778"/>
                  </a:lnTo>
                  <a:lnTo>
                    <a:pt x="1111288" y="60642"/>
                  </a:lnTo>
                  <a:lnTo>
                    <a:pt x="1116647" y="60642"/>
                  </a:lnTo>
                  <a:lnTo>
                    <a:pt x="1121194" y="60159"/>
                  </a:lnTo>
                  <a:lnTo>
                    <a:pt x="1122895" y="59829"/>
                  </a:lnTo>
                  <a:lnTo>
                    <a:pt x="1124750" y="59334"/>
                  </a:lnTo>
                  <a:lnTo>
                    <a:pt x="1124750" y="51460"/>
                  </a:lnTo>
                  <a:lnTo>
                    <a:pt x="1122794" y="51701"/>
                  </a:lnTo>
                  <a:lnTo>
                    <a:pt x="1118184" y="51701"/>
                  </a:lnTo>
                  <a:lnTo>
                    <a:pt x="1116596" y="51155"/>
                  </a:lnTo>
                  <a:lnTo>
                    <a:pt x="1115453" y="49415"/>
                  </a:lnTo>
                  <a:lnTo>
                    <a:pt x="1115237" y="47929"/>
                  </a:lnTo>
                  <a:lnTo>
                    <a:pt x="1115237" y="27393"/>
                  </a:lnTo>
                  <a:lnTo>
                    <a:pt x="1124991" y="27393"/>
                  </a:lnTo>
                  <a:lnTo>
                    <a:pt x="1124991" y="18859"/>
                  </a:lnTo>
                  <a:close/>
                </a:path>
                <a:path w="1245235" h="276860">
                  <a:moveTo>
                    <a:pt x="1171879" y="33185"/>
                  </a:moveTo>
                  <a:lnTo>
                    <a:pt x="1170203" y="28155"/>
                  </a:lnTo>
                  <a:lnTo>
                    <a:pt x="1168387" y="26085"/>
                  </a:lnTo>
                  <a:lnTo>
                    <a:pt x="1163104" y="20015"/>
                  </a:lnTo>
                  <a:lnTo>
                    <a:pt x="1159687" y="18669"/>
                  </a:lnTo>
                  <a:lnTo>
                    <a:pt x="1159687" y="34378"/>
                  </a:lnTo>
                  <a:lnTo>
                    <a:pt x="1159687" y="44297"/>
                  </a:lnTo>
                  <a:lnTo>
                    <a:pt x="1158875" y="48018"/>
                  </a:lnTo>
                  <a:lnTo>
                    <a:pt x="1155839" y="52184"/>
                  </a:lnTo>
                  <a:lnTo>
                    <a:pt x="1153706" y="53162"/>
                  </a:lnTo>
                  <a:lnTo>
                    <a:pt x="1144765" y="53162"/>
                  </a:lnTo>
                  <a:lnTo>
                    <a:pt x="1141730" y="48768"/>
                  </a:lnTo>
                  <a:lnTo>
                    <a:pt x="1141730" y="35280"/>
                  </a:lnTo>
                  <a:lnTo>
                    <a:pt x="1142492" y="31775"/>
                  </a:lnTo>
                  <a:lnTo>
                    <a:pt x="1145527" y="27228"/>
                  </a:lnTo>
                  <a:lnTo>
                    <a:pt x="1147737" y="26085"/>
                  </a:lnTo>
                  <a:lnTo>
                    <a:pt x="1153439" y="26085"/>
                  </a:lnTo>
                  <a:lnTo>
                    <a:pt x="1155573" y="27012"/>
                  </a:lnTo>
                  <a:lnTo>
                    <a:pt x="1158824" y="30975"/>
                  </a:lnTo>
                  <a:lnTo>
                    <a:pt x="1159687" y="34378"/>
                  </a:lnTo>
                  <a:lnTo>
                    <a:pt x="1159687" y="18669"/>
                  </a:lnTo>
                  <a:lnTo>
                    <a:pt x="1157719" y="17881"/>
                  </a:lnTo>
                  <a:lnTo>
                    <a:pt x="1143304" y="17881"/>
                  </a:lnTo>
                  <a:lnTo>
                    <a:pt x="1137742" y="20294"/>
                  </a:lnTo>
                  <a:lnTo>
                    <a:pt x="1131036" y="28968"/>
                  </a:lnTo>
                  <a:lnTo>
                    <a:pt x="1129550" y="33845"/>
                  </a:lnTo>
                  <a:lnTo>
                    <a:pt x="1129550" y="46685"/>
                  </a:lnTo>
                  <a:lnTo>
                    <a:pt x="1131570" y="52108"/>
                  </a:lnTo>
                  <a:lnTo>
                    <a:pt x="1139367" y="59575"/>
                  </a:lnTo>
                  <a:lnTo>
                    <a:pt x="1144295" y="61366"/>
                  </a:lnTo>
                  <a:lnTo>
                    <a:pt x="1157465" y="61366"/>
                  </a:lnTo>
                  <a:lnTo>
                    <a:pt x="1162913" y="59143"/>
                  </a:lnTo>
                  <a:lnTo>
                    <a:pt x="1168082" y="53162"/>
                  </a:lnTo>
                  <a:lnTo>
                    <a:pt x="1170178" y="50749"/>
                  </a:lnTo>
                  <a:lnTo>
                    <a:pt x="1171879" y="45656"/>
                  </a:lnTo>
                  <a:lnTo>
                    <a:pt x="1171879" y="33185"/>
                  </a:lnTo>
                  <a:close/>
                </a:path>
                <a:path w="1245235" h="276860">
                  <a:moveTo>
                    <a:pt x="1205941" y="18618"/>
                  </a:moveTo>
                  <a:lnTo>
                    <a:pt x="1201597" y="18618"/>
                  </a:lnTo>
                  <a:lnTo>
                    <a:pt x="1198245" y="19507"/>
                  </a:lnTo>
                  <a:lnTo>
                    <a:pt x="1194282" y="22491"/>
                  </a:lnTo>
                  <a:lnTo>
                    <a:pt x="1192987" y="24244"/>
                  </a:lnTo>
                  <a:lnTo>
                    <a:pt x="1191958" y="26581"/>
                  </a:lnTo>
                  <a:lnTo>
                    <a:pt x="1191717" y="18859"/>
                  </a:lnTo>
                  <a:lnTo>
                    <a:pt x="1180668" y="18859"/>
                  </a:lnTo>
                  <a:lnTo>
                    <a:pt x="1180985" y="25412"/>
                  </a:lnTo>
                  <a:lnTo>
                    <a:pt x="1180985" y="59905"/>
                  </a:lnTo>
                  <a:lnTo>
                    <a:pt x="1193012" y="59905"/>
                  </a:lnTo>
                  <a:lnTo>
                    <a:pt x="1193012" y="36576"/>
                  </a:lnTo>
                  <a:lnTo>
                    <a:pt x="1193533" y="34251"/>
                  </a:lnTo>
                  <a:lnTo>
                    <a:pt x="1196073" y="30403"/>
                  </a:lnTo>
                  <a:lnTo>
                    <a:pt x="1198816" y="29260"/>
                  </a:lnTo>
                  <a:lnTo>
                    <a:pt x="1202766" y="29260"/>
                  </a:lnTo>
                  <a:lnTo>
                    <a:pt x="1205941" y="29425"/>
                  </a:lnTo>
                  <a:lnTo>
                    <a:pt x="1205941" y="18618"/>
                  </a:lnTo>
                  <a:close/>
                </a:path>
                <a:path w="1245235" h="276860">
                  <a:moveTo>
                    <a:pt x="1245196" y="41592"/>
                  </a:moveTo>
                  <a:lnTo>
                    <a:pt x="1241539" y="37769"/>
                  </a:lnTo>
                  <a:lnTo>
                    <a:pt x="1224280" y="33032"/>
                  </a:lnTo>
                  <a:lnTo>
                    <a:pt x="1222705" y="32385"/>
                  </a:lnTo>
                  <a:lnTo>
                    <a:pt x="1221511" y="31178"/>
                  </a:lnTo>
                  <a:lnTo>
                    <a:pt x="1221219" y="30403"/>
                  </a:lnTo>
                  <a:lnTo>
                    <a:pt x="1221219" y="28181"/>
                  </a:lnTo>
                  <a:lnTo>
                    <a:pt x="1221752" y="27190"/>
                  </a:lnTo>
                  <a:lnTo>
                    <a:pt x="1223860" y="25730"/>
                  </a:lnTo>
                  <a:lnTo>
                    <a:pt x="1225219" y="25361"/>
                  </a:lnTo>
                  <a:lnTo>
                    <a:pt x="1228966" y="25361"/>
                  </a:lnTo>
                  <a:lnTo>
                    <a:pt x="1232763" y="29997"/>
                  </a:lnTo>
                  <a:lnTo>
                    <a:pt x="1243723" y="29997"/>
                  </a:lnTo>
                  <a:lnTo>
                    <a:pt x="1243723" y="26047"/>
                  </a:lnTo>
                  <a:lnTo>
                    <a:pt x="1242187" y="22974"/>
                  </a:lnTo>
                  <a:lnTo>
                    <a:pt x="1236332" y="18859"/>
                  </a:lnTo>
                  <a:lnTo>
                    <a:pt x="1232674" y="17881"/>
                  </a:lnTo>
                  <a:lnTo>
                    <a:pt x="1222654" y="17881"/>
                  </a:lnTo>
                  <a:lnTo>
                    <a:pt x="1218298" y="19037"/>
                  </a:lnTo>
                  <a:lnTo>
                    <a:pt x="1211795" y="23634"/>
                  </a:lnTo>
                  <a:lnTo>
                    <a:pt x="1210157" y="26797"/>
                  </a:lnTo>
                  <a:lnTo>
                    <a:pt x="1210157" y="34493"/>
                  </a:lnTo>
                  <a:lnTo>
                    <a:pt x="1211491" y="37363"/>
                  </a:lnTo>
                  <a:lnTo>
                    <a:pt x="1215618" y="40563"/>
                  </a:lnTo>
                  <a:lnTo>
                    <a:pt x="1217752" y="41541"/>
                  </a:lnTo>
                  <a:lnTo>
                    <a:pt x="1230261" y="44970"/>
                  </a:lnTo>
                  <a:lnTo>
                    <a:pt x="1231811" y="45681"/>
                  </a:lnTo>
                  <a:lnTo>
                    <a:pt x="1233385" y="47142"/>
                  </a:lnTo>
                  <a:lnTo>
                    <a:pt x="1233728" y="47980"/>
                  </a:lnTo>
                  <a:lnTo>
                    <a:pt x="1233728" y="50368"/>
                  </a:lnTo>
                  <a:lnTo>
                    <a:pt x="1233195" y="51511"/>
                  </a:lnTo>
                  <a:lnTo>
                    <a:pt x="1231023" y="53416"/>
                  </a:lnTo>
                  <a:lnTo>
                    <a:pt x="1229448" y="53886"/>
                  </a:lnTo>
                  <a:lnTo>
                    <a:pt x="1225016" y="53886"/>
                  </a:lnTo>
                  <a:lnTo>
                    <a:pt x="1223225" y="53263"/>
                  </a:lnTo>
                  <a:lnTo>
                    <a:pt x="1221054" y="50990"/>
                  </a:lnTo>
                  <a:lnTo>
                    <a:pt x="1220571" y="49657"/>
                  </a:lnTo>
                  <a:lnTo>
                    <a:pt x="1220571" y="48044"/>
                  </a:lnTo>
                  <a:lnTo>
                    <a:pt x="1209268" y="48044"/>
                  </a:lnTo>
                  <a:lnTo>
                    <a:pt x="1209268" y="52641"/>
                  </a:lnTo>
                  <a:lnTo>
                    <a:pt x="1211033" y="56108"/>
                  </a:lnTo>
                  <a:lnTo>
                    <a:pt x="1217523" y="60401"/>
                  </a:lnTo>
                  <a:lnTo>
                    <a:pt x="1221473" y="61366"/>
                  </a:lnTo>
                  <a:lnTo>
                    <a:pt x="1232408" y="61366"/>
                  </a:lnTo>
                  <a:lnTo>
                    <a:pt x="1237145" y="59905"/>
                  </a:lnTo>
                  <a:lnTo>
                    <a:pt x="1243647" y="54317"/>
                  </a:lnTo>
                  <a:lnTo>
                    <a:pt x="1245196" y="51066"/>
                  </a:lnTo>
                  <a:lnTo>
                    <a:pt x="1245196" y="415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37295" y="2090356"/>
              <a:ext cx="623570" cy="293370"/>
            </a:xfrm>
            <a:custGeom>
              <a:avLst/>
              <a:gdLst/>
              <a:ahLst/>
              <a:cxnLst/>
              <a:rect l="l" t="t" r="r" b="b"/>
              <a:pathLst>
                <a:path w="623569" h="293369">
                  <a:moveTo>
                    <a:pt x="459384" y="148297"/>
                  </a:moveTo>
                  <a:lnTo>
                    <a:pt x="623252" y="148297"/>
                  </a:lnTo>
                </a:path>
                <a:path w="623569" h="293369">
                  <a:moveTo>
                    <a:pt x="0" y="148297"/>
                  </a:moveTo>
                  <a:lnTo>
                    <a:pt x="163855" y="148297"/>
                  </a:lnTo>
                </a:path>
                <a:path w="623569" h="293369">
                  <a:moveTo>
                    <a:pt x="310121" y="0"/>
                  </a:moveTo>
                  <a:lnTo>
                    <a:pt x="356381" y="7497"/>
                  </a:lnTo>
                  <a:lnTo>
                    <a:pt x="396620" y="28356"/>
                  </a:lnTo>
                  <a:lnTo>
                    <a:pt x="428390" y="60130"/>
                  </a:lnTo>
                  <a:lnTo>
                    <a:pt x="449247" y="100372"/>
                  </a:lnTo>
                  <a:lnTo>
                    <a:pt x="456742" y="146634"/>
                  </a:lnTo>
                  <a:lnTo>
                    <a:pt x="449247" y="192894"/>
                  </a:lnTo>
                  <a:lnTo>
                    <a:pt x="428390" y="233132"/>
                  </a:lnTo>
                  <a:lnTo>
                    <a:pt x="396620" y="264903"/>
                  </a:lnTo>
                  <a:lnTo>
                    <a:pt x="356381" y="285759"/>
                  </a:lnTo>
                  <a:lnTo>
                    <a:pt x="310121" y="293255"/>
                  </a:lnTo>
                  <a:lnTo>
                    <a:pt x="263861" y="285759"/>
                  </a:lnTo>
                  <a:lnTo>
                    <a:pt x="223622" y="264903"/>
                  </a:lnTo>
                  <a:lnTo>
                    <a:pt x="191851" y="233132"/>
                  </a:lnTo>
                  <a:lnTo>
                    <a:pt x="170995" y="192894"/>
                  </a:lnTo>
                  <a:lnTo>
                    <a:pt x="163499" y="146634"/>
                  </a:lnTo>
                  <a:lnTo>
                    <a:pt x="170995" y="100372"/>
                  </a:lnTo>
                  <a:lnTo>
                    <a:pt x="191851" y="60130"/>
                  </a:lnTo>
                  <a:lnTo>
                    <a:pt x="223622" y="28356"/>
                  </a:lnTo>
                  <a:lnTo>
                    <a:pt x="263861" y="7497"/>
                  </a:lnTo>
                  <a:lnTo>
                    <a:pt x="31012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57080" y="1812340"/>
              <a:ext cx="696595" cy="155575"/>
            </a:xfrm>
            <a:custGeom>
              <a:avLst/>
              <a:gdLst/>
              <a:ahLst/>
              <a:cxnLst/>
              <a:rect l="l" t="t" r="r" b="b"/>
              <a:pathLst>
                <a:path w="696595" h="155575">
                  <a:moveTo>
                    <a:pt x="40233" y="43345"/>
                  </a:moveTo>
                  <a:lnTo>
                    <a:pt x="12115" y="25273"/>
                  </a:lnTo>
                  <a:lnTo>
                    <a:pt x="6756" y="21107"/>
                  </a:lnTo>
                  <a:lnTo>
                    <a:pt x="6756" y="13144"/>
                  </a:lnTo>
                  <a:lnTo>
                    <a:pt x="7937" y="10566"/>
                  </a:lnTo>
                  <a:lnTo>
                    <a:pt x="12928" y="6502"/>
                  </a:lnTo>
                  <a:lnTo>
                    <a:pt x="16535" y="5448"/>
                  </a:lnTo>
                  <a:lnTo>
                    <a:pt x="24663" y="5448"/>
                  </a:lnTo>
                  <a:lnTo>
                    <a:pt x="27482" y="6096"/>
                  </a:lnTo>
                  <a:lnTo>
                    <a:pt x="32080" y="8915"/>
                  </a:lnTo>
                  <a:lnTo>
                    <a:pt x="33489" y="11277"/>
                  </a:lnTo>
                  <a:lnTo>
                    <a:pt x="33820" y="14465"/>
                  </a:lnTo>
                  <a:lnTo>
                    <a:pt x="39179" y="14465"/>
                  </a:lnTo>
                  <a:lnTo>
                    <a:pt x="39179" y="9690"/>
                  </a:lnTo>
                  <a:lnTo>
                    <a:pt x="37096" y="6096"/>
                  </a:lnTo>
                  <a:lnTo>
                    <a:pt x="29616" y="1701"/>
                  </a:lnTo>
                  <a:lnTo>
                    <a:pt x="25577" y="736"/>
                  </a:lnTo>
                  <a:lnTo>
                    <a:pt x="15125" y="736"/>
                  </a:lnTo>
                  <a:lnTo>
                    <a:pt x="10464" y="2133"/>
                  </a:lnTo>
                  <a:lnTo>
                    <a:pt x="3200" y="7708"/>
                  </a:lnTo>
                  <a:lnTo>
                    <a:pt x="1384" y="11595"/>
                  </a:lnTo>
                  <a:lnTo>
                    <a:pt x="1384" y="20802"/>
                  </a:lnTo>
                  <a:lnTo>
                    <a:pt x="2768" y="24142"/>
                  </a:lnTo>
                  <a:lnTo>
                    <a:pt x="7912" y="28638"/>
                  </a:lnTo>
                  <a:lnTo>
                    <a:pt x="12446" y="30861"/>
                  </a:lnTo>
                  <a:lnTo>
                    <a:pt x="24206" y="34975"/>
                  </a:lnTo>
                  <a:lnTo>
                    <a:pt x="27559" y="36258"/>
                  </a:lnTo>
                  <a:lnTo>
                    <a:pt x="32981" y="38912"/>
                  </a:lnTo>
                  <a:lnTo>
                    <a:pt x="34874" y="41694"/>
                  </a:lnTo>
                  <a:lnTo>
                    <a:pt x="34874" y="49123"/>
                  </a:lnTo>
                  <a:lnTo>
                    <a:pt x="33274" y="51993"/>
                  </a:lnTo>
                  <a:lnTo>
                    <a:pt x="27317" y="55841"/>
                  </a:lnTo>
                  <a:lnTo>
                    <a:pt x="23850" y="56730"/>
                  </a:lnTo>
                  <a:lnTo>
                    <a:pt x="15443" y="56730"/>
                  </a:lnTo>
                  <a:lnTo>
                    <a:pt x="12090" y="55867"/>
                  </a:lnTo>
                  <a:lnTo>
                    <a:pt x="6781" y="52184"/>
                  </a:lnTo>
                  <a:lnTo>
                    <a:pt x="5372" y="49263"/>
                  </a:lnTo>
                  <a:lnTo>
                    <a:pt x="5372" y="45351"/>
                  </a:lnTo>
                  <a:lnTo>
                    <a:pt x="0" y="45351"/>
                  </a:lnTo>
                  <a:lnTo>
                    <a:pt x="495" y="50825"/>
                  </a:lnTo>
                  <a:lnTo>
                    <a:pt x="2501" y="54914"/>
                  </a:lnTo>
                  <a:lnTo>
                    <a:pt x="9271" y="60172"/>
                  </a:lnTo>
                  <a:lnTo>
                    <a:pt x="13716" y="61442"/>
                  </a:lnTo>
                  <a:lnTo>
                    <a:pt x="25692" y="61442"/>
                  </a:lnTo>
                  <a:lnTo>
                    <a:pt x="30746" y="59956"/>
                  </a:lnTo>
                  <a:lnTo>
                    <a:pt x="38341" y="54000"/>
                  </a:lnTo>
                  <a:lnTo>
                    <a:pt x="40233" y="50063"/>
                  </a:lnTo>
                  <a:lnTo>
                    <a:pt x="40233" y="43345"/>
                  </a:lnTo>
                  <a:close/>
                </a:path>
                <a:path w="696595" h="155575">
                  <a:moveTo>
                    <a:pt x="56578" y="95745"/>
                  </a:moveTo>
                  <a:lnTo>
                    <a:pt x="23418" y="95745"/>
                  </a:lnTo>
                  <a:lnTo>
                    <a:pt x="23418" y="154432"/>
                  </a:lnTo>
                  <a:lnTo>
                    <a:pt x="28613" y="154432"/>
                  </a:lnTo>
                  <a:lnTo>
                    <a:pt x="28613" y="126390"/>
                  </a:lnTo>
                  <a:lnTo>
                    <a:pt x="55600" y="126390"/>
                  </a:lnTo>
                  <a:lnTo>
                    <a:pt x="55600" y="121678"/>
                  </a:lnTo>
                  <a:lnTo>
                    <a:pt x="28613" y="121678"/>
                  </a:lnTo>
                  <a:lnTo>
                    <a:pt x="28613" y="100457"/>
                  </a:lnTo>
                  <a:lnTo>
                    <a:pt x="56578" y="100457"/>
                  </a:lnTo>
                  <a:lnTo>
                    <a:pt x="56578" y="95745"/>
                  </a:lnTo>
                  <a:close/>
                </a:path>
                <a:path w="696595" h="155575">
                  <a:moveTo>
                    <a:pt x="71780" y="113626"/>
                  </a:moveTo>
                  <a:lnTo>
                    <a:pt x="66573" y="113626"/>
                  </a:lnTo>
                  <a:lnTo>
                    <a:pt x="66573" y="154432"/>
                  </a:lnTo>
                  <a:lnTo>
                    <a:pt x="71780" y="154432"/>
                  </a:lnTo>
                  <a:lnTo>
                    <a:pt x="71780" y="113626"/>
                  </a:lnTo>
                  <a:close/>
                </a:path>
                <a:path w="696595" h="155575">
                  <a:moveTo>
                    <a:pt x="72174" y="96964"/>
                  </a:moveTo>
                  <a:lnTo>
                    <a:pt x="66167" y="96964"/>
                  </a:lnTo>
                  <a:lnTo>
                    <a:pt x="66167" y="103136"/>
                  </a:lnTo>
                  <a:lnTo>
                    <a:pt x="72174" y="103136"/>
                  </a:lnTo>
                  <a:lnTo>
                    <a:pt x="72174" y="96964"/>
                  </a:lnTo>
                  <a:close/>
                </a:path>
                <a:path w="696595" h="155575">
                  <a:moveTo>
                    <a:pt x="83642" y="31775"/>
                  </a:moveTo>
                  <a:lnTo>
                    <a:pt x="83045" y="28422"/>
                  </a:lnTo>
                  <a:lnTo>
                    <a:pt x="79692" y="21437"/>
                  </a:lnTo>
                  <a:lnTo>
                    <a:pt x="75565" y="19177"/>
                  </a:lnTo>
                  <a:lnTo>
                    <a:pt x="66903" y="19177"/>
                  </a:lnTo>
                  <a:lnTo>
                    <a:pt x="64439" y="19761"/>
                  </a:lnTo>
                  <a:lnTo>
                    <a:pt x="59766" y="22098"/>
                  </a:lnTo>
                  <a:lnTo>
                    <a:pt x="57912" y="23761"/>
                  </a:lnTo>
                  <a:lnTo>
                    <a:pt x="56502" y="25933"/>
                  </a:lnTo>
                  <a:lnTo>
                    <a:pt x="56502" y="1879"/>
                  </a:lnTo>
                  <a:lnTo>
                    <a:pt x="51295" y="1879"/>
                  </a:lnTo>
                  <a:lnTo>
                    <a:pt x="51295" y="60553"/>
                  </a:lnTo>
                  <a:lnTo>
                    <a:pt x="56502" y="60553"/>
                  </a:lnTo>
                  <a:lnTo>
                    <a:pt x="56502" y="34023"/>
                  </a:lnTo>
                  <a:lnTo>
                    <a:pt x="57365" y="30581"/>
                  </a:lnTo>
                  <a:lnTo>
                    <a:pt x="61099" y="25057"/>
                  </a:lnTo>
                  <a:lnTo>
                    <a:pt x="64135" y="23571"/>
                  </a:lnTo>
                  <a:lnTo>
                    <a:pt x="72161" y="23571"/>
                  </a:lnTo>
                  <a:lnTo>
                    <a:pt x="74942" y="24904"/>
                  </a:lnTo>
                  <a:lnTo>
                    <a:pt x="77812" y="29616"/>
                  </a:lnTo>
                  <a:lnTo>
                    <a:pt x="78435" y="32791"/>
                  </a:lnTo>
                  <a:lnTo>
                    <a:pt x="78435" y="60553"/>
                  </a:lnTo>
                  <a:lnTo>
                    <a:pt x="83642" y="60553"/>
                  </a:lnTo>
                  <a:lnTo>
                    <a:pt x="83642" y="31775"/>
                  </a:lnTo>
                  <a:close/>
                </a:path>
                <a:path w="696595" h="155575">
                  <a:moveTo>
                    <a:pt x="119646" y="127711"/>
                  </a:moveTo>
                  <a:lnTo>
                    <a:pt x="117995" y="122262"/>
                  </a:lnTo>
                  <a:lnTo>
                    <a:pt x="114363" y="118008"/>
                  </a:lnTo>
                  <a:lnTo>
                    <a:pt x="114363" y="130695"/>
                  </a:lnTo>
                  <a:lnTo>
                    <a:pt x="86893" y="130695"/>
                  </a:lnTo>
                  <a:lnTo>
                    <a:pt x="87376" y="126149"/>
                  </a:lnTo>
                  <a:lnTo>
                    <a:pt x="88887" y="122720"/>
                  </a:lnTo>
                  <a:lnTo>
                    <a:pt x="93891" y="118110"/>
                  </a:lnTo>
                  <a:lnTo>
                    <a:pt x="96951" y="116967"/>
                  </a:lnTo>
                  <a:lnTo>
                    <a:pt x="104470" y="116967"/>
                  </a:lnTo>
                  <a:lnTo>
                    <a:pt x="107683" y="118262"/>
                  </a:lnTo>
                  <a:lnTo>
                    <a:pt x="112534" y="123304"/>
                  </a:lnTo>
                  <a:lnTo>
                    <a:pt x="113931" y="126568"/>
                  </a:lnTo>
                  <a:lnTo>
                    <a:pt x="114363" y="130695"/>
                  </a:lnTo>
                  <a:lnTo>
                    <a:pt x="114363" y="118008"/>
                  </a:lnTo>
                  <a:lnTo>
                    <a:pt x="113474" y="116967"/>
                  </a:lnTo>
                  <a:lnTo>
                    <a:pt x="111379" y="114503"/>
                  </a:lnTo>
                  <a:lnTo>
                    <a:pt x="106705" y="112572"/>
                  </a:lnTo>
                  <a:lnTo>
                    <a:pt x="95262" y="112572"/>
                  </a:lnTo>
                  <a:lnTo>
                    <a:pt x="90881" y="114198"/>
                  </a:lnTo>
                  <a:lnTo>
                    <a:pt x="83566" y="121183"/>
                  </a:lnTo>
                  <a:lnTo>
                    <a:pt x="81622" y="126568"/>
                  </a:lnTo>
                  <a:lnTo>
                    <a:pt x="81610" y="140830"/>
                  </a:lnTo>
                  <a:lnTo>
                    <a:pt x="83489" y="146265"/>
                  </a:lnTo>
                  <a:lnTo>
                    <a:pt x="87223" y="150114"/>
                  </a:lnTo>
                  <a:lnTo>
                    <a:pt x="90627" y="153581"/>
                  </a:lnTo>
                  <a:lnTo>
                    <a:pt x="95097" y="155321"/>
                  </a:lnTo>
                  <a:lnTo>
                    <a:pt x="105613" y="155321"/>
                  </a:lnTo>
                  <a:lnTo>
                    <a:pt x="109766" y="153885"/>
                  </a:lnTo>
                  <a:lnTo>
                    <a:pt x="113169" y="150926"/>
                  </a:lnTo>
                  <a:lnTo>
                    <a:pt x="115938" y="148526"/>
                  </a:lnTo>
                  <a:lnTo>
                    <a:pt x="117830" y="145326"/>
                  </a:lnTo>
                  <a:lnTo>
                    <a:pt x="118757" y="141427"/>
                  </a:lnTo>
                  <a:lnTo>
                    <a:pt x="113157" y="141427"/>
                  </a:lnTo>
                  <a:lnTo>
                    <a:pt x="111785" y="144945"/>
                  </a:lnTo>
                  <a:lnTo>
                    <a:pt x="109982" y="147459"/>
                  </a:lnTo>
                  <a:lnTo>
                    <a:pt x="105752" y="150291"/>
                  </a:lnTo>
                  <a:lnTo>
                    <a:pt x="103390" y="150926"/>
                  </a:lnTo>
                  <a:lnTo>
                    <a:pt x="96405" y="150926"/>
                  </a:lnTo>
                  <a:lnTo>
                    <a:pt x="93065" y="149428"/>
                  </a:lnTo>
                  <a:lnTo>
                    <a:pt x="88125" y="143421"/>
                  </a:lnTo>
                  <a:lnTo>
                    <a:pt x="86893" y="139522"/>
                  </a:lnTo>
                  <a:lnTo>
                    <a:pt x="86893" y="134759"/>
                  </a:lnTo>
                  <a:lnTo>
                    <a:pt x="119646" y="134759"/>
                  </a:lnTo>
                  <a:lnTo>
                    <a:pt x="119646" y="130695"/>
                  </a:lnTo>
                  <a:lnTo>
                    <a:pt x="119646" y="127711"/>
                  </a:lnTo>
                  <a:close/>
                </a:path>
                <a:path w="696595" h="155575">
                  <a:moveTo>
                    <a:pt x="129159" y="59690"/>
                  </a:moveTo>
                  <a:lnTo>
                    <a:pt x="128676" y="51930"/>
                  </a:lnTo>
                  <a:lnTo>
                    <a:pt x="128676" y="19748"/>
                  </a:lnTo>
                  <a:lnTo>
                    <a:pt x="123469" y="19748"/>
                  </a:lnTo>
                  <a:lnTo>
                    <a:pt x="123469" y="46278"/>
                  </a:lnTo>
                  <a:lnTo>
                    <a:pt x="122605" y="49720"/>
                  </a:lnTo>
                  <a:lnTo>
                    <a:pt x="118859" y="55245"/>
                  </a:lnTo>
                  <a:lnTo>
                    <a:pt x="115836" y="56730"/>
                  </a:lnTo>
                  <a:lnTo>
                    <a:pt x="107810" y="56730"/>
                  </a:lnTo>
                  <a:lnTo>
                    <a:pt x="105016" y="55410"/>
                  </a:lnTo>
                  <a:lnTo>
                    <a:pt x="102146" y="50698"/>
                  </a:lnTo>
                  <a:lnTo>
                    <a:pt x="101523" y="47523"/>
                  </a:lnTo>
                  <a:lnTo>
                    <a:pt x="101523" y="19748"/>
                  </a:lnTo>
                  <a:lnTo>
                    <a:pt x="96316" y="19748"/>
                  </a:lnTo>
                  <a:lnTo>
                    <a:pt x="96316" y="48526"/>
                  </a:lnTo>
                  <a:lnTo>
                    <a:pt x="96913" y="51892"/>
                  </a:lnTo>
                  <a:lnTo>
                    <a:pt x="100279" y="58877"/>
                  </a:lnTo>
                  <a:lnTo>
                    <a:pt x="104394" y="61125"/>
                  </a:lnTo>
                  <a:lnTo>
                    <a:pt x="113271" y="61125"/>
                  </a:lnTo>
                  <a:lnTo>
                    <a:pt x="115874" y="60490"/>
                  </a:lnTo>
                  <a:lnTo>
                    <a:pt x="120650" y="57937"/>
                  </a:lnTo>
                  <a:lnTo>
                    <a:pt x="122491" y="56146"/>
                  </a:lnTo>
                  <a:lnTo>
                    <a:pt x="123786" y="53809"/>
                  </a:lnTo>
                  <a:lnTo>
                    <a:pt x="124117" y="60553"/>
                  </a:lnTo>
                  <a:lnTo>
                    <a:pt x="129159" y="60553"/>
                  </a:lnTo>
                  <a:lnTo>
                    <a:pt x="129159" y="59690"/>
                  </a:lnTo>
                  <a:close/>
                </a:path>
                <a:path w="696595" h="155575">
                  <a:moveTo>
                    <a:pt x="134683" y="95745"/>
                  </a:moveTo>
                  <a:lnTo>
                    <a:pt x="129476" y="95745"/>
                  </a:lnTo>
                  <a:lnTo>
                    <a:pt x="129476" y="154432"/>
                  </a:lnTo>
                  <a:lnTo>
                    <a:pt x="134683" y="154432"/>
                  </a:lnTo>
                  <a:lnTo>
                    <a:pt x="134683" y="95745"/>
                  </a:lnTo>
                  <a:close/>
                </a:path>
                <a:path w="696595" h="155575">
                  <a:moveTo>
                    <a:pt x="173697" y="31775"/>
                  </a:moveTo>
                  <a:lnTo>
                    <a:pt x="173101" y="28422"/>
                  </a:lnTo>
                  <a:lnTo>
                    <a:pt x="169748" y="21437"/>
                  </a:lnTo>
                  <a:lnTo>
                    <a:pt x="165620" y="19177"/>
                  </a:lnTo>
                  <a:lnTo>
                    <a:pt x="156743" y="19177"/>
                  </a:lnTo>
                  <a:lnTo>
                    <a:pt x="154139" y="19812"/>
                  </a:lnTo>
                  <a:lnTo>
                    <a:pt x="149364" y="22364"/>
                  </a:lnTo>
                  <a:lnTo>
                    <a:pt x="147523" y="24168"/>
                  </a:lnTo>
                  <a:lnTo>
                    <a:pt x="146227" y="26504"/>
                  </a:lnTo>
                  <a:lnTo>
                    <a:pt x="145897" y="19748"/>
                  </a:lnTo>
                  <a:lnTo>
                    <a:pt x="140855" y="19748"/>
                  </a:lnTo>
                  <a:lnTo>
                    <a:pt x="140855" y="20624"/>
                  </a:lnTo>
                  <a:lnTo>
                    <a:pt x="141351" y="28371"/>
                  </a:lnTo>
                  <a:lnTo>
                    <a:pt x="141351" y="60553"/>
                  </a:lnTo>
                  <a:lnTo>
                    <a:pt x="146545" y="60553"/>
                  </a:lnTo>
                  <a:lnTo>
                    <a:pt x="146545" y="34023"/>
                  </a:lnTo>
                  <a:lnTo>
                    <a:pt x="147421" y="30581"/>
                  </a:lnTo>
                  <a:lnTo>
                    <a:pt x="151155" y="25057"/>
                  </a:lnTo>
                  <a:lnTo>
                    <a:pt x="154190" y="23571"/>
                  </a:lnTo>
                  <a:lnTo>
                    <a:pt x="162217" y="23571"/>
                  </a:lnTo>
                  <a:lnTo>
                    <a:pt x="164998" y="24904"/>
                  </a:lnTo>
                  <a:lnTo>
                    <a:pt x="167868" y="29616"/>
                  </a:lnTo>
                  <a:lnTo>
                    <a:pt x="168490" y="32791"/>
                  </a:lnTo>
                  <a:lnTo>
                    <a:pt x="168490" y="60553"/>
                  </a:lnTo>
                  <a:lnTo>
                    <a:pt x="173697" y="60553"/>
                  </a:lnTo>
                  <a:lnTo>
                    <a:pt x="173697" y="31775"/>
                  </a:lnTo>
                  <a:close/>
                </a:path>
                <a:path w="696595" h="155575">
                  <a:moveTo>
                    <a:pt x="180771" y="154432"/>
                  </a:moveTo>
                  <a:lnTo>
                    <a:pt x="180555" y="149047"/>
                  </a:lnTo>
                  <a:lnTo>
                    <a:pt x="180530" y="148005"/>
                  </a:lnTo>
                  <a:lnTo>
                    <a:pt x="180530" y="119722"/>
                  </a:lnTo>
                  <a:lnTo>
                    <a:pt x="180530" y="95745"/>
                  </a:lnTo>
                  <a:lnTo>
                    <a:pt x="175323" y="95745"/>
                  </a:lnTo>
                  <a:lnTo>
                    <a:pt x="175323" y="119722"/>
                  </a:lnTo>
                  <a:lnTo>
                    <a:pt x="175323" y="128854"/>
                  </a:lnTo>
                  <a:lnTo>
                    <a:pt x="175323" y="138493"/>
                  </a:lnTo>
                  <a:lnTo>
                    <a:pt x="174345" y="142481"/>
                  </a:lnTo>
                  <a:lnTo>
                    <a:pt x="170078" y="149250"/>
                  </a:lnTo>
                  <a:lnTo>
                    <a:pt x="166573" y="151104"/>
                  </a:lnTo>
                  <a:lnTo>
                    <a:pt x="158394" y="151104"/>
                  </a:lnTo>
                  <a:lnTo>
                    <a:pt x="155536" y="149796"/>
                  </a:lnTo>
                  <a:lnTo>
                    <a:pt x="150939" y="144259"/>
                  </a:lnTo>
                  <a:lnTo>
                    <a:pt x="149720" y="140017"/>
                  </a:lnTo>
                  <a:lnTo>
                    <a:pt x="149720" y="130048"/>
                  </a:lnTo>
                  <a:lnTo>
                    <a:pt x="150380" y="126441"/>
                  </a:lnTo>
                  <a:lnTo>
                    <a:pt x="153784" y="119075"/>
                  </a:lnTo>
                  <a:lnTo>
                    <a:pt x="157416" y="116789"/>
                  </a:lnTo>
                  <a:lnTo>
                    <a:pt x="167055" y="116789"/>
                  </a:lnTo>
                  <a:lnTo>
                    <a:pt x="170421" y="118592"/>
                  </a:lnTo>
                  <a:lnTo>
                    <a:pt x="174434" y="125031"/>
                  </a:lnTo>
                  <a:lnTo>
                    <a:pt x="175323" y="128854"/>
                  </a:lnTo>
                  <a:lnTo>
                    <a:pt x="175323" y="119722"/>
                  </a:lnTo>
                  <a:lnTo>
                    <a:pt x="174129" y="117716"/>
                  </a:lnTo>
                  <a:lnTo>
                    <a:pt x="173139" y="116789"/>
                  </a:lnTo>
                  <a:lnTo>
                    <a:pt x="172377" y="116065"/>
                  </a:lnTo>
                  <a:lnTo>
                    <a:pt x="170040" y="114769"/>
                  </a:lnTo>
                  <a:lnTo>
                    <a:pt x="167449" y="113296"/>
                  </a:lnTo>
                  <a:lnTo>
                    <a:pt x="164515" y="112572"/>
                  </a:lnTo>
                  <a:lnTo>
                    <a:pt x="155905" y="112572"/>
                  </a:lnTo>
                  <a:lnTo>
                    <a:pt x="151777" y="114503"/>
                  </a:lnTo>
                  <a:lnTo>
                    <a:pt x="145973" y="122262"/>
                  </a:lnTo>
                  <a:lnTo>
                    <a:pt x="144526" y="127355"/>
                  </a:lnTo>
                  <a:lnTo>
                    <a:pt x="144526" y="141389"/>
                  </a:lnTo>
                  <a:lnTo>
                    <a:pt x="146469" y="147142"/>
                  </a:lnTo>
                  <a:lnTo>
                    <a:pt x="153416" y="153860"/>
                  </a:lnTo>
                  <a:lnTo>
                    <a:pt x="157099" y="155321"/>
                  </a:lnTo>
                  <a:lnTo>
                    <a:pt x="164617" y="155321"/>
                  </a:lnTo>
                  <a:lnTo>
                    <a:pt x="167386" y="154660"/>
                  </a:lnTo>
                  <a:lnTo>
                    <a:pt x="172046" y="152006"/>
                  </a:lnTo>
                  <a:lnTo>
                    <a:pt x="172986" y="151104"/>
                  </a:lnTo>
                  <a:lnTo>
                    <a:pt x="173913" y="150228"/>
                  </a:lnTo>
                  <a:lnTo>
                    <a:pt x="175323" y="148005"/>
                  </a:lnTo>
                  <a:lnTo>
                    <a:pt x="175729" y="154432"/>
                  </a:lnTo>
                  <a:lnTo>
                    <a:pt x="180771" y="154432"/>
                  </a:lnTo>
                  <a:close/>
                </a:path>
                <a:path w="696595" h="155575">
                  <a:moveTo>
                    <a:pt x="204749" y="55841"/>
                  </a:moveTo>
                  <a:lnTo>
                    <a:pt x="203504" y="56311"/>
                  </a:lnTo>
                  <a:lnTo>
                    <a:pt x="201764" y="56654"/>
                  </a:lnTo>
                  <a:lnTo>
                    <a:pt x="198361" y="56654"/>
                  </a:lnTo>
                  <a:lnTo>
                    <a:pt x="196557" y="55816"/>
                  </a:lnTo>
                  <a:lnTo>
                    <a:pt x="195160" y="53213"/>
                  </a:lnTo>
                  <a:lnTo>
                    <a:pt x="194906" y="51803"/>
                  </a:lnTo>
                  <a:lnTo>
                    <a:pt x="194906" y="23495"/>
                  </a:lnTo>
                  <a:lnTo>
                    <a:pt x="204177" y="23495"/>
                  </a:lnTo>
                  <a:lnTo>
                    <a:pt x="204177" y="19748"/>
                  </a:lnTo>
                  <a:lnTo>
                    <a:pt x="194906" y="19748"/>
                  </a:lnTo>
                  <a:lnTo>
                    <a:pt x="194906" y="8940"/>
                  </a:lnTo>
                  <a:lnTo>
                    <a:pt x="189699" y="11061"/>
                  </a:lnTo>
                  <a:lnTo>
                    <a:pt x="189699" y="19748"/>
                  </a:lnTo>
                  <a:lnTo>
                    <a:pt x="181825" y="19748"/>
                  </a:lnTo>
                  <a:lnTo>
                    <a:pt x="181825" y="23495"/>
                  </a:lnTo>
                  <a:lnTo>
                    <a:pt x="189699" y="23495"/>
                  </a:lnTo>
                  <a:lnTo>
                    <a:pt x="189699" y="55079"/>
                  </a:lnTo>
                  <a:lnTo>
                    <a:pt x="190601" y="57327"/>
                  </a:lnTo>
                  <a:lnTo>
                    <a:pt x="194017" y="60198"/>
                  </a:lnTo>
                  <a:lnTo>
                    <a:pt x="196342" y="60883"/>
                  </a:lnTo>
                  <a:lnTo>
                    <a:pt x="201853" y="60807"/>
                  </a:lnTo>
                  <a:lnTo>
                    <a:pt x="203327" y="60540"/>
                  </a:lnTo>
                  <a:lnTo>
                    <a:pt x="204749" y="60071"/>
                  </a:lnTo>
                  <a:lnTo>
                    <a:pt x="204749" y="55841"/>
                  </a:lnTo>
                  <a:close/>
                </a:path>
                <a:path w="696595" h="155575">
                  <a:moveTo>
                    <a:pt x="519950" y="42621"/>
                  </a:moveTo>
                  <a:lnTo>
                    <a:pt x="491832" y="24549"/>
                  </a:lnTo>
                  <a:lnTo>
                    <a:pt x="486460" y="20370"/>
                  </a:lnTo>
                  <a:lnTo>
                    <a:pt x="486460" y="12407"/>
                  </a:lnTo>
                  <a:lnTo>
                    <a:pt x="487654" y="9842"/>
                  </a:lnTo>
                  <a:lnTo>
                    <a:pt x="492633" y="5778"/>
                  </a:lnTo>
                  <a:lnTo>
                    <a:pt x="496239" y="4711"/>
                  </a:lnTo>
                  <a:lnTo>
                    <a:pt x="504367" y="4711"/>
                  </a:lnTo>
                  <a:lnTo>
                    <a:pt x="507187" y="5359"/>
                  </a:lnTo>
                  <a:lnTo>
                    <a:pt x="511797" y="8178"/>
                  </a:lnTo>
                  <a:lnTo>
                    <a:pt x="513207" y="10541"/>
                  </a:lnTo>
                  <a:lnTo>
                    <a:pt x="513524" y="13741"/>
                  </a:lnTo>
                  <a:lnTo>
                    <a:pt x="518896" y="13741"/>
                  </a:lnTo>
                  <a:lnTo>
                    <a:pt x="518896" y="8966"/>
                  </a:lnTo>
                  <a:lnTo>
                    <a:pt x="516801" y="5359"/>
                  </a:lnTo>
                  <a:lnTo>
                    <a:pt x="509320" y="977"/>
                  </a:lnTo>
                  <a:lnTo>
                    <a:pt x="505294" y="0"/>
                  </a:lnTo>
                  <a:lnTo>
                    <a:pt x="494830" y="0"/>
                  </a:lnTo>
                  <a:lnTo>
                    <a:pt x="490181" y="1397"/>
                  </a:lnTo>
                  <a:lnTo>
                    <a:pt x="482904" y="6972"/>
                  </a:lnTo>
                  <a:lnTo>
                    <a:pt x="481101" y="10871"/>
                  </a:lnTo>
                  <a:lnTo>
                    <a:pt x="481101" y="20078"/>
                  </a:lnTo>
                  <a:lnTo>
                    <a:pt x="482485" y="23406"/>
                  </a:lnTo>
                  <a:lnTo>
                    <a:pt x="487629" y="27901"/>
                  </a:lnTo>
                  <a:lnTo>
                    <a:pt x="492150" y="30137"/>
                  </a:lnTo>
                  <a:lnTo>
                    <a:pt x="503910" y="34239"/>
                  </a:lnTo>
                  <a:lnTo>
                    <a:pt x="507263" y="35521"/>
                  </a:lnTo>
                  <a:lnTo>
                    <a:pt x="512686" y="38176"/>
                  </a:lnTo>
                  <a:lnTo>
                    <a:pt x="514591" y="40970"/>
                  </a:lnTo>
                  <a:lnTo>
                    <a:pt x="514591" y="48387"/>
                  </a:lnTo>
                  <a:lnTo>
                    <a:pt x="512991" y="51257"/>
                  </a:lnTo>
                  <a:lnTo>
                    <a:pt x="507022" y="55105"/>
                  </a:lnTo>
                  <a:lnTo>
                    <a:pt x="503555" y="56007"/>
                  </a:lnTo>
                  <a:lnTo>
                    <a:pt x="495160" y="56007"/>
                  </a:lnTo>
                  <a:lnTo>
                    <a:pt x="491807" y="55130"/>
                  </a:lnTo>
                  <a:lnTo>
                    <a:pt x="486486" y="51447"/>
                  </a:lnTo>
                  <a:lnTo>
                    <a:pt x="485076" y="48526"/>
                  </a:lnTo>
                  <a:lnTo>
                    <a:pt x="485076" y="44615"/>
                  </a:lnTo>
                  <a:lnTo>
                    <a:pt x="479717" y="44615"/>
                  </a:lnTo>
                  <a:lnTo>
                    <a:pt x="480199" y="50101"/>
                  </a:lnTo>
                  <a:lnTo>
                    <a:pt x="482206" y="54190"/>
                  </a:lnTo>
                  <a:lnTo>
                    <a:pt x="488975" y="59436"/>
                  </a:lnTo>
                  <a:lnTo>
                    <a:pt x="493433" y="60718"/>
                  </a:lnTo>
                  <a:lnTo>
                    <a:pt x="505396" y="60718"/>
                  </a:lnTo>
                  <a:lnTo>
                    <a:pt x="510463" y="59232"/>
                  </a:lnTo>
                  <a:lnTo>
                    <a:pt x="518045" y="53263"/>
                  </a:lnTo>
                  <a:lnTo>
                    <a:pt x="519950" y="49326"/>
                  </a:lnTo>
                  <a:lnTo>
                    <a:pt x="519950" y="42621"/>
                  </a:lnTo>
                  <a:close/>
                </a:path>
                <a:path w="696595" h="155575">
                  <a:moveTo>
                    <a:pt x="543039" y="95021"/>
                  </a:moveTo>
                  <a:lnTo>
                    <a:pt x="509866" y="95021"/>
                  </a:lnTo>
                  <a:lnTo>
                    <a:pt x="509866" y="153695"/>
                  </a:lnTo>
                  <a:lnTo>
                    <a:pt x="515073" y="153695"/>
                  </a:lnTo>
                  <a:lnTo>
                    <a:pt x="515073" y="125653"/>
                  </a:lnTo>
                  <a:lnTo>
                    <a:pt x="542061" y="125653"/>
                  </a:lnTo>
                  <a:lnTo>
                    <a:pt x="542061" y="120942"/>
                  </a:lnTo>
                  <a:lnTo>
                    <a:pt x="515073" y="120942"/>
                  </a:lnTo>
                  <a:lnTo>
                    <a:pt x="515073" y="99733"/>
                  </a:lnTo>
                  <a:lnTo>
                    <a:pt x="543039" y="99733"/>
                  </a:lnTo>
                  <a:lnTo>
                    <a:pt x="543039" y="95021"/>
                  </a:lnTo>
                  <a:close/>
                </a:path>
                <a:path w="696595" h="155575">
                  <a:moveTo>
                    <a:pt x="558241" y="112890"/>
                  </a:moveTo>
                  <a:lnTo>
                    <a:pt x="553034" y="112890"/>
                  </a:lnTo>
                  <a:lnTo>
                    <a:pt x="553034" y="153695"/>
                  </a:lnTo>
                  <a:lnTo>
                    <a:pt x="558241" y="153695"/>
                  </a:lnTo>
                  <a:lnTo>
                    <a:pt x="558241" y="112890"/>
                  </a:lnTo>
                  <a:close/>
                </a:path>
                <a:path w="696595" h="155575">
                  <a:moveTo>
                    <a:pt x="558634" y="96240"/>
                  </a:moveTo>
                  <a:lnTo>
                    <a:pt x="552627" y="96240"/>
                  </a:lnTo>
                  <a:lnTo>
                    <a:pt x="552627" y="102412"/>
                  </a:lnTo>
                  <a:lnTo>
                    <a:pt x="558634" y="102412"/>
                  </a:lnTo>
                  <a:lnTo>
                    <a:pt x="558634" y="96240"/>
                  </a:lnTo>
                  <a:close/>
                </a:path>
                <a:path w="696595" h="155575">
                  <a:moveTo>
                    <a:pt x="566191" y="33108"/>
                  </a:moveTo>
                  <a:lnTo>
                    <a:pt x="564540" y="27647"/>
                  </a:lnTo>
                  <a:lnTo>
                    <a:pt x="560908" y="23393"/>
                  </a:lnTo>
                  <a:lnTo>
                    <a:pt x="560908" y="36080"/>
                  </a:lnTo>
                  <a:lnTo>
                    <a:pt x="533438" y="36080"/>
                  </a:lnTo>
                  <a:lnTo>
                    <a:pt x="533933" y="31546"/>
                  </a:lnTo>
                  <a:lnTo>
                    <a:pt x="535432" y="28105"/>
                  </a:lnTo>
                  <a:lnTo>
                    <a:pt x="540448" y="23507"/>
                  </a:lnTo>
                  <a:lnTo>
                    <a:pt x="543496" y="22352"/>
                  </a:lnTo>
                  <a:lnTo>
                    <a:pt x="551027" y="22352"/>
                  </a:lnTo>
                  <a:lnTo>
                    <a:pt x="554240" y="23647"/>
                  </a:lnTo>
                  <a:lnTo>
                    <a:pt x="559079" y="28689"/>
                  </a:lnTo>
                  <a:lnTo>
                    <a:pt x="560476" y="31965"/>
                  </a:lnTo>
                  <a:lnTo>
                    <a:pt x="560908" y="36080"/>
                  </a:lnTo>
                  <a:lnTo>
                    <a:pt x="560908" y="23393"/>
                  </a:lnTo>
                  <a:lnTo>
                    <a:pt x="560019" y="22352"/>
                  </a:lnTo>
                  <a:lnTo>
                    <a:pt x="557936" y="19900"/>
                  </a:lnTo>
                  <a:lnTo>
                    <a:pt x="553250" y="17970"/>
                  </a:lnTo>
                  <a:lnTo>
                    <a:pt x="541820" y="17970"/>
                  </a:lnTo>
                  <a:lnTo>
                    <a:pt x="537425" y="19596"/>
                  </a:lnTo>
                  <a:lnTo>
                    <a:pt x="534009" y="22834"/>
                  </a:lnTo>
                  <a:lnTo>
                    <a:pt x="530110" y="26581"/>
                  </a:lnTo>
                  <a:lnTo>
                    <a:pt x="528167" y="31965"/>
                  </a:lnTo>
                  <a:lnTo>
                    <a:pt x="528154" y="46228"/>
                  </a:lnTo>
                  <a:lnTo>
                    <a:pt x="530034" y="51663"/>
                  </a:lnTo>
                  <a:lnTo>
                    <a:pt x="533768" y="55511"/>
                  </a:lnTo>
                  <a:lnTo>
                    <a:pt x="537184" y="58978"/>
                  </a:lnTo>
                  <a:lnTo>
                    <a:pt x="541642" y="60718"/>
                  </a:lnTo>
                  <a:lnTo>
                    <a:pt x="552170" y="60718"/>
                  </a:lnTo>
                  <a:lnTo>
                    <a:pt x="556310" y="59283"/>
                  </a:lnTo>
                  <a:lnTo>
                    <a:pt x="559701" y="56324"/>
                  </a:lnTo>
                  <a:lnTo>
                    <a:pt x="562483" y="53911"/>
                  </a:lnTo>
                  <a:lnTo>
                    <a:pt x="564375" y="50723"/>
                  </a:lnTo>
                  <a:lnTo>
                    <a:pt x="565302" y="46812"/>
                  </a:lnTo>
                  <a:lnTo>
                    <a:pt x="559701" y="46812"/>
                  </a:lnTo>
                  <a:lnTo>
                    <a:pt x="558342" y="50330"/>
                  </a:lnTo>
                  <a:lnTo>
                    <a:pt x="556526" y="52857"/>
                  </a:lnTo>
                  <a:lnTo>
                    <a:pt x="552297" y="55676"/>
                  </a:lnTo>
                  <a:lnTo>
                    <a:pt x="549935" y="56324"/>
                  </a:lnTo>
                  <a:lnTo>
                    <a:pt x="542950" y="56324"/>
                  </a:lnTo>
                  <a:lnTo>
                    <a:pt x="539610" y="54825"/>
                  </a:lnTo>
                  <a:lnTo>
                    <a:pt x="534682" y="48806"/>
                  </a:lnTo>
                  <a:lnTo>
                    <a:pt x="533438" y="44919"/>
                  </a:lnTo>
                  <a:lnTo>
                    <a:pt x="533438" y="40157"/>
                  </a:lnTo>
                  <a:lnTo>
                    <a:pt x="566191" y="40157"/>
                  </a:lnTo>
                  <a:lnTo>
                    <a:pt x="566191" y="36080"/>
                  </a:lnTo>
                  <a:lnTo>
                    <a:pt x="566191" y="33108"/>
                  </a:lnTo>
                  <a:close/>
                </a:path>
                <a:path w="696595" h="155575">
                  <a:moveTo>
                    <a:pt x="595210" y="18605"/>
                  </a:moveTo>
                  <a:lnTo>
                    <a:pt x="590016" y="18605"/>
                  </a:lnTo>
                  <a:lnTo>
                    <a:pt x="588010" y="19050"/>
                  </a:lnTo>
                  <a:lnTo>
                    <a:pt x="583933" y="21082"/>
                  </a:lnTo>
                  <a:lnTo>
                    <a:pt x="582155" y="22999"/>
                  </a:lnTo>
                  <a:lnTo>
                    <a:pt x="580910" y="25692"/>
                  </a:lnTo>
                  <a:lnTo>
                    <a:pt x="580580" y="19024"/>
                  </a:lnTo>
                  <a:lnTo>
                    <a:pt x="575538" y="19024"/>
                  </a:lnTo>
                  <a:lnTo>
                    <a:pt x="575538" y="19888"/>
                  </a:lnTo>
                  <a:lnTo>
                    <a:pt x="576021" y="27635"/>
                  </a:lnTo>
                  <a:lnTo>
                    <a:pt x="576021" y="59829"/>
                  </a:lnTo>
                  <a:lnTo>
                    <a:pt x="581240" y="59829"/>
                  </a:lnTo>
                  <a:lnTo>
                    <a:pt x="581240" y="33731"/>
                  </a:lnTo>
                  <a:lnTo>
                    <a:pt x="581698" y="30784"/>
                  </a:lnTo>
                  <a:lnTo>
                    <a:pt x="584288" y="25196"/>
                  </a:lnTo>
                  <a:lnTo>
                    <a:pt x="587578" y="23406"/>
                  </a:lnTo>
                  <a:lnTo>
                    <a:pt x="593483" y="23406"/>
                  </a:lnTo>
                  <a:lnTo>
                    <a:pt x="595210" y="23647"/>
                  </a:lnTo>
                  <a:lnTo>
                    <a:pt x="595210" y="18605"/>
                  </a:lnTo>
                  <a:close/>
                </a:path>
                <a:path w="696595" h="155575">
                  <a:moveTo>
                    <a:pt x="606107" y="126987"/>
                  </a:moveTo>
                  <a:lnTo>
                    <a:pt x="604456" y="121526"/>
                  </a:lnTo>
                  <a:lnTo>
                    <a:pt x="600824" y="117284"/>
                  </a:lnTo>
                  <a:lnTo>
                    <a:pt x="600824" y="129971"/>
                  </a:lnTo>
                  <a:lnTo>
                    <a:pt x="573341" y="129971"/>
                  </a:lnTo>
                  <a:lnTo>
                    <a:pt x="573836" y="125412"/>
                  </a:lnTo>
                  <a:lnTo>
                    <a:pt x="575335" y="121983"/>
                  </a:lnTo>
                  <a:lnTo>
                    <a:pt x="580351" y="117373"/>
                  </a:lnTo>
                  <a:lnTo>
                    <a:pt x="583399" y="116230"/>
                  </a:lnTo>
                  <a:lnTo>
                    <a:pt x="590931" y="116230"/>
                  </a:lnTo>
                  <a:lnTo>
                    <a:pt x="594144" y="117525"/>
                  </a:lnTo>
                  <a:lnTo>
                    <a:pt x="598995" y="122567"/>
                  </a:lnTo>
                  <a:lnTo>
                    <a:pt x="600379" y="125844"/>
                  </a:lnTo>
                  <a:lnTo>
                    <a:pt x="600824" y="129971"/>
                  </a:lnTo>
                  <a:lnTo>
                    <a:pt x="600824" y="117284"/>
                  </a:lnTo>
                  <a:lnTo>
                    <a:pt x="599922" y="116230"/>
                  </a:lnTo>
                  <a:lnTo>
                    <a:pt x="597839" y="113779"/>
                  </a:lnTo>
                  <a:lnTo>
                    <a:pt x="593153" y="111836"/>
                  </a:lnTo>
                  <a:lnTo>
                    <a:pt x="581723" y="111836"/>
                  </a:lnTo>
                  <a:lnTo>
                    <a:pt x="577329" y="113461"/>
                  </a:lnTo>
                  <a:lnTo>
                    <a:pt x="570014" y="120446"/>
                  </a:lnTo>
                  <a:lnTo>
                    <a:pt x="568071" y="125844"/>
                  </a:lnTo>
                  <a:lnTo>
                    <a:pt x="568058" y="140093"/>
                  </a:lnTo>
                  <a:lnTo>
                    <a:pt x="569937" y="145542"/>
                  </a:lnTo>
                  <a:lnTo>
                    <a:pt x="573671" y="149390"/>
                  </a:lnTo>
                  <a:lnTo>
                    <a:pt x="577088" y="152857"/>
                  </a:lnTo>
                  <a:lnTo>
                    <a:pt x="581558" y="154584"/>
                  </a:lnTo>
                  <a:lnTo>
                    <a:pt x="592074" y="154584"/>
                  </a:lnTo>
                  <a:lnTo>
                    <a:pt x="596214" y="153162"/>
                  </a:lnTo>
                  <a:lnTo>
                    <a:pt x="599617" y="150202"/>
                  </a:lnTo>
                  <a:lnTo>
                    <a:pt x="602399" y="147789"/>
                  </a:lnTo>
                  <a:lnTo>
                    <a:pt x="604291" y="144589"/>
                  </a:lnTo>
                  <a:lnTo>
                    <a:pt x="605205" y="140690"/>
                  </a:lnTo>
                  <a:lnTo>
                    <a:pt x="599605" y="140690"/>
                  </a:lnTo>
                  <a:lnTo>
                    <a:pt x="598246" y="144208"/>
                  </a:lnTo>
                  <a:lnTo>
                    <a:pt x="596430" y="146735"/>
                  </a:lnTo>
                  <a:lnTo>
                    <a:pt x="592201" y="149555"/>
                  </a:lnTo>
                  <a:lnTo>
                    <a:pt x="589851" y="150202"/>
                  </a:lnTo>
                  <a:lnTo>
                    <a:pt x="582866" y="150202"/>
                  </a:lnTo>
                  <a:lnTo>
                    <a:pt x="579513" y="148704"/>
                  </a:lnTo>
                  <a:lnTo>
                    <a:pt x="574586" y="142684"/>
                  </a:lnTo>
                  <a:lnTo>
                    <a:pt x="573341" y="138798"/>
                  </a:lnTo>
                  <a:lnTo>
                    <a:pt x="573341" y="134023"/>
                  </a:lnTo>
                  <a:lnTo>
                    <a:pt x="606107" y="134023"/>
                  </a:lnTo>
                  <a:lnTo>
                    <a:pt x="606107" y="129971"/>
                  </a:lnTo>
                  <a:lnTo>
                    <a:pt x="606107" y="126987"/>
                  </a:lnTo>
                  <a:close/>
                </a:path>
                <a:path w="696595" h="155575">
                  <a:moveTo>
                    <a:pt x="608291" y="19024"/>
                  </a:moveTo>
                  <a:lnTo>
                    <a:pt x="603097" y="19024"/>
                  </a:lnTo>
                  <a:lnTo>
                    <a:pt x="603097" y="59829"/>
                  </a:lnTo>
                  <a:lnTo>
                    <a:pt x="608291" y="59829"/>
                  </a:lnTo>
                  <a:lnTo>
                    <a:pt x="608291" y="19024"/>
                  </a:lnTo>
                  <a:close/>
                </a:path>
                <a:path w="696595" h="155575">
                  <a:moveTo>
                    <a:pt x="608711" y="2362"/>
                  </a:moveTo>
                  <a:lnTo>
                    <a:pt x="602691" y="2362"/>
                  </a:lnTo>
                  <a:lnTo>
                    <a:pt x="602691" y="8534"/>
                  </a:lnTo>
                  <a:lnTo>
                    <a:pt x="608711" y="8534"/>
                  </a:lnTo>
                  <a:lnTo>
                    <a:pt x="608711" y="2362"/>
                  </a:lnTo>
                  <a:close/>
                </a:path>
                <a:path w="696595" h="155575">
                  <a:moveTo>
                    <a:pt x="621144" y="95021"/>
                  </a:moveTo>
                  <a:lnTo>
                    <a:pt x="615937" y="95021"/>
                  </a:lnTo>
                  <a:lnTo>
                    <a:pt x="615937" y="153695"/>
                  </a:lnTo>
                  <a:lnTo>
                    <a:pt x="621144" y="153695"/>
                  </a:lnTo>
                  <a:lnTo>
                    <a:pt x="621144" y="95021"/>
                  </a:lnTo>
                  <a:close/>
                </a:path>
                <a:path w="696595" h="155575">
                  <a:moveTo>
                    <a:pt x="656170" y="33108"/>
                  </a:moveTo>
                  <a:lnTo>
                    <a:pt x="654519" y="27647"/>
                  </a:lnTo>
                  <a:lnTo>
                    <a:pt x="650887" y="23393"/>
                  </a:lnTo>
                  <a:lnTo>
                    <a:pt x="650887" y="36080"/>
                  </a:lnTo>
                  <a:lnTo>
                    <a:pt x="623417" y="36080"/>
                  </a:lnTo>
                  <a:lnTo>
                    <a:pt x="623900" y="31546"/>
                  </a:lnTo>
                  <a:lnTo>
                    <a:pt x="625411" y="28105"/>
                  </a:lnTo>
                  <a:lnTo>
                    <a:pt x="630428" y="23507"/>
                  </a:lnTo>
                  <a:lnTo>
                    <a:pt x="633463" y="22352"/>
                  </a:lnTo>
                  <a:lnTo>
                    <a:pt x="640994" y="22352"/>
                  </a:lnTo>
                  <a:lnTo>
                    <a:pt x="644220" y="23647"/>
                  </a:lnTo>
                  <a:lnTo>
                    <a:pt x="649058" y="28689"/>
                  </a:lnTo>
                  <a:lnTo>
                    <a:pt x="650455" y="31965"/>
                  </a:lnTo>
                  <a:lnTo>
                    <a:pt x="650887" y="36080"/>
                  </a:lnTo>
                  <a:lnTo>
                    <a:pt x="650887" y="23393"/>
                  </a:lnTo>
                  <a:lnTo>
                    <a:pt x="649998" y="22352"/>
                  </a:lnTo>
                  <a:lnTo>
                    <a:pt x="647915" y="19900"/>
                  </a:lnTo>
                  <a:lnTo>
                    <a:pt x="643216" y="17970"/>
                  </a:lnTo>
                  <a:lnTo>
                    <a:pt x="631786" y="17970"/>
                  </a:lnTo>
                  <a:lnTo>
                    <a:pt x="627392" y="19596"/>
                  </a:lnTo>
                  <a:lnTo>
                    <a:pt x="620090" y="26581"/>
                  </a:lnTo>
                  <a:lnTo>
                    <a:pt x="618147" y="31965"/>
                  </a:lnTo>
                  <a:lnTo>
                    <a:pt x="618134" y="46228"/>
                  </a:lnTo>
                  <a:lnTo>
                    <a:pt x="620001" y="51663"/>
                  </a:lnTo>
                  <a:lnTo>
                    <a:pt x="627151" y="58978"/>
                  </a:lnTo>
                  <a:lnTo>
                    <a:pt x="631621" y="60718"/>
                  </a:lnTo>
                  <a:lnTo>
                    <a:pt x="642137" y="60718"/>
                  </a:lnTo>
                  <a:lnTo>
                    <a:pt x="646290" y="59283"/>
                  </a:lnTo>
                  <a:lnTo>
                    <a:pt x="649681" y="56324"/>
                  </a:lnTo>
                  <a:lnTo>
                    <a:pt x="652462" y="53911"/>
                  </a:lnTo>
                  <a:lnTo>
                    <a:pt x="654354" y="50723"/>
                  </a:lnTo>
                  <a:lnTo>
                    <a:pt x="655281" y="46812"/>
                  </a:lnTo>
                  <a:lnTo>
                    <a:pt x="649668" y="46812"/>
                  </a:lnTo>
                  <a:lnTo>
                    <a:pt x="648309" y="50330"/>
                  </a:lnTo>
                  <a:lnTo>
                    <a:pt x="646493" y="52857"/>
                  </a:lnTo>
                  <a:lnTo>
                    <a:pt x="642277" y="55676"/>
                  </a:lnTo>
                  <a:lnTo>
                    <a:pt x="639914" y="56324"/>
                  </a:lnTo>
                  <a:lnTo>
                    <a:pt x="632929" y="56324"/>
                  </a:lnTo>
                  <a:lnTo>
                    <a:pt x="629577" y="54825"/>
                  </a:lnTo>
                  <a:lnTo>
                    <a:pt x="624649" y="48806"/>
                  </a:lnTo>
                  <a:lnTo>
                    <a:pt x="623417" y="44919"/>
                  </a:lnTo>
                  <a:lnTo>
                    <a:pt x="623417" y="40157"/>
                  </a:lnTo>
                  <a:lnTo>
                    <a:pt x="656170" y="40157"/>
                  </a:lnTo>
                  <a:lnTo>
                    <a:pt x="656170" y="36080"/>
                  </a:lnTo>
                  <a:lnTo>
                    <a:pt x="656170" y="33108"/>
                  </a:lnTo>
                  <a:close/>
                </a:path>
                <a:path w="696595" h="155575">
                  <a:moveTo>
                    <a:pt x="667232" y="153695"/>
                  </a:moveTo>
                  <a:lnTo>
                    <a:pt x="667118" y="151269"/>
                  </a:lnTo>
                  <a:lnTo>
                    <a:pt x="666991" y="147269"/>
                  </a:lnTo>
                  <a:lnTo>
                    <a:pt x="666991" y="118986"/>
                  </a:lnTo>
                  <a:lnTo>
                    <a:pt x="666991" y="95021"/>
                  </a:lnTo>
                  <a:lnTo>
                    <a:pt x="661771" y="95021"/>
                  </a:lnTo>
                  <a:lnTo>
                    <a:pt x="661771" y="118986"/>
                  </a:lnTo>
                  <a:lnTo>
                    <a:pt x="661771" y="128117"/>
                  </a:lnTo>
                  <a:lnTo>
                    <a:pt x="661771" y="137756"/>
                  </a:lnTo>
                  <a:lnTo>
                    <a:pt x="660806" y="141744"/>
                  </a:lnTo>
                  <a:lnTo>
                    <a:pt x="656526" y="148526"/>
                  </a:lnTo>
                  <a:lnTo>
                    <a:pt x="653021" y="150355"/>
                  </a:lnTo>
                  <a:lnTo>
                    <a:pt x="644842" y="150355"/>
                  </a:lnTo>
                  <a:lnTo>
                    <a:pt x="641997" y="149059"/>
                  </a:lnTo>
                  <a:lnTo>
                    <a:pt x="637387" y="143535"/>
                  </a:lnTo>
                  <a:lnTo>
                    <a:pt x="636181" y="139280"/>
                  </a:lnTo>
                  <a:lnTo>
                    <a:pt x="636181" y="129311"/>
                  </a:lnTo>
                  <a:lnTo>
                    <a:pt x="636828" y="125704"/>
                  </a:lnTo>
                  <a:lnTo>
                    <a:pt x="640245" y="118338"/>
                  </a:lnTo>
                  <a:lnTo>
                    <a:pt x="643864" y="116065"/>
                  </a:lnTo>
                  <a:lnTo>
                    <a:pt x="653516" y="116065"/>
                  </a:lnTo>
                  <a:lnTo>
                    <a:pt x="656882" y="117856"/>
                  </a:lnTo>
                  <a:lnTo>
                    <a:pt x="660882" y="124294"/>
                  </a:lnTo>
                  <a:lnTo>
                    <a:pt x="661771" y="128117"/>
                  </a:lnTo>
                  <a:lnTo>
                    <a:pt x="661771" y="118986"/>
                  </a:lnTo>
                  <a:lnTo>
                    <a:pt x="660590" y="116992"/>
                  </a:lnTo>
                  <a:lnTo>
                    <a:pt x="659587" y="116065"/>
                  </a:lnTo>
                  <a:lnTo>
                    <a:pt x="658825" y="115341"/>
                  </a:lnTo>
                  <a:lnTo>
                    <a:pt x="653897" y="112572"/>
                  </a:lnTo>
                  <a:lnTo>
                    <a:pt x="650963" y="111836"/>
                  </a:lnTo>
                  <a:lnTo>
                    <a:pt x="642353" y="111836"/>
                  </a:lnTo>
                  <a:lnTo>
                    <a:pt x="638225" y="113779"/>
                  </a:lnTo>
                  <a:lnTo>
                    <a:pt x="632421" y="121526"/>
                  </a:lnTo>
                  <a:lnTo>
                    <a:pt x="630974" y="126631"/>
                  </a:lnTo>
                  <a:lnTo>
                    <a:pt x="630974" y="140665"/>
                  </a:lnTo>
                  <a:lnTo>
                    <a:pt x="632929" y="146405"/>
                  </a:lnTo>
                  <a:lnTo>
                    <a:pt x="636828" y="150202"/>
                  </a:lnTo>
                  <a:lnTo>
                    <a:pt x="639864" y="153123"/>
                  </a:lnTo>
                  <a:lnTo>
                    <a:pt x="643547" y="154584"/>
                  </a:lnTo>
                  <a:lnTo>
                    <a:pt x="651078" y="154584"/>
                  </a:lnTo>
                  <a:lnTo>
                    <a:pt x="653834" y="153924"/>
                  </a:lnTo>
                  <a:lnTo>
                    <a:pt x="658507" y="151269"/>
                  </a:lnTo>
                  <a:lnTo>
                    <a:pt x="659460" y="150355"/>
                  </a:lnTo>
                  <a:lnTo>
                    <a:pt x="660374" y="149491"/>
                  </a:lnTo>
                  <a:lnTo>
                    <a:pt x="661771" y="147269"/>
                  </a:lnTo>
                  <a:lnTo>
                    <a:pt x="662190" y="153695"/>
                  </a:lnTo>
                  <a:lnTo>
                    <a:pt x="667232" y="153695"/>
                  </a:lnTo>
                  <a:close/>
                </a:path>
                <a:path w="696595" h="155575">
                  <a:moveTo>
                    <a:pt x="696328" y="44437"/>
                  </a:moveTo>
                  <a:lnTo>
                    <a:pt x="695109" y="41744"/>
                  </a:lnTo>
                  <a:lnTo>
                    <a:pt x="691413" y="38938"/>
                  </a:lnTo>
                  <a:lnTo>
                    <a:pt x="689254" y="38049"/>
                  </a:lnTo>
                  <a:lnTo>
                    <a:pt x="675081" y="34328"/>
                  </a:lnTo>
                  <a:lnTo>
                    <a:pt x="673138" y="33540"/>
                  </a:lnTo>
                  <a:lnTo>
                    <a:pt x="670814" y="31800"/>
                  </a:lnTo>
                  <a:lnTo>
                    <a:pt x="670229" y="30480"/>
                  </a:lnTo>
                  <a:lnTo>
                    <a:pt x="670229" y="26581"/>
                  </a:lnTo>
                  <a:lnTo>
                    <a:pt x="671042" y="24917"/>
                  </a:lnTo>
                  <a:lnTo>
                    <a:pt x="674306" y="22479"/>
                  </a:lnTo>
                  <a:lnTo>
                    <a:pt x="676656" y="21869"/>
                  </a:lnTo>
                  <a:lnTo>
                    <a:pt x="682396" y="21869"/>
                  </a:lnTo>
                  <a:lnTo>
                    <a:pt x="684568" y="22288"/>
                  </a:lnTo>
                  <a:lnTo>
                    <a:pt x="688581" y="24358"/>
                  </a:lnTo>
                  <a:lnTo>
                    <a:pt x="689737" y="26365"/>
                  </a:lnTo>
                  <a:lnTo>
                    <a:pt x="689737" y="29171"/>
                  </a:lnTo>
                  <a:lnTo>
                    <a:pt x="695185" y="29171"/>
                  </a:lnTo>
                  <a:lnTo>
                    <a:pt x="695185" y="24739"/>
                  </a:lnTo>
                  <a:lnTo>
                    <a:pt x="693407" y="21590"/>
                  </a:lnTo>
                  <a:lnTo>
                    <a:pt x="687489" y="18567"/>
                  </a:lnTo>
                  <a:lnTo>
                    <a:pt x="684263" y="17970"/>
                  </a:lnTo>
                  <a:lnTo>
                    <a:pt x="674903" y="17970"/>
                  </a:lnTo>
                  <a:lnTo>
                    <a:pt x="670941" y="19202"/>
                  </a:lnTo>
                  <a:lnTo>
                    <a:pt x="666165" y="23710"/>
                  </a:lnTo>
                  <a:lnTo>
                    <a:pt x="665111" y="26250"/>
                  </a:lnTo>
                  <a:lnTo>
                    <a:pt x="665111" y="32435"/>
                  </a:lnTo>
                  <a:lnTo>
                    <a:pt x="666191" y="34810"/>
                  </a:lnTo>
                  <a:lnTo>
                    <a:pt x="669709" y="37528"/>
                  </a:lnTo>
                  <a:lnTo>
                    <a:pt x="671804" y="38417"/>
                  </a:lnTo>
                  <a:lnTo>
                    <a:pt x="685761" y="42075"/>
                  </a:lnTo>
                  <a:lnTo>
                    <a:pt x="687628" y="42786"/>
                  </a:lnTo>
                  <a:lnTo>
                    <a:pt x="690232" y="44615"/>
                  </a:lnTo>
                  <a:lnTo>
                    <a:pt x="691045" y="46380"/>
                  </a:lnTo>
                  <a:lnTo>
                    <a:pt x="691045" y="51371"/>
                  </a:lnTo>
                  <a:lnTo>
                    <a:pt x="690079" y="53352"/>
                  </a:lnTo>
                  <a:lnTo>
                    <a:pt x="686231" y="56121"/>
                  </a:lnTo>
                  <a:lnTo>
                    <a:pt x="683501" y="56819"/>
                  </a:lnTo>
                  <a:lnTo>
                    <a:pt x="677926" y="56819"/>
                  </a:lnTo>
                  <a:lnTo>
                    <a:pt x="669099" y="48768"/>
                  </a:lnTo>
                  <a:lnTo>
                    <a:pt x="663651" y="48768"/>
                  </a:lnTo>
                  <a:lnTo>
                    <a:pt x="663651" y="53378"/>
                  </a:lnTo>
                  <a:lnTo>
                    <a:pt x="665759" y="56705"/>
                  </a:lnTo>
                  <a:lnTo>
                    <a:pt x="672693" y="60071"/>
                  </a:lnTo>
                  <a:lnTo>
                    <a:pt x="675982" y="60718"/>
                  </a:lnTo>
                  <a:lnTo>
                    <a:pt x="684974" y="60718"/>
                  </a:lnTo>
                  <a:lnTo>
                    <a:pt x="689013" y="59512"/>
                  </a:lnTo>
                  <a:lnTo>
                    <a:pt x="694855" y="54686"/>
                  </a:lnTo>
                  <a:lnTo>
                    <a:pt x="696328" y="51638"/>
                  </a:lnTo>
                  <a:lnTo>
                    <a:pt x="696328" y="444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9450" y="2215730"/>
              <a:ext cx="221653" cy="706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66617" y="2219629"/>
              <a:ext cx="41275" cy="57150"/>
            </a:xfrm>
            <a:custGeom>
              <a:avLst/>
              <a:gdLst/>
              <a:ahLst/>
              <a:cxnLst/>
              <a:rect l="l" t="t" r="r" b="b"/>
              <a:pathLst>
                <a:path w="41275" h="57150">
                  <a:moveTo>
                    <a:pt x="31711" y="43726"/>
                  </a:moveTo>
                  <a:lnTo>
                    <a:pt x="26504" y="43726"/>
                  </a:lnTo>
                  <a:lnTo>
                    <a:pt x="26504" y="57061"/>
                  </a:lnTo>
                  <a:lnTo>
                    <a:pt x="31711" y="57061"/>
                  </a:lnTo>
                  <a:lnTo>
                    <a:pt x="31711" y="43726"/>
                  </a:lnTo>
                  <a:close/>
                </a:path>
                <a:path w="41275" h="57150">
                  <a:moveTo>
                    <a:pt x="31711" y="0"/>
                  </a:moveTo>
                  <a:lnTo>
                    <a:pt x="25044" y="0"/>
                  </a:lnTo>
                  <a:lnTo>
                    <a:pt x="0" y="38290"/>
                  </a:lnTo>
                  <a:lnTo>
                    <a:pt x="0" y="43726"/>
                  </a:lnTo>
                  <a:lnTo>
                    <a:pt x="40728" y="43726"/>
                  </a:lnTo>
                  <a:lnTo>
                    <a:pt x="40728" y="39420"/>
                  </a:lnTo>
                  <a:lnTo>
                    <a:pt x="4610" y="39420"/>
                  </a:lnTo>
                  <a:lnTo>
                    <a:pt x="26504" y="5372"/>
                  </a:lnTo>
                  <a:lnTo>
                    <a:pt x="31711" y="5372"/>
                  </a:lnTo>
                  <a:lnTo>
                    <a:pt x="31711" y="0"/>
                  </a:lnTo>
                  <a:close/>
                </a:path>
                <a:path w="41275" h="57150">
                  <a:moveTo>
                    <a:pt x="31711" y="5372"/>
                  </a:moveTo>
                  <a:lnTo>
                    <a:pt x="26504" y="5372"/>
                  </a:lnTo>
                  <a:lnTo>
                    <a:pt x="26504" y="39420"/>
                  </a:lnTo>
                  <a:lnTo>
                    <a:pt x="31711" y="39420"/>
                  </a:lnTo>
                  <a:lnTo>
                    <a:pt x="31711" y="53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48469" y="2309609"/>
              <a:ext cx="229209" cy="764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7859" y="2213533"/>
              <a:ext cx="221653" cy="7063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845839" y="2217039"/>
              <a:ext cx="38100" cy="58419"/>
            </a:xfrm>
            <a:custGeom>
              <a:avLst/>
              <a:gdLst/>
              <a:ahLst/>
              <a:cxnLst/>
              <a:rect l="l" t="t" r="r" b="b"/>
              <a:pathLst>
                <a:path w="38100" h="58419">
                  <a:moveTo>
                    <a:pt x="24930" y="0"/>
                  </a:moveTo>
                  <a:lnTo>
                    <a:pt x="12585" y="0"/>
                  </a:lnTo>
                  <a:lnTo>
                    <a:pt x="7886" y="1841"/>
                  </a:lnTo>
                  <a:lnTo>
                    <a:pt x="2082" y="8394"/>
                  </a:lnTo>
                  <a:lnTo>
                    <a:pt x="825" y="11645"/>
                  </a:lnTo>
                  <a:lnTo>
                    <a:pt x="825" y="15278"/>
                  </a:lnTo>
                  <a:lnTo>
                    <a:pt x="6184" y="15278"/>
                  </a:lnTo>
                  <a:lnTo>
                    <a:pt x="6616" y="11429"/>
                  </a:lnTo>
                  <a:lnTo>
                    <a:pt x="8051" y="8585"/>
                  </a:lnTo>
                  <a:lnTo>
                    <a:pt x="12611" y="5168"/>
                  </a:lnTo>
                  <a:lnTo>
                    <a:pt x="15392" y="4381"/>
                  </a:lnTo>
                  <a:lnTo>
                    <a:pt x="23088" y="4381"/>
                  </a:lnTo>
                  <a:lnTo>
                    <a:pt x="26339" y="5549"/>
                  </a:lnTo>
                  <a:lnTo>
                    <a:pt x="30568" y="9880"/>
                  </a:lnTo>
                  <a:lnTo>
                    <a:pt x="31546" y="12344"/>
                  </a:lnTo>
                  <a:lnTo>
                    <a:pt x="31546" y="18097"/>
                  </a:lnTo>
                  <a:lnTo>
                    <a:pt x="30518" y="20510"/>
                  </a:lnTo>
                  <a:lnTo>
                    <a:pt x="26123" y="24790"/>
                  </a:lnTo>
                  <a:lnTo>
                    <a:pt x="22948" y="25920"/>
                  </a:lnTo>
                  <a:lnTo>
                    <a:pt x="18948" y="25920"/>
                  </a:lnTo>
                  <a:lnTo>
                    <a:pt x="15697" y="25679"/>
                  </a:lnTo>
                  <a:lnTo>
                    <a:pt x="15697" y="30556"/>
                  </a:lnTo>
                  <a:lnTo>
                    <a:pt x="17068" y="30314"/>
                  </a:lnTo>
                  <a:lnTo>
                    <a:pt x="22733" y="30314"/>
                  </a:lnTo>
                  <a:lnTo>
                    <a:pt x="25971" y="31381"/>
                  </a:lnTo>
                  <a:lnTo>
                    <a:pt x="31013" y="35661"/>
                  </a:lnTo>
                  <a:lnTo>
                    <a:pt x="32270" y="38468"/>
                  </a:lnTo>
                  <a:lnTo>
                    <a:pt x="32270" y="45402"/>
                  </a:lnTo>
                  <a:lnTo>
                    <a:pt x="31013" y="48234"/>
                  </a:lnTo>
                  <a:lnTo>
                    <a:pt x="25971" y="52616"/>
                  </a:lnTo>
                  <a:lnTo>
                    <a:pt x="22707" y="53720"/>
                  </a:lnTo>
                  <a:lnTo>
                    <a:pt x="15074" y="53720"/>
                  </a:lnTo>
                  <a:lnTo>
                    <a:pt x="11963" y="52679"/>
                  </a:lnTo>
                  <a:lnTo>
                    <a:pt x="6819" y="48501"/>
                  </a:lnTo>
                  <a:lnTo>
                    <a:pt x="5537" y="45808"/>
                  </a:lnTo>
                  <a:lnTo>
                    <a:pt x="5537" y="42506"/>
                  </a:lnTo>
                  <a:lnTo>
                    <a:pt x="0" y="42506"/>
                  </a:lnTo>
                  <a:lnTo>
                    <a:pt x="0" y="44132"/>
                  </a:lnTo>
                  <a:lnTo>
                    <a:pt x="228" y="45732"/>
                  </a:lnTo>
                  <a:lnTo>
                    <a:pt x="15633" y="58267"/>
                  </a:lnTo>
                  <a:lnTo>
                    <a:pt x="24688" y="58267"/>
                  </a:lnTo>
                  <a:lnTo>
                    <a:pt x="29641" y="56540"/>
                  </a:lnTo>
                  <a:lnTo>
                    <a:pt x="36195" y="50088"/>
                  </a:lnTo>
                  <a:lnTo>
                    <a:pt x="37719" y="46507"/>
                  </a:lnTo>
                  <a:lnTo>
                    <a:pt x="37719" y="38823"/>
                  </a:lnTo>
                  <a:lnTo>
                    <a:pt x="36626" y="35775"/>
                  </a:lnTo>
                  <a:lnTo>
                    <a:pt x="32232" y="30619"/>
                  </a:lnTo>
                  <a:lnTo>
                    <a:pt x="29248" y="28930"/>
                  </a:lnTo>
                  <a:lnTo>
                    <a:pt x="25450" y="28117"/>
                  </a:lnTo>
                  <a:lnTo>
                    <a:pt x="29616" y="27089"/>
                  </a:lnTo>
                  <a:lnTo>
                    <a:pt x="32677" y="25247"/>
                  </a:lnTo>
                  <a:lnTo>
                    <a:pt x="36144" y="20586"/>
                  </a:lnTo>
                  <a:lnTo>
                    <a:pt x="36906" y="18173"/>
                  </a:lnTo>
                  <a:lnTo>
                    <a:pt x="36906" y="11506"/>
                  </a:lnTo>
                  <a:lnTo>
                    <a:pt x="35610" y="8178"/>
                  </a:lnTo>
                  <a:lnTo>
                    <a:pt x="29705" y="1777"/>
                  </a:lnTo>
                  <a:lnTo>
                    <a:pt x="249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6878" y="2307412"/>
              <a:ext cx="229209" cy="764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2836" y="2198166"/>
              <a:ext cx="221640" cy="7063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52277" y="2201672"/>
              <a:ext cx="35560" cy="57785"/>
            </a:xfrm>
            <a:custGeom>
              <a:avLst/>
              <a:gdLst/>
              <a:ahLst/>
              <a:cxnLst/>
              <a:rect l="l" t="t" r="r" b="b"/>
              <a:pathLst>
                <a:path w="35560" h="57785">
                  <a:moveTo>
                    <a:pt x="22783" y="0"/>
                  </a:moveTo>
                  <a:lnTo>
                    <a:pt x="13030" y="0"/>
                  </a:lnTo>
                  <a:lnTo>
                    <a:pt x="8966" y="1384"/>
                  </a:lnTo>
                  <a:lnTo>
                    <a:pt x="2298" y="7124"/>
                  </a:lnTo>
                  <a:lnTo>
                    <a:pt x="571" y="11188"/>
                  </a:lnTo>
                  <a:lnTo>
                    <a:pt x="571" y="16332"/>
                  </a:lnTo>
                  <a:lnTo>
                    <a:pt x="6502" y="16332"/>
                  </a:lnTo>
                  <a:lnTo>
                    <a:pt x="6502" y="12877"/>
                  </a:lnTo>
                  <a:lnTo>
                    <a:pt x="7531" y="10083"/>
                  </a:lnTo>
                  <a:lnTo>
                    <a:pt x="11645" y="5854"/>
                  </a:lnTo>
                  <a:lnTo>
                    <a:pt x="14414" y="4800"/>
                  </a:lnTo>
                  <a:lnTo>
                    <a:pt x="21780" y="4800"/>
                  </a:lnTo>
                  <a:lnTo>
                    <a:pt x="24676" y="6070"/>
                  </a:lnTo>
                  <a:lnTo>
                    <a:pt x="27990" y="10515"/>
                  </a:lnTo>
                  <a:lnTo>
                    <a:pt x="28689" y="12738"/>
                  </a:lnTo>
                  <a:lnTo>
                    <a:pt x="28689" y="17017"/>
                  </a:lnTo>
                  <a:lnTo>
                    <a:pt x="4826" y="47663"/>
                  </a:lnTo>
                  <a:lnTo>
                    <a:pt x="0" y="51942"/>
                  </a:lnTo>
                  <a:lnTo>
                    <a:pt x="0" y="57467"/>
                  </a:lnTo>
                  <a:lnTo>
                    <a:pt x="35356" y="57467"/>
                  </a:lnTo>
                  <a:lnTo>
                    <a:pt x="35356" y="52501"/>
                  </a:lnTo>
                  <a:lnTo>
                    <a:pt x="6502" y="52501"/>
                  </a:lnTo>
                  <a:lnTo>
                    <a:pt x="12903" y="46422"/>
                  </a:lnTo>
                  <a:lnTo>
                    <a:pt x="34620" y="17170"/>
                  </a:lnTo>
                  <a:lnTo>
                    <a:pt x="34620" y="10185"/>
                  </a:lnTo>
                  <a:lnTo>
                    <a:pt x="33058" y="6565"/>
                  </a:lnTo>
                  <a:lnTo>
                    <a:pt x="26771" y="1308"/>
                  </a:lnTo>
                  <a:lnTo>
                    <a:pt x="227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31843" y="2292057"/>
              <a:ext cx="229209" cy="764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959072" y="1764626"/>
              <a:ext cx="0" cy="670560"/>
            </a:xfrm>
            <a:custGeom>
              <a:avLst/>
              <a:gdLst/>
              <a:ahLst/>
              <a:cxnLst/>
              <a:rect l="l" t="t" r="r" b="b"/>
              <a:pathLst>
                <a:path h="670560">
                  <a:moveTo>
                    <a:pt x="0" y="0"/>
                  </a:moveTo>
                  <a:lnTo>
                    <a:pt x="0" y="6700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67429" y="1810880"/>
              <a:ext cx="550811" cy="16913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56072" y="577456"/>
              <a:ext cx="671372" cy="7590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156555" y="676122"/>
              <a:ext cx="0" cy="945515"/>
            </a:xfrm>
            <a:custGeom>
              <a:avLst/>
              <a:gdLst/>
              <a:ahLst/>
              <a:cxnLst/>
              <a:rect l="l" t="t" r="r" b="b"/>
              <a:pathLst>
                <a:path h="945515">
                  <a:moveTo>
                    <a:pt x="0" y="0"/>
                  </a:moveTo>
                  <a:lnTo>
                    <a:pt x="0" y="9451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89945" y="734491"/>
              <a:ext cx="942975" cy="153670"/>
            </a:xfrm>
            <a:custGeom>
              <a:avLst/>
              <a:gdLst/>
              <a:ahLst/>
              <a:cxnLst/>
              <a:rect l="l" t="t" r="r" b="b"/>
              <a:pathLst>
                <a:path w="942975" h="153669">
                  <a:moveTo>
                    <a:pt x="45351" y="138328"/>
                  </a:moveTo>
                  <a:lnTo>
                    <a:pt x="39573" y="138328"/>
                  </a:lnTo>
                  <a:lnTo>
                    <a:pt x="39141" y="140982"/>
                  </a:lnTo>
                  <a:lnTo>
                    <a:pt x="37884" y="143294"/>
                  </a:lnTo>
                  <a:lnTo>
                    <a:pt x="33261" y="147574"/>
                  </a:lnTo>
                  <a:lnTo>
                    <a:pt x="30035" y="148742"/>
                  </a:lnTo>
                  <a:lnTo>
                    <a:pt x="19202" y="148742"/>
                  </a:lnTo>
                  <a:lnTo>
                    <a:pt x="13944" y="146024"/>
                  </a:lnTo>
                  <a:lnTo>
                    <a:pt x="7239" y="135940"/>
                  </a:lnTo>
                  <a:lnTo>
                    <a:pt x="5689" y="130009"/>
                  </a:lnTo>
                  <a:lnTo>
                    <a:pt x="5689" y="115595"/>
                  </a:lnTo>
                  <a:lnTo>
                    <a:pt x="7315" y="109664"/>
                  </a:lnTo>
                  <a:lnTo>
                    <a:pt x="14084" y="99974"/>
                  </a:lnTo>
                  <a:lnTo>
                    <a:pt x="18986" y="97447"/>
                  </a:lnTo>
                  <a:lnTo>
                    <a:pt x="28905" y="97447"/>
                  </a:lnTo>
                  <a:lnTo>
                    <a:pt x="32029" y="98298"/>
                  </a:lnTo>
                  <a:lnTo>
                    <a:pt x="37223" y="101714"/>
                  </a:lnTo>
                  <a:lnTo>
                    <a:pt x="38684" y="104254"/>
                  </a:lnTo>
                  <a:lnTo>
                    <a:pt x="39014" y="107607"/>
                  </a:lnTo>
                  <a:lnTo>
                    <a:pt x="44704" y="107607"/>
                  </a:lnTo>
                  <a:lnTo>
                    <a:pt x="44704" y="104254"/>
                  </a:lnTo>
                  <a:lnTo>
                    <a:pt x="43484" y="101180"/>
                  </a:lnTo>
                  <a:lnTo>
                    <a:pt x="37680" y="94627"/>
                  </a:lnTo>
                  <a:lnTo>
                    <a:pt x="32689" y="92735"/>
                  </a:lnTo>
                  <a:lnTo>
                    <a:pt x="16979" y="92735"/>
                  </a:lnTo>
                  <a:lnTo>
                    <a:pt x="10160" y="95961"/>
                  </a:lnTo>
                  <a:lnTo>
                    <a:pt x="1866" y="107657"/>
                  </a:lnTo>
                  <a:lnTo>
                    <a:pt x="0" y="114401"/>
                  </a:lnTo>
                  <a:lnTo>
                    <a:pt x="0" y="131470"/>
                  </a:lnTo>
                  <a:lnTo>
                    <a:pt x="1943" y="138658"/>
                  </a:lnTo>
                  <a:lnTo>
                    <a:pt x="10185" y="150355"/>
                  </a:lnTo>
                  <a:lnTo>
                    <a:pt x="16446" y="153454"/>
                  </a:lnTo>
                  <a:lnTo>
                    <a:pt x="30264" y="153454"/>
                  </a:lnTo>
                  <a:lnTo>
                    <a:pt x="34925" y="152057"/>
                  </a:lnTo>
                  <a:lnTo>
                    <a:pt x="42291" y="146469"/>
                  </a:lnTo>
                  <a:lnTo>
                    <a:pt x="44538" y="142836"/>
                  </a:lnTo>
                  <a:lnTo>
                    <a:pt x="45351" y="138328"/>
                  </a:lnTo>
                  <a:close/>
                </a:path>
                <a:path w="942975" h="153669">
                  <a:moveTo>
                    <a:pt x="90220" y="124701"/>
                  </a:moveTo>
                  <a:lnTo>
                    <a:pt x="88239" y="119227"/>
                  </a:lnTo>
                  <a:lnTo>
                    <a:pt x="84937" y="116128"/>
                  </a:lnTo>
                  <a:lnTo>
                    <a:pt x="84937" y="126492"/>
                  </a:lnTo>
                  <a:lnTo>
                    <a:pt x="84937" y="136461"/>
                  </a:lnTo>
                  <a:lnTo>
                    <a:pt x="83883" y="140474"/>
                  </a:lnTo>
                  <a:lnTo>
                    <a:pt x="79324" y="147243"/>
                  </a:lnTo>
                  <a:lnTo>
                    <a:pt x="75793" y="149059"/>
                  </a:lnTo>
                  <a:lnTo>
                    <a:pt x="66586" y="149059"/>
                  </a:lnTo>
                  <a:lnTo>
                    <a:pt x="63068" y="147243"/>
                  </a:lnTo>
                  <a:lnTo>
                    <a:pt x="58521" y="140474"/>
                  </a:lnTo>
                  <a:lnTo>
                    <a:pt x="57467" y="136461"/>
                  </a:lnTo>
                  <a:lnTo>
                    <a:pt x="57467" y="126492"/>
                  </a:lnTo>
                  <a:lnTo>
                    <a:pt x="58724" y="122466"/>
                  </a:lnTo>
                  <a:lnTo>
                    <a:pt x="63766" y="116560"/>
                  </a:lnTo>
                  <a:lnTo>
                    <a:pt x="67068" y="115087"/>
                  </a:lnTo>
                  <a:lnTo>
                    <a:pt x="75311" y="115087"/>
                  </a:lnTo>
                  <a:lnTo>
                    <a:pt x="78638" y="116560"/>
                  </a:lnTo>
                  <a:lnTo>
                    <a:pt x="83680" y="122466"/>
                  </a:lnTo>
                  <a:lnTo>
                    <a:pt x="84937" y="126492"/>
                  </a:lnTo>
                  <a:lnTo>
                    <a:pt x="84937" y="116128"/>
                  </a:lnTo>
                  <a:lnTo>
                    <a:pt x="83845" y="115087"/>
                  </a:lnTo>
                  <a:lnTo>
                    <a:pt x="80924" y="112293"/>
                  </a:lnTo>
                  <a:lnTo>
                    <a:pt x="76568" y="110693"/>
                  </a:lnTo>
                  <a:lnTo>
                    <a:pt x="65836" y="110693"/>
                  </a:lnTo>
                  <a:lnTo>
                    <a:pt x="61442" y="112318"/>
                  </a:lnTo>
                  <a:lnTo>
                    <a:pt x="54127" y="119316"/>
                  </a:lnTo>
                  <a:lnTo>
                    <a:pt x="52197" y="124701"/>
                  </a:lnTo>
                  <a:lnTo>
                    <a:pt x="52197" y="139001"/>
                  </a:lnTo>
                  <a:lnTo>
                    <a:pt x="54051" y="144399"/>
                  </a:lnTo>
                  <a:lnTo>
                    <a:pt x="61201" y="151714"/>
                  </a:lnTo>
                  <a:lnTo>
                    <a:pt x="65671" y="153454"/>
                  </a:lnTo>
                  <a:lnTo>
                    <a:pt x="76835" y="153454"/>
                  </a:lnTo>
                  <a:lnTo>
                    <a:pt x="81343" y="151714"/>
                  </a:lnTo>
                  <a:lnTo>
                    <a:pt x="83896" y="149059"/>
                  </a:lnTo>
                  <a:lnTo>
                    <a:pt x="88379" y="144449"/>
                  </a:lnTo>
                  <a:lnTo>
                    <a:pt x="90220" y="139001"/>
                  </a:lnTo>
                  <a:lnTo>
                    <a:pt x="90220" y="124701"/>
                  </a:lnTo>
                  <a:close/>
                </a:path>
                <a:path w="942975" h="153669">
                  <a:moveTo>
                    <a:pt x="132397" y="123786"/>
                  </a:moveTo>
                  <a:lnTo>
                    <a:pt x="131800" y="120421"/>
                  </a:lnTo>
                  <a:lnTo>
                    <a:pt x="128435" y="113436"/>
                  </a:lnTo>
                  <a:lnTo>
                    <a:pt x="124320" y="111188"/>
                  </a:lnTo>
                  <a:lnTo>
                    <a:pt x="115430" y="111188"/>
                  </a:lnTo>
                  <a:lnTo>
                    <a:pt x="112839" y="111823"/>
                  </a:lnTo>
                  <a:lnTo>
                    <a:pt x="108077" y="114363"/>
                  </a:lnTo>
                  <a:lnTo>
                    <a:pt x="106222" y="116166"/>
                  </a:lnTo>
                  <a:lnTo>
                    <a:pt x="104927" y="118503"/>
                  </a:lnTo>
                  <a:lnTo>
                    <a:pt x="104609" y="111747"/>
                  </a:lnTo>
                  <a:lnTo>
                    <a:pt x="99555" y="111747"/>
                  </a:lnTo>
                  <a:lnTo>
                    <a:pt x="99555" y="112623"/>
                  </a:lnTo>
                  <a:lnTo>
                    <a:pt x="100050" y="120370"/>
                  </a:lnTo>
                  <a:lnTo>
                    <a:pt x="100050" y="152552"/>
                  </a:lnTo>
                  <a:lnTo>
                    <a:pt x="105257" y="152552"/>
                  </a:lnTo>
                  <a:lnTo>
                    <a:pt x="105257" y="126022"/>
                  </a:lnTo>
                  <a:lnTo>
                    <a:pt x="106121" y="122593"/>
                  </a:lnTo>
                  <a:lnTo>
                    <a:pt x="109867" y="117055"/>
                  </a:lnTo>
                  <a:lnTo>
                    <a:pt x="112890" y="115570"/>
                  </a:lnTo>
                  <a:lnTo>
                    <a:pt x="120916" y="115570"/>
                  </a:lnTo>
                  <a:lnTo>
                    <a:pt x="123698" y="116903"/>
                  </a:lnTo>
                  <a:lnTo>
                    <a:pt x="126580" y="121615"/>
                  </a:lnTo>
                  <a:lnTo>
                    <a:pt x="127190" y="124777"/>
                  </a:lnTo>
                  <a:lnTo>
                    <a:pt x="127190" y="152552"/>
                  </a:lnTo>
                  <a:lnTo>
                    <a:pt x="132397" y="152552"/>
                  </a:lnTo>
                  <a:lnTo>
                    <a:pt x="132397" y="123786"/>
                  </a:lnTo>
                  <a:close/>
                </a:path>
                <a:path w="942975" h="153669">
                  <a:moveTo>
                    <a:pt x="176250" y="0"/>
                  </a:moveTo>
                  <a:lnTo>
                    <a:pt x="171043" y="0"/>
                  </a:lnTo>
                  <a:lnTo>
                    <a:pt x="171043" y="51117"/>
                  </a:lnTo>
                  <a:lnTo>
                    <a:pt x="139192" y="0"/>
                  </a:lnTo>
                  <a:lnTo>
                    <a:pt x="133337" y="0"/>
                  </a:lnTo>
                  <a:lnTo>
                    <a:pt x="133337" y="58674"/>
                  </a:lnTo>
                  <a:lnTo>
                    <a:pt x="138531" y="58674"/>
                  </a:lnTo>
                  <a:lnTo>
                    <a:pt x="138531" y="8445"/>
                  </a:lnTo>
                  <a:lnTo>
                    <a:pt x="170053" y="58699"/>
                  </a:lnTo>
                  <a:lnTo>
                    <a:pt x="176250" y="58674"/>
                  </a:lnTo>
                  <a:lnTo>
                    <a:pt x="176250" y="0"/>
                  </a:lnTo>
                  <a:close/>
                </a:path>
                <a:path w="942975" h="153669">
                  <a:moveTo>
                    <a:pt x="177431" y="123786"/>
                  </a:moveTo>
                  <a:lnTo>
                    <a:pt x="176834" y="120421"/>
                  </a:lnTo>
                  <a:lnTo>
                    <a:pt x="173469" y="113436"/>
                  </a:lnTo>
                  <a:lnTo>
                    <a:pt x="169354" y="111188"/>
                  </a:lnTo>
                  <a:lnTo>
                    <a:pt x="160477" y="111188"/>
                  </a:lnTo>
                  <a:lnTo>
                    <a:pt x="157873" y="111823"/>
                  </a:lnTo>
                  <a:lnTo>
                    <a:pt x="153098" y="114363"/>
                  </a:lnTo>
                  <a:lnTo>
                    <a:pt x="151244" y="116166"/>
                  </a:lnTo>
                  <a:lnTo>
                    <a:pt x="149961" y="118503"/>
                  </a:lnTo>
                  <a:lnTo>
                    <a:pt x="149618" y="111747"/>
                  </a:lnTo>
                  <a:lnTo>
                    <a:pt x="144589" y="111747"/>
                  </a:lnTo>
                  <a:lnTo>
                    <a:pt x="144589" y="112623"/>
                  </a:lnTo>
                  <a:lnTo>
                    <a:pt x="145072" y="120370"/>
                  </a:lnTo>
                  <a:lnTo>
                    <a:pt x="145072" y="152552"/>
                  </a:lnTo>
                  <a:lnTo>
                    <a:pt x="150279" y="152552"/>
                  </a:lnTo>
                  <a:lnTo>
                    <a:pt x="150279" y="126022"/>
                  </a:lnTo>
                  <a:lnTo>
                    <a:pt x="151155" y="122593"/>
                  </a:lnTo>
                  <a:lnTo>
                    <a:pt x="154889" y="117055"/>
                  </a:lnTo>
                  <a:lnTo>
                    <a:pt x="157924" y="115570"/>
                  </a:lnTo>
                  <a:lnTo>
                    <a:pt x="165938" y="115570"/>
                  </a:lnTo>
                  <a:lnTo>
                    <a:pt x="168719" y="116903"/>
                  </a:lnTo>
                  <a:lnTo>
                    <a:pt x="171602" y="121615"/>
                  </a:lnTo>
                  <a:lnTo>
                    <a:pt x="172224" y="124777"/>
                  </a:lnTo>
                  <a:lnTo>
                    <a:pt x="172224" y="152552"/>
                  </a:lnTo>
                  <a:lnTo>
                    <a:pt x="177431" y="152552"/>
                  </a:lnTo>
                  <a:lnTo>
                    <a:pt x="177431" y="123786"/>
                  </a:lnTo>
                  <a:close/>
                </a:path>
                <a:path w="942975" h="153669">
                  <a:moveTo>
                    <a:pt x="225298" y="125844"/>
                  </a:moveTo>
                  <a:lnTo>
                    <a:pt x="223647" y="120383"/>
                  </a:lnTo>
                  <a:lnTo>
                    <a:pt x="220002" y="116128"/>
                  </a:lnTo>
                  <a:lnTo>
                    <a:pt x="220002" y="128816"/>
                  </a:lnTo>
                  <a:lnTo>
                    <a:pt x="192544" y="128816"/>
                  </a:lnTo>
                  <a:lnTo>
                    <a:pt x="193027" y="124269"/>
                  </a:lnTo>
                  <a:lnTo>
                    <a:pt x="194538" y="120840"/>
                  </a:lnTo>
                  <a:lnTo>
                    <a:pt x="199555" y="116230"/>
                  </a:lnTo>
                  <a:lnTo>
                    <a:pt x="202590" y="115087"/>
                  </a:lnTo>
                  <a:lnTo>
                    <a:pt x="210134" y="115087"/>
                  </a:lnTo>
                  <a:lnTo>
                    <a:pt x="213334" y="116382"/>
                  </a:lnTo>
                  <a:lnTo>
                    <a:pt x="218186" y="121424"/>
                  </a:lnTo>
                  <a:lnTo>
                    <a:pt x="219583" y="124701"/>
                  </a:lnTo>
                  <a:lnTo>
                    <a:pt x="220002" y="128816"/>
                  </a:lnTo>
                  <a:lnTo>
                    <a:pt x="220002" y="116128"/>
                  </a:lnTo>
                  <a:lnTo>
                    <a:pt x="219113" y="115087"/>
                  </a:lnTo>
                  <a:lnTo>
                    <a:pt x="217030" y="112636"/>
                  </a:lnTo>
                  <a:lnTo>
                    <a:pt x="212356" y="110693"/>
                  </a:lnTo>
                  <a:lnTo>
                    <a:pt x="200914" y="110693"/>
                  </a:lnTo>
                  <a:lnTo>
                    <a:pt x="196532" y="112318"/>
                  </a:lnTo>
                  <a:lnTo>
                    <a:pt x="189217" y="119316"/>
                  </a:lnTo>
                  <a:lnTo>
                    <a:pt x="187274" y="124701"/>
                  </a:lnTo>
                  <a:lnTo>
                    <a:pt x="187261" y="138963"/>
                  </a:lnTo>
                  <a:lnTo>
                    <a:pt x="189141" y="144399"/>
                  </a:lnTo>
                  <a:lnTo>
                    <a:pt x="192874" y="148247"/>
                  </a:lnTo>
                  <a:lnTo>
                    <a:pt x="196278" y="151714"/>
                  </a:lnTo>
                  <a:lnTo>
                    <a:pt x="200761" y="153454"/>
                  </a:lnTo>
                  <a:lnTo>
                    <a:pt x="211264" y="153454"/>
                  </a:lnTo>
                  <a:lnTo>
                    <a:pt x="215404" y="152006"/>
                  </a:lnTo>
                  <a:lnTo>
                    <a:pt x="218795" y="149059"/>
                  </a:lnTo>
                  <a:lnTo>
                    <a:pt x="221589" y="146646"/>
                  </a:lnTo>
                  <a:lnTo>
                    <a:pt x="223481" y="143459"/>
                  </a:lnTo>
                  <a:lnTo>
                    <a:pt x="224409" y="139547"/>
                  </a:lnTo>
                  <a:lnTo>
                    <a:pt x="218808" y="139547"/>
                  </a:lnTo>
                  <a:lnTo>
                    <a:pt x="217436" y="143078"/>
                  </a:lnTo>
                  <a:lnTo>
                    <a:pt x="215633" y="145592"/>
                  </a:lnTo>
                  <a:lnTo>
                    <a:pt x="211404" y="148412"/>
                  </a:lnTo>
                  <a:lnTo>
                    <a:pt x="209042" y="149059"/>
                  </a:lnTo>
                  <a:lnTo>
                    <a:pt x="202044" y="149059"/>
                  </a:lnTo>
                  <a:lnTo>
                    <a:pt x="198716" y="147548"/>
                  </a:lnTo>
                  <a:lnTo>
                    <a:pt x="193776" y="141541"/>
                  </a:lnTo>
                  <a:lnTo>
                    <a:pt x="192544" y="137655"/>
                  </a:lnTo>
                  <a:lnTo>
                    <a:pt x="192544" y="132892"/>
                  </a:lnTo>
                  <a:lnTo>
                    <a:pt x="225298" y="132892"/>
                  </a:lnTo>
                  <a:lnTo>
                    <a:pt x="225298" y="128816"/>
                  </a:lnTo>
                  <a:lnTo>
                    <a:pt x="225298" y="125844"/>
                  </a:lnTo>
                  <a:close/>
                </a:path>
                <a:path w="942975" h="153669">
                  <a:moveTo>
                    <a:pt x="225666" y="30822"/>
                  </a:moveTo>
                  <a:lnTo>
                    <a:pt x="223685" y="25361"/>
                  </a:lnTo>
                  <a:lnTo>
                    <a:pt x="220383" y="22237"/>
                  </a:lnTo>
                  <a:lnTo>
                    <a:pt x="220383" y="32613"/>
                  </a:lnTo>
                  <a:lnTo>
                    <a:pt x="220383" y="42583"/>
                  </a:lnTo>
                  <a:lnTo>
                    <a:pt x="219329" y="46596"/>
                  </a:lnTo>
                  <a:lnTo>
                    <a:pt x="214769" y="53365"/>
                  </a:lnTo>
                  <a:lnTo>
                    <a:pt x="211251" y="55181"/>
                  </a:lnTo>
                  <a:lnTo>
                    <a:pt x="202044" y="55181"/>
                  </a:lnTo>
                  <a:lnTo>
                    <a:pt x="198526" y="53365"/>
                  </a:lnTo>
                  <a:lnTo>
                    <a:pt x="193967" y="46596"/>
                  </a:lnTo>
                  <a:lnTo>
                    <a:pt x="192913" y="42583"/>
                  </a:lnTo>
                  <a:lnTo>
                    <a:pt x="192913" y="32613"/>
                  </a:lnTo>
                  <a:lnTo>
                    <a:pt x="194157" y="28600"/>
                  </a:lnTo>
                  <a:lnTo>
                    <a:pt x="199212" y="22682"/>
                  </a:lnTo>
                  <a:lnTo>
                    <a:pt x="202526" y="21221"/>
                  </a:lnTo>
                  <a:lnTo>
                    <a:pt x="210769" y="21221"/>
                  </a:lnTo>
                  <a:lnTo>
                    <a:pt x="214083" y="22682"/>
                  </a:lnTo>
                  <a:lnTo>
                    <a:pt x="219113" y="28600"/>
                  </a:lnTo>
                  <a:lnTo>
                    <a:pt x="220383" y="32613"/>
                  </a:lnTo>
                  <a:lnTo>
                    <a:pt x="220383" y="22237"/>
                  </a:lnTo>
                  <a:lnTo>
                    <a:pt x="219316" y="21221"/>
                  </a:lnTo>
                  <a:lnTo>
                    <a:pt x="216369" y="18415"/>
                  </a:lnTo>
                  <a:lnTo>
                    <a:pt x="212013" y="16827"/>
                  </a:lnTo>
                  <a:lnTo>
                    <a:pt x="201282" y="16827"/>
                  </a:lnTo>
                  <a:lnTo>
                    <a:pt x="196888" y="18440"/>
                  </a:lnTo>
                  <a:lnTo>
                    <a:pt x="189585" y="25438"/>
                  </a:lnTo>
                  <a:lnTo>
                    <a:pt x="187642" y="30822"/>
                  </a:lnTo>
                  <a:lnTo>
                    <a:pt x="187642" y="45135"/>
                  </a:lnTo>
                  <a:lnTo>
                    <a:pt x="189496" y="50520"/>
                  </a:lnTo>
                  <a:lnTo>
                    <a:pt x="193230" y="54368"/>
                  </a:lnTo>
                  <a:lnTo>
                    <a:pt x="196646" y="57835"/>
                  </a:lnTo>
                  <a:lnTo>
                    <a:pt x="201117" y="59575"/>
                  </a:lnTo>
                  <a:lnTo>
                    <a:pt x="212280" y="59575"/>
                  </a:lnTo>
                  <a:lnTo>
                    <a:pt x="216789" y="57835"/>
                  </a:lnTo>
                  <a:lnTo>
                    <a:pt x="219354" y="55181"/>
                  </a:lnTo>
                  <a:lnTo>
                    <a:pt x="223824" y="50584"/>
                  </a:lnTo>
                  <a:lnTo>
                    <a:pt x="225666" y="45135"/>
                  </a:lnTo>
                  <a:lnTo>
                    <a:pt x="225666" y="30822"/>
                  </a:lnTo>
                  <a:close/>
                </a:path>
                <a:path w="942975" h="153669">
                  <a:moveTo>
                    <a:pt x="253860" y="53962"/>
                  </a:moveTo>
                  <a:lnTo>
                    <a:pt x="252628" y="54444"/>
                  </a:lnTo>
                  <a:lnTo>
                    <a:pt x="250888" y="54775"/>
                  </a:lnTo>
                  <a:lnTo>
                    <a:pt x="247484" y="54775"/>
                  </a:lnTo>
                  <a:lnTo>
                    <a:pt x="245694" y="53936"/>
                  </a:lnTo>
                  <a:lnTo>
                    <a:pt x="244284" y="51333"/>
                  </a:lnTo>
                  <a:lnTo>
                    <a:pt x="244030" y="49923"/>
                  </a:lnTo>
                  <a:lnTo>
                    <a:pt x="244030" y="21615"/>
                  </a:lnTo>
                  <a:lnTo>
                    <a:pt x="253301" y="21615"/>
                  </a:lnTo>
                  <a:lnTo>
                    <a:pt x="253301" y="17881"/>
                  </a:lnTo>
                  <a:lnTo>
                    <a:pt x="244030" y="17881"/>
                  </a:lnTo>
                  <a:lnTo>
                    <a:pt x="244030" y="7073"/>
                  </a:lnTo>
                  <a:lnTo>
                    <a:pt x="238836" y="9182"/>
                  </a:lnTo>
                  <a:lnTo>
                    <a:pt x="238836" y="17881"/>
                  </a:lnTo>
                  <a:lnTo>
                    <a:pt x="230949" y="17881"/>
                  </a:lnTo>
                  <a:lnTo>
                    <a:pt x="230949" y="21615"/>
                  </a:lnTo>
                  <a:lnTo>
                    <a:pt x="238836" y="21615"/>
                  </a:lnTo>
                  <a:lnTo>
                    <a:pt x="238836" y="53213"/>
                  </a:lnTo>
                  <a:lnTo>
                    <a:pt x="239725" y="55460"/>
                  </a:lnTo>
                  <a:lnTo>
                    <a:pt x="243141" y="58331"/>
                  </a:lnTo>
                  <a:lnTo>
                    <a:pt x="245465" y="59004"/>
                  </a:lnTo>
                  <a:lnTo>
                    <a:pt x="250990" y="58940"/>
                  </a:lnTo>
                  <a:lnTo>
                    <a:pt x="252450" y="58674"/>
                  </a:lnTo>
                  <a:lnTo>
                    <a:pt x="253860" y="58191"/>
                  </a:lnTo>
                  <a:lnTo>
                    <a:pt x="253860" y="53962"/>
                  </a:lnTo>
                  <a:close/>
                </a:path>
                <a:path w="942975" h="153669">
                  <a:moveTo>
                    <a:pt x="266090" y="123190"/>
                  </a:moveTo>
                  <a:lnTo>
                    <a:pt x="252552" y="110693"/>
                  </a:lnTo>
                  <a:lnTo>
                    <a:pt x="245554" y="110693"/>
                  </a:lnTo>
                  <a:lnTo>
                    <a:pt x="241439" y="112344"/>
                  </a:lnTo>
                  <a:lnTo>
                    <a:pt x="234251" y="119557"/>
                  </a:lnTo>
                  <a:lnTo>
                    <a:pt x="232295" y="125222"/>
                  </a:lnTo>
                  <a:lnTo>
                    <a:pt x="232295" y="139852"/>
                  </a:lnTo>
                  <a:lnTo>
                    <a:pt x="234289" y="145300"/>
                  </a:lnTo>
                  <a:lnTo>
                    <a:pt x="241554" y="151955"/>
                  </a:lnTo>
                  <a:lnTo>
                    <a:pt x="245541" y="153454"/>
                  </a:lnTo>
                  <a:lnTo>
                    <a:pt x="255130" y="153454"/>
                  </a:lnTo>
                  <a:lnTo>
                    <a:pt x="258953" y="152146"/>
                  </a:lnTo>
                  <a:lnTo>
                    <a:pt x="264210" y="147218"/>
                  </a:lnTo>
                  <a:lnTo>
                    <a:pt x="265658" y="143992"/>
                  </a:lnTo>
                  <a:lnTo>
                    <a:pt x="266090" y="139877"/>
                  </a:lnTo>
                  <a:lnTo>
                    <a:pt x="260654" y="139877"/>
                  </a:lnTo>
                  <a:lnTo>
                    <a:pt x="260654" y="142367"/>
                  </a:lnTo>
                  <a:lnTo>
                    <a:pt x="259816" y="144487"/>
                  </a:lnTo>
                  <a:lnTo>
                    <a:pt x="256235" y="148170"/>
                  </a:lnTo>
                  <a:lnTo>
                    <a:pt x="253644" y="149136"/>
                  </a:lnTo>
                  <a:lnTo>
                    <a:pt x="248653" y="149136"/>
                  </a:lnTo>
                  <a:lnTo>
                    <a:pt x="237566" y="134505"/>
                  </a:lnTo>
                  <a:lnTo>
                    <a:pt x="237566" y="128003"/>
                  </a:lnTo>
                  <a:lnTo>
                    <a:pt x="238328" y="124333"/>
                  </a:lnTo>
                  <a:lnTo>
                    <a:pt x="242023" y="117170"/>
                  </a:lnTo>
                  <a:lnTo>
                    <a:pt x="245554" y="115087"/>
                  </a:lnTo>
                  <a:lnTo>
                    <a:pt x="253695" y="115087"/>
                  </a:lnTo>
                  <a:lnTo>
                    <a:pt x="256120" y="115951"/>
                  </a:lnTo>
                  <a:lnTo>
                    <a:pt x="259334" y="119253"/>
                  </a:lnTo>
                  <a:lnTo>
                    <a:pt x="260223" y="121564"/>
                  </a:lnTo>
                  <a:lnTo>
                    <a:pt x="260489" y="124599"/>
                  </a:lnTo>
                  <a:lnTo>
                    <a:pt x="266090" y="124599"/>
                  </a:lnTo>
                  <a:lnTo>
                    <a:pt x="266090" y="123190"/>
                  </a:lnTo>
                  <a:close/>
                </a:path>
                <a:path w="942975" h="153669">
                  <a:moveTo>
                    <a:pt x="293979" y="147840"/>
                  </a:moveTo>
                  <a:lnTo>
                    <a:pt x="292735" y="148310"/>
                  </a:lnTo>
                  <a:lnTo>
                    <a:pt x="290995" y="148653"/>
                  </a:lnTo>
                  <a:lnTo>
                    <a:pt x="287591" y="148653"/>
                  </a:lnTo>
                  <a:lnTo>
                    <a:pt x="285788" y="147815"/>
                  </a:lnTo>
                  <a:lnTo>
                    <a:pt x="284391" y="145211"/>
                  </a:lnTo>
                  <a:lnTo>
                    <a:pt x="284149" y="143802"/>
                  </a:lnTo>
                  <a:lnTo>
                    <a:pt x="284149" y="115493"/>
                  </a:lnTo>
                  <a:lnTo>
                    <a:pt x="293420" y="115493"/>
                  </a:lnTo>
                  <a:lnTo>
                    <a:pt x="293420" y="111747"/>
                  </a:lnTo>
                  <a:lnTo>
                    <a:pt x="284149" y="111747"/>
                  </a:lnTo>
                  <a:lnTo>
                    <a:pt x="284149" y="100939"/>
                  </a:lnTo>
                  <a:lnTo>
                    <a:pt x="278942" y="103060"/>
                  </a:lnTo>
                  <a:lnTo>
                    <a:pt x="278942" y="111747"/>
                  </a:lnTo>
                  <a:lnTo>
                    <a:pt x="271056" y="111747"/>
                  </a:lnTo>
                  <a:lnTo>
                    <a:pt x="271056" y="115493"/>
                  </a:lnTo>
                  <a:lnTo>
                    <a:pt x="278942" y="115493"/>
                  </a:lnTo>
                  <a:lnTo>
                    <a:pt x="278942" y="147078"/>
                  </a:lnTo>
                  <a:lnTo>
                    <a:pt x="279831" y="149326"/>
                  </a:lnTo>
                  <a:lnTo>
                    <a:pt x="283260" y="152209"/>
                  </a:lnTo>
                  <a:lnTo>
                    <a:pt x="285597" y="152882"/>
                  </a:lnTo>
                  <a:lnTo>
                    <a:pt x="291096" y="152806"/>
                  </a:lnTo>
                  <a:lnTo>
                    <a:pt x="292557" y="152539"/>
                  </a:lnTo>
                  <a:lnTo>
                    <a:pt x="293979" y="152069"/>
                  </a:lnTo>
                  <a:lnTo>
                    <a:pt x="293979" y="147840"/>
                  </a:lnTo>
                  <a:close/>
                </a:path>
                <a:path w="942975" h="153669">
                  <a:moveTo>
                    <a:pt x="337883" y="125844"/>
                  </a:moveTo>
                  <a:lnTo>
                    <a:pt x="336219" y="120383"/>
                  </a:lnTo>
                  <a:lnTo>
                    <a:pt x="332587" y="116141"/>
                  </a:lnTo>
                  <a:lnTo>
                    <a:pt x="332587" y="128816"/>
                  </a:lnTo>
                  <a:lnTo>
                    <a:pt x="305117" y="128816"/>
                  </a:lnTo>
                  <a:lnTo>
                    <a:pt x="305600" y="124269"/>
                  </a:lnTo>
                  <a:lnTo>
                    <a:pt x="307111" y="120840"/>
                  </a:lnTo>
                  <a:lnTo>
                    <a:pt x="312115" y="116230"/>
                  </a:lnTo>
                  <a:lnTo>
                    <a:pt x="315163" y="115087"/>
                  </a:lnTo>
                  <a:lnTo>
                    <a:pt x="322694" y="115087"/>
                  </a:lnTo>
                  <a:lnTo>
                    <a:pt x="325907" y="116382"/>
                  </a:lnTo>
                  <a:lnTo>
                    <a:pt x="330758" y="121424"/>
                  </a:lnTo>
                  <a:lnTo>
                    <a:pt x="332155" y="124701"/>
                  </a:lnTo>
                  <a:lnTo>
                    <a:pt x="332587" y="128816"/>
                  </a:lnTo>
                  <a:lnTo>
                    <a:pt x="332587" y="116141"/>
                  </a:lnTo>
                  <a:lnTo>
                    <a:pt x="331685" y="115087"/>
                  </a:lnTo>
                  <a:lnTo>
                    <a:pt x="329603" y="112636"/>
                  </a:lnTo>
                  <a:lnTo>
                    <a:pt x="324929" y="110693"/>
                  </a:lnTo>
                  <a:lnTo>
                    <a:pt x="313486" y="110693"/>
                  </a:lnTo>
                  <a:lnTo>
                    <a:pt x="309105" y="112318"/>
                  </a:lnTo>
                  <a:lnTo>
                    <a:pt x="301790" y="119316"/>
                  </a:lnTo>
                  <a:lnTo>
                    <a:pt x="299847" y="124701"/>
                  </a:lnTo>
                  <a:lnTo>
                    <a:pt x="299834" y="138963"/>
                  </a:lnTo>
                  <a:lnTo>
                    <a:pt x="301701" y="144399"/>
                  </a:lnTo>
                  <a:lnTo>
                    <a:pt x="305435" y="148247"/>
                  </a:lnTo>
                  <a:lnTo>
                    <a:pt x="308864" y="151714"/>
                  </a:lnTo>
                  <a:lnTo>
                    <a:pt x="313321" y="153454"/>
                  </a:lnTo>
                  <a:lnTo>
                    <a:pt x="323837" y="153454"/>
                  </a:lnTo>
                  <a:lnTo>
                    <a:pt x="327977" y="152006"/>
                  </a:lnTo>
                  <a:lnTo>
                    <a:pt x="331368" y="149059"/>
                  </a:lnTo>
                  <a:lnTo>
                    <a:pt x="334162" y="146646"/>
                  </a:lnTo>
                  <a:lnTo>
                    <a:pt x="336054" y="143459"/>
                  </a:lnTo>
                  <a:lnTo>
                    <a:pt x="336981" y="139547"/>
                  </a:lnTo>
                  <a:lnTo>
                    <a:pt x="331368" y="139547"/>
                  </a:lnTo>
                  <a:lnTo>
                    <a:pt x="330022" y="143078"/>
                  </a:lnTo>
                  <a:lnTo>
                    <a:pt x="328206" y="145592"/>
                  </a:lnTo>
                  <a:lnTo>
                    <a:pt x="323977" y="148412"/>
                  </a:lnTo>
                  <a:lnTo>
                    <a:pt x="321602" y="149059"/>
                  </a:lnTo>
                  <a:lnTo>
                    <a:pt x="314629" y="149059"/>
                  </a:lnTo>
                  <a:lnTo>
                    <a:pt x="311289" y="147548"/>
                  </a:lnTo>
                  <a:lnTo>
                    <a:pt x="306349" y="141541"/>
                  </a:lnTo>
                  <a:lnTo>
                    <a:pt x="305117" y="137655"/>
                  </a:lnTo>
                  <a:lnTo>
                    <a:pt x="305117" y="132892"/>
                  </a:lnTo>
                  <a:lnTo>
                    <a:pt x="337883" y="132892"/>
                  </a:lnTo>
                  <a:lnTo>
                    <a:pt x="337883" y="128816"/>
                  </a:lnTo>
                  <a:lnTo>
                    <a:pt x="337883" y="125844"/>
                  </a:lnTo>
                  <a:close/>
                </a:path>
                <a:path w="942975" h="153669">
                  <a:moveTo>
                    <a:pt x="381114" y="152552"/>
                  </a:moveTo>
                  <a:lnTo>
                    <a:pt x="380885" y="147180"/>
                  </a:lnTo>
                  <a:lnTo>
                    <a:pt x="380860" y="146126"/>
                  </a:lnTo>
                  <a:lnTo>
                    <a:pt x="380860" y="117843"/>
                  </a:lnTo>
                  <a:lnTo>
                    <a:pt x="380860" y="93865"/>
                  </a:lnTo>
                  <a:lnTo>
                    <a:pt x="375666" y="93865"/>
                  </a:lnTo>
                  <a:lnTo>
                    <a:pt x="375666" y="117843"/>
                  </a:lnTo>
                  <a:lnTo>
                    <a:pt x="375666" y="126987"/>
                  </a:lnTo>
                  <a:lnTo>
                    <a:pt x="375666" y="136626"/>
                  </a:lnTo>
                  <a:lnTo>
                    <a:pt x="374688" y="140601"/>
                  </a:lnTo>
                  <a:lnTo>
                    <a:pt x="370408" y="147383"/>
                  </a:lnTo>
                  <a:lnTo>
                    <a:pt x="366915" y="149225"/>
                  </a:lnTo>
                  <a:lnTo>
                    <a:pt x="358724" y="149225"/>
                  </a:lnTo>
                  <a:lnTo>
                    <a:pt x="355892" y="147916"/>
                  </a:lnTo>
                  <a:lnTo>
                    <a:pt x="351269" y="142392"/>
                  </a:lnTo>
                  <a:lnTo>
                    <a:pt x="350075" y="138150"/>
                  </a:lnTo>
                  <a:lnTo>
                    <a:pt x="350075" y="128168"/>
                  </a:lnTo>
                  <a:lnTo>
                    <a:pt x="350710" y="124574"/>
                  </a:lnTo>
                  <a:lnTo>
                    <a:pt x="354126" y="117195"/>
                  </a:lnTo>
                  <a:lnTo>
                    <a:pt x="357759" y="114922"/>
                  </a:lnTo>
                  <a:lnTo>
                    <a:pt x="367398" y="114922"/>
                  </a:lnTo>
                  <a:lnTo>
                    <a:pt x="370776" y="116713"/>
                  </a:lnTo>
                  <a:lnTo>
                    <a:pt x="373037" y="120383"/>
                  </a:lnTo>
                  <a:lnTo>
                    <a:pt x="374777" y="123164"/>
                  </a:lnTo>
                  <a:lnTo>
                    <a:pt x="375666" y="126987"/>
                  </a:lnTo>
                  <a:lnTo>
                    <a:pt x="375666" y="117843"/>
                  </a:lnTo>
                  <a:lnTo>
                    <a:pt x="374484" y="115849"/>
                  </a:lnTo>
                  <a:lnTo>
                    <a:pt x="373481" y="114922"/>
                  </a:lnTo>
                  <a:lnTo>
                    <a:pt x="372706" y="114185"/>
                  </a:lnTo>
                  <a:lnTo>
                    <a:pt x="367779" y="111429"/>
                  </a:lnTo>
                  <a:lnTo>
                    <a:pt x="364858" y="110693"/>
                  </a:lnTo>
                  <a:lnTo>
                    <a:pt x="356235" y="110693"/>
                  </a:lnTo>
                  <a:lnTo>
                    <a:pt x="352120" y="112636"/>
                  </a:lnTo>
                  <a:lnTo>
                    <a:pt x="349199" y="116509"/>
                  </a:lnTo>
                  <a:lnTo>
                    <a:pt x="346316" y="120383"/>
                  </a:lnTo>
                  <a:lnTo>
                    <a:pt x="344868" y="125488"/>
                  </a:lnTo>
                  <a:lnTo>
                    <a:pt x="344868" y="139522"/>
                  </a:lnTo>
                  <a:lnTo>
                    <a:pt x="346811" y="145262"/>
                  </a:lnTo>
                  <a:lnTo>
                    <a:pt x="350710" y="149059"/>
                  </a:lnTo>
                  <a:lnTo>
                    <a:pt x="353758" y="151980"/>
                  </a:lnTo>
                  <a:lnTo>
                    <a:pt x="357428" y="153454"/>
                  </a:lnTo>
                  <a:lnTo>
                    <a:pt x="364972" y="153454"/>
                  </a:lnTo>
                  <a:lnTo>
                    <a:pt x="367728" y="152793"/>
                  </a:lnTo>
                  <a:lnTo>
                    <a:pt x="372389" y="150126"/>
                  </a:lnTo>
                  <a:lnTo>
                    <a:pt x="373341" y="149225"/>
                  </a:lnTo>
                  <a:lnTo>
                    <a:pt x="374256" y="148361"/>
                  </a:lnTo>
                  <a:lnTo>
                    <a:pt x="375666" y="146126"/>
                  </a:lnTo>
                  <a:lnTo>
                    <a:pt x="376085" y="152552"/>
                  </a:lnTo>
                  <a:lnTo>
                    <a:pt x="381114" y="152552"/>
                  </a:lnTo>
                  <a:close/>
                </a:path>
                <a:path w="942975" h="153669">
                  <a:moveTo>
                    <a:pt x="607161" y="108826"/>
                  </a:moveTo>
                  <a:lnTo>
                    <a:pt x="601395" y="108826"/>
                  </a:lnTo>
                  <a:lnTo>
                    <a:pt x="600964" y="111480"/>
                  </a:lnTo>
                  <a:lnTo>
                    <a:pt x="599681" y="113792"/>
                  </a:lnTo>
                  <a:lnTo>
                    <a:pt x="595071" y="118071"/>
                  </a:lnTo>
                  <a:lnTo>
                    <a:pt x="591858" y="119240"/>
                  </a:lnTo>
                  <a:lnTo>
                    <a:pt x="581012" y="119240"/>
                  </a:lnTo>
                  <a:lnTo>
                    <a:pt x="575754" y="116522"/>
                  </a:lnTo>
                  <a:lnTo>
                    <a:pt x="569036" y="106438"/>
                  </a:lnTo>
                  <a:lnTo>
                    <a:pt x="567499" y="100520"/>
                  </a:lnTo>
                  <a:lnTo>
                    <a:pt x="567499" y="86093"/>
                  </a:lnTo>
                  <a:lnTo>
                    <a:pt x="569125" y="80162"/>
                  </a:lnTo>
                  <a:lnTo>
                    <a:pt x="575894" y="70459"/>
                  </a:lnTo>
                  <a:lnTo>
                    <a:pt x="580809" y="67945"/>
                  </a:lnTo>
                  <a:lnTo>
                    <a:pt x="590715" y="67945"/>
                  </a:lnTo>
                  <a:lnTo>
                    <a:pt x="593826" y="68795"/>
                  </a:lnTo>
                  <a:lnTo>
                    <a:pt x="599020" y="72212"/>
                  </a:lnTo>
                  <a:lnTo>
                    <a:pt x="600494" y="74739"/>
                  </a:lnTo>
                  <a:lnTo>
                    <a:pt x="600824" y="78105"/>
                  </a:lnTo>
                  <a:lnTo>
                    <a:pt x="606513" y="78105"/>
                  </a:lnTo>
                  <a:lnTo>
                    <a:pt x="606513" y="74739"/>
                  </a:lnTo>
                  <a:lnTo>
                    <a:pt x="605282" y="71691"/>
                  </a:lnTo>
                  <a:lnTo>
                    <a:pt x="599490" y="65125"/>
                  </a:lnTo>
                  <a:lnTo>
                    <a:pt x="594512" y="63233"/>
                  </a:lnTo>
                  <a:lnTo>
                    <a:pt x="578777" y="63233"/>
                  </a:lnTo>
                  <a:lnTo>
                    <a:pt x="571957" y="66459"/>
                  </a:lnTo>
                  <a:lnTo>
                    <a:pt x="563676" y="78155"/>
                  </a:lnTo>
                  <a:lnTo>
                    <a:pt x="561809" y="84912"/>
                  </a:lnTo>
                  <a:lnTo>
                    <a:pt x="561809" y="101981"/>
                  </a:lnTo>
                  <a:lnTo>
                    <a:pt x="563753" y="109156"/>
                  </a:lnTo>
                  <a:lnTo>
                    <a:pt x="571982" y="120853"/>
                  </a:lnTo>
                  <a:lnTo>
                    <a:pt x="578243" y="123939"/>
                  </a:lnTo>
                  <a:lnTo>
                    <a:pt x="592061" y="123939"/>
                  </a:lnTo>
                  <a:lnTo>
                    <a:pt x="596734" y="122555"/>
                  </a:lnTo>
                  <a:lnTo>
                    <a:pt x="604100" y="116967"/>
                  </a:lnTo>
                  <a:lnTo>
                    <a:pt x="606336" y="113322"/>
                  </a:lnTo>
                  <a:lnTo>
                    <a:pt x="607161" y="108826"/>
                  </a:lnTo>
                  <a:close/>
                </a:path>
                <a:path w="942975" h="153669">
                  <a:moveTo>
                    <a:pt x="652018" y="95199"/>
                  </a:moveTo>
                  <a:lnTo>
                    <a:pt x="650049" y="89725"/>
                  </a:lnTo>
                  <a:lnTo>
                    <a:pt x="646747" y="86626"/>
                  </a:lnTo>
                  <a:lnTo>
                    <a:pt x="646747" y="96989"/>
                  </a:lnTo>
                  <a:lnTo>
                    <a:pt x="646747" y="106959"/>
                  </a:lnTo>
                  <a:lnTo>
                    <a:pt x="645680" y="110959"/>
                  </a:lnTo>
                  <a:lnTo>
                    <a:pt x="641146" y="117741"/>
                  </a:lnTo>
                  <a:lnTo>
                    <a:pt x="637616" y="119557"/>
                  </a:lnTo>
                  <a:lnTo>
                    <a:pt x="628396" y="119557"/>
                  </a:lnTo>
                  <a:lnTo>
                    <a:pt x="624865" y="117741"/>
                  </a:lnTo>
                  <a:lnTo>
                    <a:pt x="620318" y="110959"/>
                  </a:lnTo>
                  <a:lnTo>
                    <a:pt x="619264" y="106959"/>
                  </a:lnTo>
                  <a:lnTo>
                    <a:pt x="619264" y="96989"/>
                  </a:lnTo>
                  <a:lnTo>
                    <a:pt x="620534" y="92964"/>
                  </a:lnTo>
                  <a:lnTo>
                    <a:pt x="625563" y="87058"/>
                  </a:lnTo>
                  <a:lnTo>
                    <a:pt x="628891" y="85585"/>
                  </a:lnTo>
                  <a:lnTo>
                    <a:pt x="637120" y="85585"/>
                  </a:lnTo>
                  <a:lnTo>
                    <a:pt x="640448" y="87058"/>
                  </a:lnTo>
                  <a:lnTo>
                    <a:pt x="645477" y="92964"/>
                  </a:lnTo>
                  <a:lnTo>
                    <a:pt x="646747" y="96989"/>
                  </a:lnTo>
                  <a:lnTo>
                    <a:pt x="646747" y="86626"/>
                  </a:lnTo>
                  <a:lnTo>
                    <a:pt x="645655" y="85585"/>
                  </a:lnTo>
                  <a:lnTo>
                    <a:pt x="642734" y="82791"/>
                  </a:lnTo>
                  <a:lnTo>
                    <a:pt x="638365" y="81191"/>
                  </a:lnTo>
                  <a:lnTo>
                    <a:pt x="627646" y="81191"/>
                  </a:lnTo>
                  <a:lnTo>
                    <a:pt x="623239" y="82816"/>
                  </a:lnTo>
                  <a:lnTo>
                    <a:pt x="615937" y="89814"/>
                  </a:lnTo>
                  <a:lnTo>
                    <a:pt x="614006" y="95199"/>
                  </a:lnTo>
                  <a:lnTo>
                    <a:pt x="614006" y="109512"/>
                  </a:lnTo>
                  <a:lnTo>
                    <a:pt x="615848" y="114896"/>
                  </a:lnTo>
                  <a:lnTo>
                    <a:pt x="619594" y="118745"/>
                  </a:lnTo>
                  <a:lnTo>
                    <a:pt x="623011" y="122212"/>
                  </a:lnTo>
                  <a:lnTo>
                    <a:pt x="627468" y="123939"/>
                  </a:lnTo>
                  <a:lnTo>
                    <a:pt x="638632" y="123939"/>
                  </a:lnTo>
                  <a:lnTo>
                    <a:pt x="643140" y="122212"/>
                  </a:lnTo>
                  <a:lnTo>
                    <a:pt x="645706" y="119557"/>
                  </a:lnTo>
                  <a:lnTo>
                    <a:pt x="650189" y="114947"/>
                  </a:lnTo>
                  <a:lnTo>
                    <a:pt x="652018" y="109512"/>
                  </a:lnTo>
                  <a:lnTo>
                    <a:pt x="652018" y="95199"/>
                  </a:lnTo>
                  <a:close/>
                </a:path>
                <a:path w="942975" h="153669">
                  <a:moveTo>
                    <a:pt x="694207" y="94272"/>
                  </a:moveTo>
                  <a:lnTo>
                    <a:pt x="693610" y="90919"/>
                  </a:lnTo>
                  <a:lnTo>
                    <a:pt x="690257" y="83934"/>
                  </a:lnTo>
                  <a:lnTo>
                    <a:pt x="686142" y="81686"/>
                  </a:lnTo>
                  <a:lnTo>
                    <a:pt x="677240" y="81686"/>
                  </a:lnTo>
                  <a:lnTo>
                    <a:pt x="674636" y="82321"/>
                  </a:lnTo>
                  <a:lnTo>
                    <a:pt x="669874" y="84861"/>
                  </a:lnTo>
                  <a:lnTo>
                    <a:pt x="668032" y="86664"/>
                  </a:lnTo>
                  <a:lnTo>
                    <a:pt x="666737" y="89001"/>
                  </a:lnTo>
                  <a:lnTo>
                    <a:pt x="666407" y="82257"/>
                  </a:lnTo>
                  <a:lnTo>
                    <a:pt x="661365" y="82257"/>
                  </a:lnTo>
                  <a:lnTo>
                    <a:pt x="661365" y="83121"/>
                  </a:lnTo>
                  <a:lnTo>
                    <a:pt x="661847" y="90868"/>
                  </a:lnTo>
                  <a:lnTo>
                    <a:pt x="661847" y="123050"/>
                  </a:lnTo>
                  <a:lnTo>
                    <a:pt x="667067" y="123050"/>
                  </a:lnTo>
                  <a:lnTo>
                    <a:pt x="667067" y="96532"/>
                  </a:lnTo>
                  <a:lnTo>
                    <a:pt x="667931" y="93091"/>
                  </a:lnTo>
                  <a:lnTo>
                    <a:pt x="671664" y="87566"/>
                  </a:lnTo>
                  <a:lnTo>
                    <a:pt x="674700" y="86067"/>
                  </a:lnTo>
                  <a:lnTo>
                    <a:pt x="682713" y="86067"/>
                  </a:lnTo>
                  <a:lnTo>
                    <a:pt x="685507" y="87401"/>
                  </a:lnTo>
                  <a:lnTo>
                    <a:pt x="688378" y="92113"/>
                  </a:lnTo>
                  <a:lnTo>
                    <a:pt x="689000" y="95288"/>
                  </a:lnTo>
                  <a:lnTo>
                    <a:pt x="689000" y="123050"/>
                  </a:lnTo>
                  <a:lnTo>
                    <a:pt x="694207" y="123050"/>
                  </a:lnTo>
                  <a:lnTo>
                    <a:pt x="694207" y="94272"/>
                  </a:lnTo>
                  <a:close/>
                </a:path>
                <a:path w="942975" h="153669">
                  <a:moveTo>
                    <a:pt x="739228" y="94272"/>
                  </a:moveTo>
                  <a:lnTo>
                    <a:pt x="738632" y="90919"/>
                  </a:lnTo>
                  <a:lnTo>
                    <a:pt x="735279" y="83934"/>
                  </a:lnTo>
                  <a:lnTo>
                    <a:pt x="731164" y="81686"/>
                  </a:lnTo>
                  <a:lnTo>
                    <a:pt x="722274" y="81686"/>
                  </a:lnTo>
                  <a:lnTo>
                    <a:pt x="719670" y="82321"/>
                  </a:lnTo>
                  <a:lnTo>
                    <a:pt x="714908" y="84861"/>
                  </a:lnTo>
                  <a:lnTo>
                    <a:pt x="713066" y="86664"/>
                  </a:lnTo>
                  <a:lnTo>
                    <a:pt x="711758" y="89001"/>
                  </a:lnTo>
                  <a:lnTo>
                    <a:pt x="711441" y="82257"/>
                  </a:lnTo>
                  <a:lnTo>
                    <a:pt x="706399" y="82257"/>
                  </a:lnTo>
                  <a:lnTo>
                    <a:pt x="706399" y="83121"/>
                  </a:lnTo>
                  <a:lnTo>
                    <a:pt x="706882" y="90868"/>
                  </a:lnTo>
                  <a:lnTo>
                    <a:pt x="706882" y="123050"/>
                  </a:lnTo>
                  <a:lnTo>
                    <a:pt x="712089" y="123050"/>
                  </a:lnTo>
                  <a:lnTo>
                    <a:pt x="712089" y="96532"/>
                  </a:lnTo>
                  <a:lnTo>
                    <a:pt x="712952" y="93091"/>
                  </a:lnTo>
                  <a:lnTo>
                    <a:pt x="716699" y="87566"/>
                  </a:lnTo>
                  <a:lnTo>
                    <a:pt x="719721" y="86067"/>
                  </a:lnTo>
                  <a:lnTo>
                    <a:pt x="727748" y="86067"/>
                  </a:lnTo>
                  <a:lnTo>
                    <a:pt x="730542" y="87401"/>
                  </a:lnTo>
                  <a:lnTo>
                    <a:pt x="733412" y="92113"/>
                  </a:lnTo>
                  <a:lnTo>
                    <a:pt x="734034" y="95288"/>
                  </a:lnTo>
                  <a:lnTo>
                    <a:pt x="734034" y="123050"/>
                  </a:lnTo>
                  <a:lnTo>
                    <a:pt x="739228" y="123050"/>
                  </a:lnTo>
                  <a:lnTo>
                    <a:pt x="739228" y="94272"/>
                  </a:lnTo>
                  <a:close/>
                </a:path>
                <a:path w="942975" h="153669">
                  <a:moveTo>
                    <a:pt x="787107" y="96342"/>
                  </a:moveTo>
                  <a:lnTo>
                    <a:pt x="785456" y="90881"/>
                  </a:lnTo>
                  <a:lnTo>
                    <a:pt x="781824" y="86639"/>
                  </a:lnTo>
                  <a:lnTo>
                    <a:pt x="781824" y="99314"/>
                  </a:lnTo>
                  <a:lnTo>
                    <a:pt x="754354" y="99314"/>
                  </a:lnTo>
                  <a:lnTo>
                    <a:pt x="754849" y="94767"/>
                  </a:lnTo>
                  <a:lnTo>
                    <a:pt x="756335" y="91338"/>
                  </a:lnTo>
                  <a:lnTo>
                    <a:pt x="761352" y="86741"/>
                  </a:lnTo>
                  <a:lnTo>
                    <a:pt x="764413" y="85585"/>
                  </a:lnTo>
                  <a:lnTo>
                    <a:pt x="771931" y="85585"/>
                  </a:lnTo>
                  <a:lnTo>
                    <a:pt x="775131" y="86880"/>
                  </a:lnTo>
                  <a:lnTo>
                    <a:pt x="779995" y="91922"/>
                  </a:lnTo>
                  <a:lnTo>
                    <a:pt x="781392" y="95199"/>
                  </a:lnTo>
                  <a:lnTo>
                    <a:pt x="781824" y="99314"/>
                  </a:lnTo>
                  <a:lnTo>
                    <a:pt x="781824" y="86639"/>
                  </a:lnTo>
                  <a:lnTo>
                    <a:pt x="780923" y="85585"/>
                  </a:lnTo>
                  <a:lnTo>
                    <a:pt x="778840" y="83134"/>
                  </a:lnTo>
                  <a:lnTo>
                    <a:pt x="774153" y="81191"/>
                  </a:lnTo>
                  <a:lnTo>
                    <a:pt x="762736" y="81191"/>
                  </a:lnTo>
                  <a:lnTo>
                    <a:pt x="758329" y="82816"/>
                  </a:lnTo>
                  <a:lnTo>
                    <a:pt x="751027" y="89814"/>
                  </a:lnTo>
                  <a:lnTo>
                    <a:pt x="749084" y="95199"/>
                  </a:lnTo>
                  <a:lnTo>
                    <a:pt x="749071" y="109448"/>
                  </a:lnTo>
                  <a:lnTo>
                    <a:pt x="750938" y="114896"/>
                  </a:lnTo>
                  <a:lnTo>
                    <a:pt x="754672" y="118745"/>
                  </a:lnTo>
                  <a:lnTo>
                    <a:pt x="758088" y="122212"/>
                  </a:lnTo>
                  <a:lnTo>
                    <a:pt x="762558" y="123939"/>
                  </a:lnTo>
                  <a:lnTo>
                    <a:pt x="773061" y="123939"/>
                  </a:lnTo>
                  <a:lnTo>
                    <a:pt x="777214" y="122516"/>
                  </a:lnTo>
                  <a:lnTo>
                    <a:pt x="780618" y="119557"/>
                  </a:lnTo>
                  <a:lnTo>
                    <a:pt x="783399" y="117144"/>
                  </a:lnTo>
                  <a:lnTo>
                    <a:pt x="785291" y="113957"/>
                  </a:lnTo>
                  <a:lnTo>
                    <a:pt x="786206" y="110045"/>
                  </a:lnTo>
                  <a:lnTo>
                    <a:pt x="780605" y="110045"/>
                  </a:lnTo>
                  <a:lnTo>
                    <a:pt x="779259" y="113576"/>
                  </a:lnTo>
                  <a:lnTo>
                    <a:pt x="777430" y="116090"/>
                  </a:lnTo>
                  <a:lnTo>
                    <a:pt x="773201" y="118910"/>
                  </a:lnTo>
                  <a:lnTo>
                    <a:pt x="770851" y="119557"/>
                  </a:lnTo>
                  <a:lnTo>
                    <a:pt x="763866" y="119557"/>
                  </a:lnTo>
                  <a:lnTo>
                    <a:pt x="760514" y="118059"/>
                  </a:lnTo>
                  <a:lnTo>
                    <a:pt x="755586" y="112039"/>
                  </a:lnTo>
                  <a:lnTo>
                    <a:pt x="754354" y="108153"/>
                  </a:lnTo>
                  <a:lnTo>
                    <a:pt x="754354" y="103390"/>
                  </a:lnTo>
                  <a:lnTo>
                    <a:pt x="787107" y="103390"/>
                  </a:lnTo>
                  <a:lnTo>
                    <a:pt x="787107" y="99314"/>
                  </a:lnTo>
                  <a:lnTo>
                    <a:pt x="787107" y="96342"/>
                  </a:lnTo>
                  <a:close/>
                </a:path>
                <a:path w="942975" h="153669">
                  <a:moveTo>
                    <a:pt x="827913" y="93687"/>
                  </a:moveTo>
                  <a:lnTo>
                    <a:pt x="814362" y="81191"/>
                  </a:lnTo>
                  <a:lnTo>
                    <a:pt x="807364" y="81191"/>
                  </a:lnTo>
                  <a:lnTo>
                    <a:pt x="803249" y="82854"/>
                  </a:lnTo>
                  <a:lnTo>
                    <a:pt x="796048" y="90055"/>
                  </a:lnTo>
                  <a:lnTo>
                    <a:pt x="794105" y="95719"/>
                  </a:lnTo>
                  <a:lnTo>
                    <a:pt x="794105" y="110350"/>
                  </a:lnTo>
                  <a:lnTo>
                    <a:pt x="796112" y="115798"/>
                  </a:lnTo>
                  <a:lnTo>
                    <a:pt x="803363" y="122453"/>
                  </a:lnTo>
                  <a:lnTo>
                    <a:pt x="807351" y="123939"/>
                  </a:lnTo>
                  <a:lnTo>
                    <a:pt x="816927" y="123939"/>
                  </a:lnTo>
                  <a:lnTo>
                    <a:pt x="820750" y="122643"/>
                  </a:lnTo>
                  <a:lnTo>
                    <a:pt x="826008" y="117716"/>
                  </a:lnTo>
                  <a:lnTo>
                    <a:pt x="827468" y="114490"/>
                  </a:lnTo>
                  <a:lnTo>
                    <a:pt x="827913" y="110375"/>
                  </a:lnTo>
                  <a:lnTo>
                    <a:pt x="822464" y="110375"/>
                  </a:lnTo>
                  <a:lnTo>
                    <a:pt x="822464" y="112864"/>
                  </a:lnTo>
                  <a:lnTo>
                    <a:pt x="821626" y="114973"/>
                  </a:lnTo>
                  <a:lnTo>
                    <a:pt x="818045" y="118668"/>
                  </a:lnTo>
                  <a:lnTo>
                    <a:pt x="815441" y="119646"/>
                  </a:lnTo>
                  <a:lnTo>
                    <a:pt x="810463" y="119646"/>
                  </a:lnTo>
                  <a:lnTo>
                    <a:pt x="799388" y="105016"/>
                  </a:lnTo>
                  <a:lnTo>
                    <a:pt x="799388" y="98501"/>
                  </a:lnTo>
                  <a:lnTo>
                    <a:pt x="800138" y="94818"/>
                  </a:lnTo>
                  <a:lnTo>
                    <a:pt x="803821" y="87668"/>
                  </a:lnTo>
                  <a:lnTo>
                    <a:pt x="807364" y="85585"/>
                  </a:lnTo>
                  <a:lnTo>
                    <a:pt x="815505" y="85585"/>
                  </a:lnTo>
                  <a:lnTo>
                    <a:pt x="817943" y="86448"/>
                  </a:lnTo>
                  <a:lnTo>
                    <a:pt x="821131" y="89750"/>
                  </a:lnTo>
                  <a:lnTo>
                    <a:pt x="822032" y="92062"/>
                  </a:lnTo>
                  <a:lnTo>
                    <a:pt x="822299" y="95097"/>
                  </a:lnTo>
                  <a:lnTo>
                    <a:pt x="827913" y="95097"/>
                  </a:lnTo>
                  <a:lnTo>
                    <a:pt x="827913" y="93687"/>
                  </a:lnTo>
                  <a:close/>
                </a:path>
                <a:path w="942975" h="153669">
                  <a:moveTo>
                    <a:pt x="855789" y="118338"/>
                  </a:moveTo>
                  <a:lnTo>
                    <a:pt x="854544" y="118821"/>
                  </a:lnTo>
                  <a:lnTo>
                    <a:pt x="852817" y="119151"/>
                  </a:lnTo>
                  <a:lnTo>
                    <a:pt x="849401" y="119151"/>
                  </a:lnTo>
                  <a:lnTo>
                    <a:pt x="847598" y="118313"/>
                  </a:lnTo>
                  <a:lnTo>
                    <a:pt x="846188" y="115709"/>
                  </a:lnTo>
                  <a:lnTo>
                    <a:pt x="845959" y="114300"/>
                  </a:lnTo>
                  <a:lnTo>
                    <a:pt x="845959" y="85991"/>
                  </a:lnTo>
                  <a:lnTo>
                    <a:pt x="855218" y="85991"/>
                  </a:lnTo>
                  <a:lnTo>
                    <a:pt x="855218" y="82257"/>
                  </a:lnTo>
                  <a:lnTo>
                    <a:pt x="845959" y="82257"/>
                  </a:lnTo>
                  <a:lnTo>
                    <a:pt x="845959" y="71450"/>
                  </a:lnTo>
                  <a:lnTo>
                    <a:pt x="840752" y="73558"/>
                  </a:lnTo>
                  <a:lnTo>
                    <a:pt x="840752" y="82257"/>
                  </a:lnTo>
                  <a:lnTo>
                    <a:pt x="832866" y="82257"/>
                  </a:lnTo>
                  <a:lnTo>
                    <a:pt x="832866" y="85991"/>
                  </a:lnTo>
                  <a:lnTo>
                    <a:pt x="840752" y="85991"/>
                  </a:lnTo>
                  <a:lnTo>
                    <a:pt x="840752" y="117576"/>
                  </a:lnTo>
                  <a:lnTo>
                    <a:pt x="841654" y="119837"/>
                  </a:lnTo>
                  <a:lnTo>
                    <a:pt x="845058" y="122707"/>
                  </a:lnTo>
                  <a:lnTo>
                    <a:pt x="847394" y="123380"/>
                  </a:lnTo>
                  <a:lnTo>
                    <a:pt x="852893" y="123317"/>
                  </a:lnTo>
                  <a:lnTo>
                    <a:pt x="854367" y="123037"/>
                  </a:lnTo>
                  <a:lnTo>
                    <a:pt x="855789" y="122567"/>
                  </a:lnTo>
                  <a:lnTo>
                    <a:pt x="855789" y="118338"/>
                  </a:lnTo>
                  <a:close/>
                </a:path>
                <a:path w="942975" h="153669">
                  <a:moveTo>
                    <a:pt x="899680" y="96342"/>
                  </a:moveTo>
                  <a:lnTo>
                    <a:pt x="898017" y="90881"/>
                  </a:lnTo>
                  <a:lnTo>
                    <a:pt x="894397" y="86639"/>
                  </a:lnTo>
                  <a:lnTo>
                    <a:pt x="894397" y="99314"/>
                  </a:lnTo>
                  <a:lnTo>
                    <a:pt x="866927" y="99314"/>
                  </a:lnTo>
                  <a:lnTo>
                    <a:pt x="867410" y="94767"/>
                  </a:lnTo>
                  <a:lnTo>
                    <a:pt x="868908" y="91338"/>
                  </a:lnTo>
                  <a:lnTo>
                    <a:pt x="873925" y="86741"/>
                  </a:lnTo>
                  <a:lnTo>
                    <a:pt x="876985" y="85585"/>
                  </a:lnTo>
                  <a:lnTo>
                    <a:pt x="884516" y="85585"/>
                  </a:lnTo>
                  <a:lnTo>
                    <a:pt x="887717" y="86880"/>
                  </a:lnTo>
                  <a:lnTo>
                    <a:pt x="892556" y="91922"/>
                  </a:lnTo>
                  <a:lnTo>
                    <a:pt x="893953" y="95199"/>
                  </a:lnTo>
                  <a:lnTo>
                    <a:pt x="894397" y="99314"/>
                  </a:lnTo>
                  <a:lnTo>
                    <a:pt x="894397" y="86639"/>
                  </a:lnTo>
                  <a:lnTo>
                    <a:pt x="893508" y="85585"/>
                  </a:lnTo>
                  <a:lnTo>
                    <a:pt x="891425" y="83134"/>
                  </a:lnTo>
                  <a:lnTo>
                    <a:pt x="886739" y="81191"/>
                  </a:lnTo>
                  <a:lnTo>
                    <a:pt x="875296" y="81191"/>
                  </a:lnTo>
                  <a:lnTo>
                    <a:pt x="870902" y="82816"/>
                  </a:lnTo>
                  <a:lnTo>
                    <a:pt x="863587" y="89814"/>
                  </a:lnTo>
                  <a:lnTo>
                    <a:pt x="861656" y="95199"/>
                  </a:lnTo>
                  <a:lnTo>
                    <a:pt x="861644" y="109448"/>
                  </a:lnTo>
                  <a:lnTo>
                    <a:pt x="863511" y="114896"/>
                  </a:lnTo>
                  <a:lnTo>
                    <a:pt x="867244" y="118745"/>
                  </a:lnTo>
                  <a:lnTo>
                    <a:pt x="870661" y="122212"/>
                  </a:lnTo>
                  <a:lnTo>
                    <a:pt x="875131" y="123939"/>
                  </a:lnTo>
                  <a:lnTo>
                    <a:pt x="885647" y="123939"/>
                  </a:lnTo>
                  <a:lnTo>
                    <a:pt x="889787" y="122516"/>
                  </a:lnTo>
                  <a:lnTo>
                    <a:pt x="893191" y="119557"/>
                  </a:lnTo>
                  <a:lnTo>
                    <a:pt x="895972" y="117144"/>
                  </a:lnTo>
                  <a:lnTo>
                    <a:pt x="897864" y="113957"/>
                  </a:lnTo>
                  <a:lnTo>
                    <a:pt x="898791" y="110045"/>
                  </a:lnTo>
                  <a:lnTo>
                    <a:pt x="893178" y="110045"/>
                  </a:lnTo>
                  <a:lnTo>
                    <a:pt x="891819" y="113576"/>
                  </a:lnTo>
                  <a:lnTo>
                    <a:pt x="890003" y="116090"/>
                  </a:lnTo>
                  <a:lnTo>
                    <a:pt x="885774" y="118910"/>
                  </a:lnTo>
                  <a:lnTo>
                    <a:pt x="883424" y="119557"/>
                  </a:lnTo>
                  <a:lnTo>
                    <a:pt x="876439" y="119557"/>
                  </a:lnTo>
                  <a:lnTo>
                    <a:pt x="873086" y="118059"/>
                  </a:lnTo>
                  <a:lnTo>
                    <a:pt x="868159" y="112039"/>
                  </a:lnTo>
                  <a:lnTo>
                    <a:pt x="866927" y="108153"/>
                  </a:lnTo>
                  <a:lnTo>
                    <a:pt x="866927" y="103390"/>
                  </a:lnTo>
                  <a:lnTo>
                    <a:pt x="899680" y="103390"/>
                  </a:lnTo>
                  <a:lnTo>
                    <a:pt x="899680" y="99314"/>
                  </a:lnTo>
                  <a:lnTo>
                    <a:pt x="899680" y="96342"/>
                  </a:lnTo>
                  <a:close/>
                </a:path>
                <a:path w="942975" h="153669">
                  <a:moveTo>
                    <a:pt x="942911" y="123050"/>
                  </a:moveTo>
                  <a:lnTo>
                    <a:pt x="942682" y="116636"/>
                  </a:lnTo>
                  <a:lnTo>
                    <a:pt x="942670" y="88341"/>
                  </a:lnTo>
                  <a:lnTo>
                    <a:pt x="942670" y="64376"/>
                  </a:lnTo>
                  <a:lnTo>
                    <a:pt x="937475" y="64376"/>
                  </a:lnTo>
                  <a:lnTo>
                    <a:pt x="937475" y="88341"/>
                  </a:lnTo>
                  <a:lnTo>
                    <a:pt x="937475" y="97472"/>
                  </a:lnTo>
                  <a:lnTo>
                    <a:pt x="937475" y="107124"/>
                  </a:lnTo>
                  <a:lnTo>
                    <a:pt x="936498" y="111112"/>
                  </a:lnTo>
                  <a:lnTo>
                    <a:pt x="932218" y="117881"/>
                  </a:lnTo>
                  <a:lnTo>
                    <a:pt x="928725" y="119722"/>
                  </a:lnTo>
                  <a:lnTo>
                    <a:pt x="920546" y="119722"/>
                  </a:lnTo>
                  <a:lnTo>
                    <a:pt x="917702" y="118414"/>
                  </a:lnTo>
                  <a:lnTo>
                    <a:pt x="913091" y="112890"/>
                  </a:lnTo>
                  <a:lnTo>
                    <a:pt x="911872" y="108635"/>
                  </a:lnTo>
                  <a:lnTo>
                    <a:pt x="911872" y="98666"/>
                  </a:lnTo>
                  <a:lnTo>
                    <a:pt x="912520" y="95059"/>
                  </a:lnTo>
                  <a:lnTo>
                    <a:pt x="915924" y="87693"/>
                  </a:lnTo>
                  <a:lnTo>
                    <a:pt x="919556" y="85420"/>
                  </a:lnTo>
                  <a:lnTo>
                    <a:pt x="929208" y="85420"/>
                  </a:lnTo>
                  <a:lnTo>
                    <a:pt x="932573" y="87210"/>
                  </a:lnTo>
                  <a:lnTo>
                    <a:pt x="936574" y="93662"/>
                  </a:lnTo>
                  <a:lnTo>
                    <a:pt x="937475" y="97472"/>
                  </a:lnTo>
                  <a:lnTo>
                    <a:pt x="937475" y="88341"/>
                  </a:lnTo>
                  <a:lnTo>
                    <a:pt x="936282" y="86334"/>
                  </a:lnTo>
                  <a:lnTo>
                    <a:pt x="935291" y="85420"/>
                  </a:lnTo>
                  <a:lnTo>
                    <a:pt x="934516" y="84696"/>
                  </a:lnTo>
                  <a:lnTo>
                    <a:pt x="929589" y="81927"/>
                  </a:lnTo>
                  <a:lnTo>
                    <a:pt x="926655" y="81191"/>
                  </a:lnTo>
                  <a:lnTo>
                    <a:pt x="918044" y="81191"/>
                  </a:lnTo>
                  <a:lnTo>
                    <a:pt x="913917" y="83134"/>
                  </a:lnTo>
                  <a:lnTo>
                    <a:pt x="908113" y="90881"/>
                  </a:lnTo>
                  <a:lnTo>
                    <a:pt x="906665" y="95986"/>
                  </a:lnTo>
                  <a:lnTo>
                    <a:pt x="906665" y="110020"/>
                  </a:lnTo>
                  <a:lnTo>
                    <a:pt x="908621" y="115760"/>
                  </a:lnTo>
                  <a:lnTo>
                    <a:pt x="915555" y="122491"/>
                  </a:lnTo>
                  <a:lnTo>
                    <a:pt x="919238" y="123939"/>
                  </a:lnTo>
                  <a:lnTo>
                    <a:pt x="926769" y="123939"/>
                  </a:lnTo>
                  <a:lnTo>
                    <a:pt x="929538" y="123291"/>
                  </a:lnTo>
                  <a:lnTo>
                    <a:pt x="934186" y="120637"/>
                  </a:lnTo>
                  <a:lnTo>
                    <a:pt x="935151" y="119722"/>
                  </a:lnTo>
                  <a:lnTo>
                    <a:pt x="936066" y="118859"/>
                  </a:lnTo>
                  <a:lnTo>
                    <a:pt x="937475" y="116636"/>
                  </a:lnTo>
                  <a:lnTo>
                    <a:pt x="937882" y="123050"/>
                  </a:lnTo>
                  <a:lnTo>
                    <a:pt x="942911" y="1230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16195" y="1025791"/>
              <a:ext cx="324485" cy="524510"/>
            </a:xfrm>
            <a:custGeom>
              <a:avLst/>
              <a:gdLst/>
              <a:ahLst/>
              <a:cxnLst/>
              <a:rect l="l" t="t" r="r" b="b"/>
              <a:pathLst>
                <a:path w="324485" h="524510">
                  <a:moveTo>
                    <a:pt x="0" y="262623"/>
                  </a:moveTo>
                  <a:lnTo>
                    <a:pt x="324129" y="262623"/>
                  </a:lnTo>
                </a:path>
                <a:path w="324485" h="524510">
                  <a:moveTo>
                    <a:pt x="161658" y="0"/>
                  </a:moveTo>
                  <a:lnTo>
                    <a:pt x="161658" y="5244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897600" y="1025067"/>
              <a:ext cx="0" cy="524510"/>
            </a:xfrm>
            <a:custGeom>
              <a:avLst/>
              <a:gdLst/>
              <a:ahLst/>
              <a:cxnLst/>
              <a:rect l="l" t="t" r="r" b="b"/>
              <a:pathLst>
                <a:path h="524510">
                  <a:moveTo>
                    <a:pt x="0" y="0"/>
                  </a:moveTo>
                  <a:lnTo>
                    <a:pt x="0" y="524497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79466" y="1019949"/>
              <a:ext cx="1017905" cy="530860"/>
            </a:xfrm>
            <a:custGeom>
              <a:avLst/>
              <a:gdLst/>
              <a:ahLst/>
              <a:cxnLst/>
              <a:rect l="l" t="t" r="r" b="b"/>
              <a:pathLst>
                <a:path w="1017904" h="530860">
                  <a:moveTo>
                    <a:pt x="0" y="268465"/>
                  </a:moveTo>
                  <a:lnTo>
                    <a:pt x="324142" y="268465"/>
                  </a:lnTo>
                </a:path>
                <a:path w="1017904" h="530860">
                  <a:moveTo>
                    <a:pt x="161658" y="5842"/>
                  </a:moveTo>
                  <a:lnTo>
                    <a:pt x="161658" y="530339"/>
                  </a:lnTo>
                </a:path>
                <a:path w="1017904" h="530860">
                  <a:moveTo>
                    <a:pt x="1017536" y="0"/>
                  </a:moveTo>
                  <a:lnTo>
                    <a:pt x="1017536" y="5244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13336" y="1260614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73" y="0"/>
                  </a:moveTo>
                  <a:lnTo>
                    <a:pt x="16427" y="2118"/>
                  </a:lnTo>
                  <a:lnTo>
                    <a:pt x="7883" y="7889"/>
                  </a:lnTo>
                  <a:lnTo>
                    <a:pt x="2116" y="16437"/>
                  </a:lnTo>
                  <a:lnTo>
                    <a:pt x="0" y="26885"/>
                  </a:lnTo>
                  <a:lnTo>
                    <a:pt x="2116" y="37334"/>
                  </a:lnTo>
                  <a:lnTo>
                    <a:pt x="7883" y="45881"/>
                  </a:lnTo>
                  <a:lnTo>
                    <a:pt x="16427" y="51653"/>
                  </a:lnTo>
                  <a:lnTo>
                    <a:pt x="26873" y="53771"/>
                  </a:lnTo>
                  <a:lnTo>
                    <a:pt x="37323" y="51653"/>
                  </a:lnTo>
                  <a:lnTo>
                    <a:pt x="45875" y="45881"/>
                  </a:lnTo>
                  <a:lnTo>
                    <a:pt x="51651" y="37334"/>
                  </a:lnTo>
                  <a:lnTo>
                    <a:pt x="53771" y="26885"/>
                  </a:lnTo>
                  <a:lnTo>
                    <a:pt x="51651" y="16437"/>
                  </a:lnTo>
                  <a:lnTo>
                    <a:pt x="45875" y="7889"/>
                  </a:lnTo>
                  <a:lnTo>
                    <a:pt x="37323" y="2118"/>
                  </a:lnTo>
                  <a:lnTo>
                    <a:pt x="268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13336" y="1260614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26873" y="0"/>
                  </a:moveTo>
                  <a:lnTo>
                    <a:pt x="37323" y="2118"/>
                  </a:lnTo>
                  <a:lnTo>
                    <a:pt x="45875" y="7889"/>
                  </a:lnTo>
                  <a:lnTo>
                    <a:pt x="51651" y="16437"/>
                  </a:lnTo>
                  <a:lnTo>
                    <a:pt x="53771" y="26885"/>
                  </a:lnTo>
                  <a:lnTo>
                    <a:pt x="51651" y="37334"/>
                  </a:lnTo>
                  <a:lnTo>
                    <a:pt x="45875" y="45881"/>
                  </a:lnTo>
                  <a:lnTo>
                    <a:pt x="37323" y="51653"/>
                  </a:lnTo>
                  <a:lnTo>
                    <a:pt x="26873" y="53771"/>
                  </a:lnTo>
                  <a:lnTo>
                    <a:pt x="16427" y="51653"/>
                  </a:lnTo>
                  <a:lnTo>
                    <a:pt x="7883" y="45881"/>
                  </a:lnTo>
                  <a:lnTo>
                    <a:pt x="2116" y="37334"/>
                  </a:lnTo>
                  <a:lnTo>
                    <a:pt x="0" y="26885"/>
                  </a:lnTo>
                  <a:lnTo>
                    <a:pt x="2116" y="16437"/>
                  </a:lnTo>
                  <a:lnTo>
                    <a:pt x="7883" y="7889"/>
                  </a:lnTo>
                  <a:lnTo>
                    <a:pt x="16427" y="2118"/>
                  </a:lnTo>
                  <a:lnTo>
                    <a:pt x="2687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55461" y="797724"/>
              <a:ext cx="248920" cy="60960"/>
            </a:xfrm>
            <a:custGeom>
              <a:avLst/>
              <a:gdLst/>
              <a:ahLst/>
              <a:cxnLst/>
              <a:rect l="l" t="t" r="r" b="b"/>
              <a:pathLst>
                <a:path w="248920" h="60959">
                  <a:moveTo>
                    <a:pt x="45351" y="45593"/>
                  </a:moveTo>
                  <a:lnTo>
                    <a:pt x="39573" y="45593"/>
                  </a:lnTo>
                  <a:lnTo>
                    <a:pt x="39154" y="48247"/>
                  </a:lnTo>
                  <a:lnTo>
                    <a:pt x="37871" y="50558"/>
                  </a:lnTo>
                  <a:lnTo>
                    <a:pt x="33274" y="54838"/>
                  </a:lnTo>
                  <a:lnTo>
                    <a:pt x="30048" y="56007"/>
                  </a:lnTo>
                  <a:lnTo>
                    <a:pt x="19202" y="56007"/>
                  </a:lnTo>
                  <a:lnTo>
                    <a:pt x="13944" y="53289"/>
                  </a:lnTo>
                  <a:lnTo>
                    <a:pt x="7226" y="43205"/>
                  </a:lnTo>
                  <a:lnTo>
                    <a:pt x="5689" y="37287"/>
                  </a:lnTo>
                  <a:lnTo>
                    <a:pt x="5689" y="22860"/>
                  </a:lnTo>
                  <a:lnTo>
                    <a:pt x="7315" y="16929"/>
                  </a:lnTo>
                  <a:lnTo>
                    <a:pt x="14084" y="7226"/>
                  </a:lnTo>
                  <a:lnTo>
                    <a:pt x="18986" y="4711"/>
                  </a:lnTo>
                  <a:lnTo>
                    <a:pt x="28905" y="4711"/>
                  </a:lnTo>
                  <a:lnTo>
                    <a:pt x="32029" y="5562"/>
                  </a:lnTo>
                  <a:lnTo>
                    <a:pt x="37223" y="8978"/>
                  </a:lnTo>
                  <a:lnTo>
                    <a:pt x="38684" y="11506"/>
                  </a:lnTo>
                  <a:lnTo>
                    <a:pt x="39014" y="14871"/>
                  </a:lnTo>
                  <a:lnTo>
                    <a:pt x="44691" y="14871"/>
                  </a:lnTo>
                  <a:lnTo>
                    <a:pt x="44691" y="11506"/>
                  </a:lnTo>
                  <a:lnTo>
                    <a:pt x="43484" y="8458"/>
                  </a:lnTo>
                  <a:lnTo>
                    <a:pt x="37693" y="1892"/>
                  </a:lnTo>
                  <a:lnTo>
                    <a:pt x="32702" y="0"/>
                  </a:lnTo>
                  <a:lnTo>
                    <a:pt x="16992" y="0"/>
                  </a:lnTo>
                  <a:lnTo>
                    <a:pt x="10160" y="3225"/>
                  </a:lnTo>
                  <a:lnTo>
                    <a:pt x="1866" y="14922"/>
                  </a:lnTo>
                  <a:lnTo>
                    <a:pt x="0" y="21678"/>
                  </a:lnTo>
                  <a:lnTo>
                    <a:pt x="0" y="38747"/>
                  </a:lnTo>
                  <a:lnTo>
                    <a:pt x="1943" y="45923"/>
                  </a:lnTo>
                  <a:lnTo>
                    <a:pt x="10185" y="57619"/>
                  </a:lnTo>
                  <a:lnTo>
                    <a:pt x="16446" y="60706"/>
                  </a:lnTo>
                  <a:lnTo>
                    <a:pt x="30264" y="60706"/>
                  </a:lnTo>
                  <a:lnTo>
                    <a:pt x="34925" y="59321"/>
                  </a:lnTo>
                  <a:lnTo>
                    <a:pt x="42291" y="53733"/>
                  </a:lnTo>
                  <a:lnTo>
                    <a:pt x="44538" y="50088"/>
                  </a:lnTo>
                  <a:lnTo>
                    <a:pt x="45351" y="45593"/>
                  </a:lnTo>
                  <a:close/>
                </a:path>
                <a:path w="248920" h="60959">
                  <a:moveTo>
                    <a:pt x="90220" y="31965"/>
                  </a:moveTo>
                  <a:lnTo>
                    <a:pt x="88239" y="26492"/>
                  </a:lnTo>
                  <a:lnTo>
                    <a:pt x="84924" y="23380"/>
                  </a:lnTo>
                  <a:lnTo>
                    <a:pt x="84924" y="33756"/>
                  </a:lnTo>
                  <a:lnTo>
                    <a:pt x="84924" y="43726"/>
                  </a:lnTo>
                  <a:lnTo>
                    <a:pt x="83870" y="47726"/>
                  </a:lnTo>
                  <a:lnTo>
                    <a:pt x="79324" y="54508"/>
                  </a:lnTo>
                  <a:lnTo>
                    <a:pt x="75793" y="56324"/>
                  </a:lnTo>
                  <a:lnTo>
                    <a:pt x="66598" y="56324"/>
                  </a:lnTo>
                  <a:lnTo>
                    <a:pt x="63080" y="54508"/>
                  </a:lnTo>
                  <a:lnTo>
                    <a:pt x="58521" y="47726"/>
                  </a:lnTo>
                  <a:lnTo>
                    <a:pt x="57454" y="43726"/>
                  </a:lnTo>
                  <a:lnTo>
                    <a:pt x="57454" y="33756"/>
                  </a:lnTo>
                  <a:lnTo>
                    <a:pt x="58724" y="29730"/>
                  </a:lnTo>
                  <a:lnTo>
                    <a:pt x="63754" y="23825"/>
                  </a:lnTo>
                  <a:lnTo>
                    <a:pt x="67081" y="22352"/>
                  </a:lnTo>
                  <a:lnTo>
                    <a:pt x="75311" y="22352"/>
                  </a:lnTo>
                  <a:lnTo>
                    <a:pt x="78625" y="23825"/>
                  </a:lnTo>
                  <a:lnTo>
                    <a:pt x="81140" y="26784"/>
                  </a:lnTo>
                  <a:lnTo>
                    <a:pt x="83680" y="29730"/>
                  </a:lnTo>
                  <a:lnTo>
                    <a:pt x="84924" y="33756"/>
                  </a:lnTo>
                  <a:lnTo>
                    <a:pt x="84924" y="23380"/>
                  </a:lnTo>
                  <a:lnTo>
                    <a:pt x="83845" y="22352"/>
                  </a:lnTo>
                  <a:lnTo>
                    <a:pt x="80924" y="19558"/>
                  </a:lnTo>
                  <a:lnTo>
                    <a:pt x="76555" y="17957"/>
                  </a:lnTo>
                  <a:lnTo>
                    <a:pt x="65824" y="17957"/>
                  </a:lnTo>
                  <a:lnTo>
                    <a:pt x="61455" y="19583"/>
                  </a:lnTo>
                  <a:lnTo>
                    <a:pt x="58026" y="22834"/>
                  </a:lnTo>
                  <a:lnTo>
                    <a:pt x="54127" y="26581"/>
                  </a:lnTo>
                  <a:lnTo>
                    <a:pt x="52184" y="31965"/>
                  </a:lnTo>
                  <a:lnTo>
                    <a:pt x="52184" y="46278"/>
                  </a:lnTo>
                  <a:lnTo>
                    <a:pt x="54051" y="51663"/>
                  </a:lnTo>
                  <a:lnTo>
                    <a:pt x="57785" y="55511"/>
                  </a:lnTo>
                  <a:lnTo>
                    <a:pt x="61201" y="58978"/>
                  </a:lnTo>
                  <a:lnTo>
                    <a:pt x="65671" y="60706"/>
                  </a:lnTo>
                  <a:lnTo>
                    <a:pt x="76835" y="60706"/>
                  </a:lnTo>
                  <a:lnTo>
                    <a:pt x="81330" y="58978"/>
                  </a:lnTo>
                  <a:lnTo>
                    <a:pt x="83896" y="56324"/>
                  </a:lnTo>
                  <a:lnTo>
                    <a:pt x="88379" y="51714"/>
                  </a:lnTo>
                  <a:lnTo>
                    <a:pt x="90220" y="46278"/>
                  </a:lnTo>
                  <a:lnTo>
                    <a:pt x="90220" y="31965"/>
                  </a:lnTo>
                  <a:close/>
                </a:path>
                <a:path w="248920" h="60959">
                  <a:moveTo>
                    <a:pt x="132397" y="31038"/>
                  </a:moveTo>
                  <a:lnTo>
                    <a:pt x="131800" y="27686"/>
                  </a:lnTo>
                  <a:lnTo>
                    <a:pt x="128447" y="20701"/>
                  </a:lnTo>
                  <a:lnTo>
                    <a:pt x="124320" y="18453"/>
                  </a:lnTo>
                  <a:lnTo>
                    <a:pt x="115443" y="18453"/>
                  </a:lnTo>
                  <a:lnTo>
                    <a:pt x="112839" y="19088"/>
                  </a:lnTo>
                  <a:lnTo>
                    <a:pt x="108077" y="21628"/>
                  </a:lnTo>
                  <a:lnTo>
                    <a:pt x="106222" y="23431"/>
                  </a:lnTo>
                  <a:lnTo>
                    <a:pt x="104927" y="25768"/>
                  </a:lnTo>
                  <a:lnTo>
                    <a:pt x="104609" y="19024"/>
                  </a:lnTo>
                  <a:lnTo>
                    <a:pt x="99568" y="19024"/>
                  </a:lnTo>
                  <a:lnTo>
                    <a:pt x="99568" y="19888"/>
                  </a:lnTo>
                  <a:lnTo>
                    <a:pt x="100050" y="27635"/>
                  </a:lnTo>
                  <a:lnTo>
                    <a:pt x="100050" y="59817"/>
                  </a:lnTo>
                  <a:lnTo>
                    <a:pt x="105257" y="59817"/>
                  </a:lnTo>
                  <a:lnTo>
                    <a:pt x="105257" y="33299"/>
                  </a:lnTo>
                  <a:lnTo>
                    <a:pt x="106121" y="29857"/>
                  </a:lnTo>
                  <a:lnTo>
                    <a:pt x="109855" y="24333"/>
                  </a:lnTo>
                  <a:lnTo>
                    <a:pt x="112890" y="22834"/>
                  </a:lnTo>
                  <a:lnTo>
                    <a:pt x="120904" y="22834"/>
                  </a:lnTo>
                  <a:lnTo>
                    <a:pt x="123710" y="24168"/>
                  </a:lnTo>
                  <a:lnTo>
                    <a:pt x="126580" y="28879"/>
                  </a:lnTo>
                  <a:lnTo>
                    <a:pt x="127190" y="32054"/>
                  </a:lnTo>
                  <a:lnTo>
                    <a:pt x="127190" y="59817"/>
                  </a:lnTo>
                  <a:lnTo>
                    <a:pt x="132397" y="59817"/>
                  </a:lnTo>
                  <a:lnTo>
                    <a:pt x="132397" y="31038"/>
                  </a:lnTo>
                  <a:close/>
                </a:path>
                <a:path w="248920" h="60959">
                  <a:moveTo>
                    <a:pt x="163449" y="55105"/>
                  </a:moveTo>
                  <a:lnTo>
                    <a:pt x="162204" y="55587"/>
                  </a:lnTo>
                  <a:lnTo>
                    <a:pt x="160464" y="55918"/>
                  </a:lnTo>
                  <a:lnTo>
                    <a:pt x="157048" y="55918"/>
                  </a:lnTo>
                  <a:lnTo>
                    <a:pt x="155257" y="55079"/>
                  </a:lnTo>
                  <a:lnTo>
                    <a:pt x="153860" y="52476"/>
                  </a:lnTo>
                  <a:lnTo>
                    <a:pt x="153606" y="51066"/>
                  </a:lnTo>
                  <a:lnTo>
                    <a:pt x="153606" y="22758"/>
                  </a:lnTo>
                  <a:lnTo>
                    <a:pt x="162877" y="22758"/>
                  </a:lnTo>
                  <a:lnTo>
                    <a:pt x="162877" y="19024"/>
                  </a:lnTo>
                  <a:lnTo>
                    <a:pt x="153606" y="19024"/>
                  </a:lnTo>
                  <a:lnTo>
                    <a:pt x="153606" y="8216"/>
                  </a:lnTo>
                  <a:lnTo>
                    <a:pt x="148412" y="10325"/>
                  </a:lnTo>
                  <a:lnTo>
                    <a:pt x="148412" y="19024"/>
                  </a:lnTo>
                  <a:lnTo>
                    <a:pt x="140525" y="19024"/>
                  </a:lnTo>
                  <a:lnTo>
                    <a:pt x="140525" y="22758"/>
                  </a:lnTo>
                  <a:lnTo>
                    <a:pt x="148412" y="22758"/>
                  </a:lnTo>
                  <a:lnTo>
                    <a:pt x="148412" y="54343"/>
                  </a:lnTo>
                  <a:lnTo>
                    <a:pt x="149313" y="56603"/>
                  </a:lnTo>
                  <a:lnTo>
                    <a:pt x="152717" y="59474"/>
                  </a:lnTo>
                  <a:lnTo>
                    <a:pt x="155054" y="60147"/>
                  </a:lnTo>
                  <a:lnTo>
                    <a:pt x="160566" y="60083"/>
                  </a:lnTo>
                  <a:lnTo>
                    <a:pt x="162026" y="59804"/>
                  </a:lnTo>
                  <a:lnTo>
                    <a:pt x="163449" y="59334"/>
                  </a:lnTo>
                  <a:lnTo>
                    <a:pt x="163449" y="55105"/>
                  </a:lnTo>
                  <a:close/>
                </a:path>
                <a:path w="248920" h="60959">
                  <a:moveTo>
                    <a:pt x="191325" y="18605"/>
                  </a:moveTo>
                  <a:lnTo>
                    <a:pt x="186118" y="18605"/>
                  </a:lnTo>
                  <a:lnTo>
                    <a:pt x="184124" y="19050"/>
                  </a:lnTo>
                  <a:lnTo>
                    <a:pt x="180047" y="21082"/>
                  </a:lnTo>
                  <a:lnTo>
                    <a:pt x="178269" y="22999"/>
                  </a:lnTo>
                  <a:lnTo>
                    <a:pt x="177025" y="25692"/>
                  </a:lnTo>
                  <a:lnTo>
                    <a:pt x="176695" y="19024"/>
                  </a:lnTo>
                  <a:lnTo>
                    <a:pt x="171653" y="19024"/>
                  </a:lnTo>
                  <a:lnTo>
                    <a:pt x="171653" y="19888"/>
                  </a:lnTo>
                  <a:lnTo>
                    <a:pt x="172135" y="27635"/>
                  </a:lnTo>
                  <a:lnTo>
                    <a:pt x="172135" y="59817"/>
                  </a:lnTo>
                  <a:lnTo>
                    <a:pt x="177342" y="59817"/>
                  </a:lnTo>
                  <a:lnTo>
                    <a:pt x="177342" y="33731"/>
                  </a:lnTo>
                  <a:lnTo>
                    <a:pt x="177812" y="30784"/>
                  </a:lnTo>
                  <a:lnTo>
                    <a:pt x="180416" y="25196"/>
                  </a:lnTo>
                  <a:lnTo>
                    <a:pt x="183692" y="23406"/>
                  </a:lnTo>
                  <a:lnTo>
                    <a:pt x="189585" y="23406"/>
                  </a:lnTo>
                  <a:lnTo>
                    <a:pt x="191325" y="23647"/>
                  </a:lnTo>
                  <a:lnTo>
                    <a:pt x="191325" y="18605"/>
                  </a:lnTo>
                  <a:close/>
                </a:path>
                <a:path w="248920" h="60959">
                  <a:moveTo>
                    <a:pt x="233591" y="31965"/>
                  </a:moveTo>
                  <a:lnTo>
                    <a:pt x="231609" y="26492"/>
                  </a:lnTo>
                  <a:lnTo>
                    <a:pt x="228307" y="23368"/>
                  </a:lnTo>
                  <a:lnTo>
                    <a:pt x="228307" y="33756"/>
                  </a:lnTo>
                  <a:lnTo>
                    <a:pt x="228307" y="43726"/>
                  </a:lnTo>
                  <a:lnTo>
                    <a:pt x="227241" y="47726"/>
                  </a:lnTo>
                  <a:lnTo>
                    <a:pt x="222707" y="54508"/>
                  </a:lnTo>
                  <a:lnTo>
                    <a:pt x="219189" y="56324"/>
                  </a:lnTo>
                  <a:lnTo>
                    <a:pt x="209969" y="56324"/>
                  </a:lnTo>
                  <a:lnTo>
                    <a:pt x="206451" y="54508"/>
                  </a:lnTo>
                  <a:lnTo>
                    <a:pt x="201891" y="47726"/>
                  </a:lnTo>
                  <a:lnTo>
                    <a:pt x="200837" y="43726"/>
                  </a:lnTo>
                  <a:lnTo>
                    <a:pt x="200837" y="33756"/>
                  </a:lnTo>
                  <a:lnTo>
                    <a:pt x="202095" y="29730"/>
                  </a:lnTo>
                  <a:lnTo>
                    <a:pt x="207137" y="23825"/>
                  </a:lnTo>
                  <a:lnTo>
                    <a:pt x="210451" y="22352"/>
                  </a:lnTo>
                  <a:lnTo>
                    <a:pt x="218681" y="22352"/>
                  </a:lnTo>
                  <a:lnTo>
                    <a:pt x="222008" y="23825"/>
                  </a:lnTo>
                  <a:lnTo>
                    <a:pt x="227050" y="29730"/>
                  </a:lnTo>
                  <a:lnTo>
                    <a:pt x="228307" y="33756"/>
                  </a:lnTo>
                  <a:lnTo>
                    <a:pt x="228307" y="23368"/>
                  </a:lnTo>
                  <a:lnTo>
                    <a:pt x="227241" y="22352"/>
                  </a:lnTo>
                  <a:lnTo>
                    <a:pt x="224307" y="19558"/>
                  </a:lnTo>
                  <a:lnTo>
                    <a:pt x="219938" y="17957"/>
                  </a:lnTo>
                  <a:lnTo>
                    <a:pt x="209207" y="17957"/>
                  </a:lnTo>
                  <a:lnTo>
                    <a:pt x="204825" y="19583"/>
                  </a:lnTo>
                  <a:lnTo>
                    <a:pt x="201396" y="22834"/>
                  </a:lnTo>
                  <a:lnTo>
                    <a:pt x="197510" y="26581"/>
                  </a:lnTo>
                  <a:lnTo>
                    <a:pt x="195567" y="31965"/>
                  </a:lnTo>
                  <a:lnTo>
                    <a:pt x="195567" y="46278"/>
                  </a:lnTo>
                  <a:lnTo>
                    <a:pt x="197434" y="51663"/>
                  </a:lnTo>
                  <a:lnTo>
                    <a:pt x="201168" y="55511"/>
                  </a:lnTo>
                  <a:lnTo>
                    <a:pt x="204571" y="58978"/>
                  </a:lnTo>
                  <a:lnTo>
                    <a:pt x="209042" y="60706"/>
                  </a:lnTo>
                  <a:lnTo>
                    <a:pt x="220205" y="60706"/>
                  </a:lnTo>
                  <a:lnTo>
                    <a:pt x="224713" y="58978"/>
                  </a:lnTo>
                  <a:lnTo>
                    <a:pt x="227279" y="56324"/>
                  </a:lnTo>
                  <a:lnTo>
                    <a:pt x="231762" y="51714"/>
                  </a:lnTo>
                  <a:lnTo>
                    <a:pt x="233591" y="46278"/>
                  </a:lnTo>
                  <a:lnTo>
                    <a:pt x="233591" y="31965"/>
                  </a:lnTo>
                  <a:close/>
                </a:path>
                <a:path w="248920" h="60959">
                  <a:moveTo>
                    <a:pt x="248627" y="1143"/>
                  </a:moveTo>
                  <a:lnTo>
                    <a:pt x="243420" y="1143"/>
                  </a:lnTo>
                  <a:lnTo>
                    <a:pt x="243420" y="59817"/>
                  </a:lnTo>
                  <a:lnTo>
                    <a:pt x="248627" y="59817"/>
                  </a:lnTo>
                  <a:lnTo>
                    <a:pt x="248627" y="11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90808" y="2241042"/>
              <a:ext cx="623570" cy="293370"/>
            </a:xfrm>
            <a:custGeom>
              <a:avLst/>
              <a:gdLst/>
              <a:ahLst/>
              <a:cxnLst/>
              <a:rect l="l" t="t" r="r" b="b"/>
              <a:pathLst>
                <a:path w="623570" h="293369">
                  <a:moveTo>
                    <a:pt x="459384" y="148297"/>
                  </a:moveTo>
                  <a:lnTo>
                    <a:pt x="623252" y="148297"/>
                  </a:lnTo>
                </a:path>
                <a:path w="623570" h="293369">
                  <a:moveTo>
                    <a:pt x="0" y="148297"/>
                  </a:moveTo>
                  <a:lnTo>
                    <a:pt x="163855" y="148297"/>
                  </a:lnTo>
                </a:path>
                <a:path w="623570" h="293369">
                  <a:moveTo>
                    <a:pt x="310133" y="0"/>
                  </a:moveTo>
                  <a:lnTo>
                    <a:pt x="356388" y="7497"/>
                  </a:lnTo>
                  <a:lnTo>
                    <a:pt x="396622" y="28356"/>
                  </a:lnTo>
                  <a:lnTo>
                    <a:pt x="428391" y="60130"/>
                  </a:lnTo>
                  <a:lnTo>
                    <a:pt x="449247" y="100372"/>
                  </a:lnTo>
                  <a:lnTo>
                    <a:pt x="456742" y="146634"/>
                  </a:lnTo>
                  <a:lnTo>
                    <a:pt x="449247" y="192895"/>
                  </a:lnTo>
                  <a:lnTo>
                    <a:pt x="428391" y="233137"/>
                  </a:lnTo>
                  <a:lnTo>
                    <a:pt x="396622" y="264911"/>
                  </a:lnTo>
                  <a:lnTo>
                    <a:pt x="356388" y="285771"/>
                  </a:lnTo>
                  <a:lnTo>
                    <a:pt x="310133" y="293268"/>
                  </a:lnTo>
                  <a:lnTo>
                    <a:pt x="263867" y="285771"/>
                  </a:lnTo>
                  <a:lnTo>
                    <a:pt x="223625" y="264911"/>
                  </a:lnTo>
                  <a:lnTo>
                    <a:pt x="191852" y="233137"/>
                  </a:lnTo>
                  <a:lnTo>
                    <a:pt x="170995" y="192895"/>
                  </a:lnTo>
                  <a:lnTo>
                    <a:pt x="163499" y="146634"/>
                  </a:lnTo>
                  <a:lnTo>
                    <a:pt x="170995" y="100372"/>
                  </a:lnTo>
                  <a:lnTo>
                    <a:pt x="191852" y="60130"/>
                  </a:lnTo>
                  <a:lnTo>
                    <a:pt x="223625" y="28356"/>
                  </a:lnTo>
                  <a:lnTo>
                    <a:pt x="263867" y="7497"/>
                  </a:lnTo>
                  <a:lnTo>
                    <a:pt x="31013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27904" y="2351100"/>
              <a:ext cx="147307" cy="7335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790808" y="2752382"/>
              <a:ext cx="623570" cy="293370"/>
            </a:xfrm>
            <a:custGeom>
              <a:avLst/>
              <a:gdLst/>
              <a:ahLst/>
              <a:cxnLst/>
              <a:rect l="l" t="t" r="r" b="b"/>
              <a:pathLst>
                <a:path w="623570" h="293369">
                  <a:moveTo>
                    <a:pt x="459384" y="148297"/>
                  </a:moveTo>
                  <a:lnTo>
                    <a:pt x="623252" y="148297"/>
                  </a:lnTo>
                </a:path>
                <a:path w="623570" h="293369">
                  <a:moveTo>
                    <a:pt x="0" y="148297"/>
                  </a:moveTo>
                  <a:lnTo>
                    <a:pt x="163855" y="148297"/>
                  </a:lnTo>
                </a:path>
                <a:path w="623570" h="293369">
                  <a:moveTo>
                    <a:pt x="310133" y="0"/>
                  </a:moveTo>
                  <a:lnTo>
                    <a:pt x="356388" y="7497"/>
                  </a:lnTo>
                  <a:lnTo>
                    <a:pt x="396622" y="28356"/>
                  </a:lnTo>
                  <a:lnTo>
                    <a:pt x="428391" y="60130"/>
                  </a:lnTo>
                  <a:lnTo>
                    <a:pt x="449247" y="100372"/>
                  </a:lnTo>
                  <a:lnTo>
                    <a:pt x="456742" y="146634"/>
                  </a:lnTo>
                  <a:lnTo>
                    <a:pt x="449247" y="192889"/>
                  </a:lnTo>
                  <a:lnTo>
                    <a:pt x="428391" y="233127"/>
                  </a:lnTo>
                  <a:lnTo>
                    <a:pt x="396622" y="264899"/>
                  </a:lnTo>
                  <a:lnTo>
                    <a:pt x="356388" y="285758"/>
                  </a:lnTo>
                  <a:lnTo>
                    <a:pt x="310133" y="293255"/>
                  </a:lnTo>
                  <a:lnTo>
                    <a:pt x="263867" y="285758"/>
                  </a:lnTo>
                  <a:lnTo>
                    <a:pt x="223625" y="264899"/>
                  </a:lnTo>
                  <a:lnTo>
                    <a:pt x="191852" y="233127"/>
                  </a:lnTo>
                  <a:lnTo>
                    <a:pt x="170995" y="192889"/>
                  </a:lnTo>
                  <a:lnTo>
                    <a:pt x="163499" y="146634"/>
                  </a:lnTo>
                  <a:lnTo>
                    <a:pt x="170995" y="100372"/>
                  </a:lnTo>
                  <a:lnTo>
                    <a:pt x="191852" y="60130"/>
                  </a:lnTo>
                  <a:lnTo>
                    <a:pt x="223625" y="28356"/>
                  </a:lnTo>
                  <a:lnTo>
                    <a:pt x="263867" y="7497"/>
                  </a:lnTo>
                  <a:lnTo>
                    <a:pt x="31013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27739" y="2877108"/>
              <a:ext cx="122555" cy="59055"/>
            </a:xfrm>
            <a:custGeom>
              <a:avLst/>
              <a:gdLst/>
              <a:ahLst/>
              <a:cxnLst/>
              <a:rect l="l" t="t" r="r" b="b"/>
              <a:pathLst>
                <a:path w="122554" h="59055">
                  <a:moveTo>
                    <a:pt x="52997" y="58661"/>
                  </a:moveTo>
                  <a:lnTo>
                    <a:pt x="46545" y="42583"/>
                  </a:lnTo>
                  <a:lnTo>
                    <a:pt x="44792" y="38201"/>
                  </a:lnTo>
                  <a:lnTo>
                    <a:pt x="39001" y="23749"/>
                  </a:lnTo>
                  <a:lnTo>
                    <a:pt x="39001" y="38201"/>
                  </a:lnTo>
                  <a:lnTo>
                    <a:pt x="13411" y="38201"/>
                  </a:lnTo>
                  <a:lnTo>
                    <a:pt x="26327" y="4711"/>
                  </a:lnTo>
                  <a:lnTo>
                    <a:pt x="39001" y="38201"/>
                  </a:lnTo>
                  <a:lnTo>
                    <a:pt x="39001" y="23749"/>
                  </a:lnTo>
                  <a:lnTo>
                    <a:pt x="31381" y="4711"/>
                  </a:lnTo>
                  <a:lnTo>
                    <a:pt x="29502" y="0"/>
                  </a:lnTo>
                  <a:lnTo>
                    <a:pt x="23253" y="0"/>
                  </a:lnTo>
                  <a:lnTo>
                    <a:pt x="0" y="58686"/>
                  </a:lnTo>
                  <a:lnTo>
                    <a:pt x="5473" y="58699"/>
                  </a:lnTo>
                  <a:lnTo>
                    <a:pt x="11772" y="42583"/>
                  </a:lnTo>
                  <a:lnTo>
                    <a:pt x="40906" y="42583"/>
                  </a:lnTo>
                  <a:lnTo>
                    <a:pt x="47218" y="58686"/>
                  </a:lnTo>
                  <a:lnTo>
                    <a:pt x="52997" y="58661"/>
                  </a:lnTo>
                  <a:close/>
                </a:path>
                <a:path w="122554" h="59055">
                  <a:moveTo>
                    <a:pt x="122415" y="0"/>
                  </a:moveTo>
                  <a:lnTo>
                    <a:pt x="114109" y="0"/>
                  </a:lnTo>
                  <a:lnTo>
                    <a:pt x="91922" y="51193"/>
                  </a:lnTo>
                  <a:lnTo>
                    <a:pt x="69735" y="0"/>
                  </a:lnTo>
                  <a:lnTo>
                    <a:pt x="61455" y="0"/>
                  </a:lnTo>
                  <a:lnTo>
                    <a:pt x="61455" y="58686"/>
                  </a:lnTo>
                  <a:lnTo>
                    <a:pt x="66649" y="58686"/>
                  </a:lnTo>
                  <a:lnTo>
                    <a:pt x="66649" y="4953"/>
                  </a:lnTo>
                  <a:lnTo>
                    <a:pt x="89573" y="58686"/>
                  </a:lnTo>
                  <a:lnTo>
                    <a:pt x="94284" y="58686"/>
                  </a:lnTo>
                  <a:lnTo>
                    <a:pt x="117195" y="4953"/>
                  </a:lnTo>
                  <a:lnTo>
                    <a:pt x="117195" y="58686"/>
                  </a:lnTo>
                  <a:lnTo>
                    <a:pt x="122415" y="58686"/>
                  </a:lnTo>
                  <a:lnTo>
                    <a:pt x="1224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66576" y="1812747"/>
              <a:ext cx="273748" cy="24731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981575" y="1669363"/>
              <a:ext cx="1357630" cy="160655"/>
            </a:xfrm>
            <a:custGeom>
              <a:avLst/>
              <a:gdLst/>
              <a:ahLst/>
              <a:cxnLst/>
              <a:rect l="l" t="t" r="r" b="b"/>
              <a:pathLst>
                <a:path w="1357629" h="160655">
                  <a:moveTo>
                    <a:pt x="60960" y="0"/>
                  </a:moveTo>
                  <a:lnTo>
                    <a:pt x="52666" y="0"/>
                  </a:lnTo>
                  <a:lnTo>
                    <a:pt x="30480" y="51193"/>
                  </a:lnTo>
                  <a:lnTo>
                    <a:pt x="8280" y="0"/>
                  </a:lnTo>
                  <a:lnTo>
                    <a:pt x="0" y="0"/>
                  </a:lnTo>
                  <a:lnTo>
                    <a:pt x="0" y="58686"/>
                  </a:lnTo>
                  <a:lnTo>
                    <a:pt x="5194" y="58686"/>
                  </a:lnTo>
                  <a:lnTo>
                    <a:pt x="5194" y="4965"/>
                  </a:lnTo>
                  <a:lnTo>
                    <a:pt x="28117" y="58686"/>
                  </a:lnTo>
                  <a:lnTo>
                    <a:pt x="32829" y="58686"/>
                  </a:lnTo>
                  <a:lnTo>
                    <a:pt x="55753" y="4965"/>
                  </a:lnTo>
                  <a:lnTo>
                    <a:pt x="55753" y="58686"/>
                  </a:lnTo>
                  <a:lnTo>
                    <a:pt x="60960" y="58686"/>
                  </a:lnTo>
                  <a:lnTo>
                    <a:pt x="60960" y="0"/>
                  </a:lnTo>
                  <a:close/>
                </a:path>
                <a:path w="1357629" h="160655">
                  <a:moveTo>
                    <a:pt x="110375" y="31978"/>
                  </a:moveTo>
                  <a:lnTo>
                    <a:pt x="108724" y="26517"/>
                  </a:lnTo>
                  <a:lnTo>
                    <a:pt x="105092" y="22275"/>
                  </a:lnTo>
                  <a:lnTo>
                    <a:pt x="105092" y="34950"/>
                  </a:lnTo>
                  <a:lnTo>
                    <a:pt x="77609" y="34950"/>
                  </a:lnTo>
                  <a:lnTo>
                    <a:pt x="78105" y="30403"/>
                  </a:lnTo>
                  <a:lnTo>
                    <a:pt x="79616" y="26974"/>
                  </a:lnTo>
                  <a:lnTo>
                    <a:pt x="84620" y="22377"/>
                  </a:lnTo>
                  <a:lnTo>
                    <a:pt x="87668" y="21221"/>
                  </a:lnTo>
                  <a:lnTo>
                    <a:pt x="95199" y="21221"/>
                  </a:lnTo>
                  <a:lnTo>
                    <a:pt x="98412" y="22517"/>
                  </a:lnTo>
                  <a:lnTo>
                    <a:pt x="103263" y="27559"/>
                  </a:lnTo>
                  <a:lnTo>
                    <a:pt x="104648" y="30835"/>
                  </a:lnTo>
                  <a:lnTo>
                    <a:pt x="105092" y="34950"/>
                  </a:lnTo>
                  <a:lnTo>
                    <a:pt x="105092" y="22275"/>
                  </a:lnTo>
                  <a:lnTo>
                    <a:pt x="104190" y="21221"/>
                  </a:lnTo>
                  <a:lnTo>
                    <a:pt x="102108" y="18770"/>
                  </a:lnTo>
                  <a:lnTo>
                    <a:pt x="97421" y="16840"/>
                  </a:lnTo>
                  <a:lnTo>
                    <a:pt x="85991" y="16840"/>
                  </a:lnTo>
                  <a:lnTo>
                    <a:pt x="81610" y="18453"/>
                  </a:lnTo>
                  <a:lnTo>
                    <a:pt x="74282" y="25450"/>
                  </a:lnTo>
                  <a:lnTo>
                    <a:pt x="72351" y="30835"/>
                  </a:lnTo>
                  <a:lnTo>
                    <a:pt x="72339" y="45097"/>
                  </a:lnTo>
                  <a:lnTo>
                    <a:pt x="74206" y="50533"/>
                  </a:lnTo>
                  <a:lnTo>
                    <a:pt x="81356" y="57848"/>
                  </a:lnTo>
                  <a:lnTo>
                    <a:pt x="85826" y="59575"/>
                  </a:lnTo>
                  <a:lnTo>
                    <a:pt x="96342" y="59575"/>
                  </a:lnTo>
                  <a:lnTo>
                    <a:pt x="100482" y="58153"/>
                  </a:lnTo>
                  <a:lnTo>
                    <a:pt x="103886" y="55194"/>
                  </a:lnTo>
                  <a:lnTo>
                    <a:pt x="106667" y="52781"/>
                  </a:lnTo>
                  <a:lnTo>
                    <a:pt x="108559" y="49580"/>
                  </a:lnTo>
                  <a:lnTo>
                    <a:pt x="109474" y="45694"/>
                  </a:lnTo>
                  <a:lnTo>
                    <a:pt x="103873" y="45694"/>
                  </a:lnTo>
                  <a:lnTo>
                    <a:pt x="102501" y="49212"/>
                  </a:lnTo>
                  <a:lnTo>
                    <a:pt x="100711" y="51727"/>
                  </a:lnTo>
                  <a:lnTo>
                    <a:pt x="96469" y="54546"/>
                  </a:lnTo>
                  <a:lnTo>
                    <a:pt x="94119" y="55194"/>
                  </a:lnTo>
                  <a:lnTo>
                    <a:pt x="87122" y="55194"/>
                  </a:lnTo>
                  <a:lnTo>
                    <a:pt x="83781" y="53682"/>
                  </a:lnTo>
                  <a:lnTo>
                    <a:pt x="78841" y="47675"/>
                  </a:lnTo>
                  <a:lnTo>
                    <a:pt x="77609" y="43789"/>
                  </a:lnTo>
                  <a:lnTo>
                    <a:pt x="77609" y="39014"/>
                  </a:lnTo>
                  <a:lnTo>
                    <a:pt x="110375" y="39014"/>
                  </a:lnTo>
                  <a:lnTo>
                    <a:pt x="110375" y="34950"/>
                  </a:lnTo>
                  <a:lnTo>
                    <a:pt x="110375" y="31978"/>
                  </a:lnTo>
                  <a:close/>
                </a:path>
                <a:path w="1357629" h="160655">
                  <a:moveTo>
                    <a:pt x="138569" y="53975"/>
                  </a:moveTo>
                  <a:lnTo>
                    <a:pt x="137337" y="54457"/>
                  </a:lnTo>
                  <a:lnTo>
                    <a:pt x="135597" y="54787"/>
                  </a:lnTo>
                  <a:lnTo>
                    <a:pt x="132168" y="54787"/>
                  </a:lnTo>
                  <a:lnTo>
                    <a:pt x="130390" y="53949"/>
                  </a:lnTo>
                  <a:lnTo>
                    <a:pt x="128981" y="51346"/>
                  </a:lnTo>
                  <a:lnTo>
                    <a:pt x="128752" y="49936"/>
                  </a:lnTo>
                  <a:lnTo>
                    <a:pt x="128752" y="21628"/>
                  </a:lnTo>
                  <a:lnTo>
                    <a:pt x="138010" y="21628"/>
                  </a:lnTo>
                  <a:lnTo>
                    <a:pt x="138010" y="17894"/>
                  </a:lnTo>
                  <a:lnTo>
                    <a:pt x="128752" y="17894"/>
                  </a:lnTo>
                  <a:lnTo>
                    <a:pt x="128752" y="7086"/>
                  </a:lnTo>
                  <a:lnTo>
                    <a:pt x="123545" y="9194"/>
                  </a:lnTo>
                  <a:lnTo>
                    <a:pt x="123545" y="17894"/>
                  </a:lnTo>
                  <a:lnTo>
                    <a:pt x="115658" y="17894"/>
                  </a:lnTo>
                  <a:lnTo>
                    <a:pt x="115658" y="21628"/>
                  </a:lnTo>
                  <a:lnTo>
                    <a:pt x="123545" y="21628"/>
                  </a:lnTo>
                  <a:lnTo>
                    <a:pt x="123545" y="53213"/>
                  </a:lnTo>
                  <a:lnTo>
                    <a:pt x="124434" y="55473"/>
                  </a:lnTo>
                  <a:lnTo>
                    <a:pt x="127850" y="58343"/>
                  </a:lnTo>
                  <a:lnTo>
                    <a:pt x="130175" y="59016"/>
                  </a:lnTo>
                  <a:lnTo>
                    <a:pt x="135699" y="58953"/>
                  </a:lnTo>
                  <a:lnTo>
                    <a:pt x="137160" y="58674"/>
                  </a:lnTo>
                  <a:lnTo>
                    <a:pt x="138569" y="58204"/>
                  </a:lnTo>
                  <a:lnTo>
                    <a:pt x="138569" y="53975"/>
                  </a:lnTo>
                  <a:close/>
                </a:path>
                <a:path w="1357629" h="160655">
                  <a:moveTo>
                    <a:pt x="182460" y="31978"/>
                  </a:moveTo>
                  <a:lnTo>
                    <a:pt x="180809" y="26517"/>
                  </a:lnTo>
                  <a:lnTo>
                    <a:pt x="177177" y="22263"/>
                  </a:lnTo>
                  <a:lnTo>
                    <a:pt x="177177" y="34950"/>
                  </a:lnTo>
                  <a:lnTo>
                    <a:pt x="149707" y="34950"/>
                  </a:lnTo>
                  <a:lnTo>
                    <a:pt x="150190" y="30403"/>
                  </a:lnTo>
                  <a:lnTo>
                    <a:pt x="151701" y="26974"/>
                  </a:lnTo>
                  <a:lnTo>
                    <a:pt x="156718" y="22377"/>
                  </a:lnTo>
                  <a:lnTo>
                    <a:pt x="159753" y="21221"/>
                  </a:lnTo>
                  <a:lnTo>
                    <a:pt x="167297" y="21221"/>
                  </a:lnTo>
                  <a:lnTo>
                    <a:pt x="170510" y="22517"/>
                  </a:lnTo>
                  <a:lnTo>
                    <a:pt x="175361" y="27559"/>
                  </a:lnTo>
                  <a:lnTo>
                    <a:pt x="176745" y="30835"/>
                  </a:lnTo>
                  <a:lnTo>
                    <a:pt x="177177" y="34950"/>
                  </a:lnTo>
                  <a:lnTo>
                    <a:pt x="177177" y="22263"/>
                  </a:lnTo>
                  <a:lnTo>
                    <a:pt x="176288" y="21221"/>
                  </a:lnTo>
                  <a:lnTo>
                    <a:pt x="174205" y="18770"/>
                  </a:lnTo>
                  <a:lnTo>
                    <a:pt x="169519" y="16840"/>
                  </a:lnTo>
                  <a:lnTo>
                    <a:pt x="158076" y="16840"/>
                  </a:lnTo>
                  <a:lnTo>
                    <a:pt x="153708" y="18453"/>
                  </a:lnTo>
                  <a:lnTo>
                    <a:pt x="146367" y="25450"/>
                  </a:lnTo>
                  <a:lnTo>
                    <a:pt x="144437" y="30835"/>
                  </a:lnTo>
                  <a:lnTo>
                    <a:pt x="144424" y="45097"/>
                  </a:lnTo>
                  <a:lnTo>
                    <a:pt x="146304" y="50533"/>
                  </a:lnTo>
                  <a:lnTo>
                    <a:pt x="150037" y="54381"/>
                  </a:lnTo>
                  <a:lnTo>
                    <a:pt x="153454" y="57848"/>
                  </a:lnTo>
                  <a:lnTo>
                    <a:pt x="157924" y="59575"/>
                  </a:lnTo>
                  <a:lnTo>
                    <a:pt x="168440" y="59575"/>
                  </a:lnTo>
                  <a:lnTo>
                    <a:pt x="172580" y="58153"/>
                  </a:lnTo>
                  <a:lnTo>
                    <a:pt x="175971" y="55194"/>
                  </a:lnTo>
                  <a:lnTo>
                    <a:pt x="178752" y="52781"/>
                  </a:lnTo>
                  <a:lnTo>
                    <a:pt x="180657" y="49580"/>
                  </a:lnTo>
                  <a:lnTo>
                    <a:pt x="181571" y="45694"/>
                  </a:lnTo>
                  <a:lnTo>
                    <a:pt x="175971" y="45694"/>
                  </a:lnTo>
                  <a:lnTo>
                    <a:pt x="174612" y="49212"/>
                  </a:lnTo>
                  <a:lnTo>
                    <a:pt x="172808" y="51727"/>
                  </a:lnTo>
                  <a:lnTo>
                    <a:pt x="168579" y="54546"/>
                  </a:lnTo>
                  <a:lnTo>
                    <a:pt x="166204" y="55194"/>
                  </a:lnTo>
                  <a:lnTo>
                    <a:pt x="159219" y="55194"/>
                  </a:lnTo>
                  <a:lnTo>
                    <a:pt x="155879" y="53682"/>
                  </a:lnTo>
                  <a:lnTo>
                    <a:pt x="150939" y="47675"/>
                  </a:lnTo>
                  <a:lnTo>
                    <a:pt x="149707" y="43789"/>
                  </a:lnTo>
                  <a:lnTo>
                    <a:pt x="149707" y="39014"/>
                  </a:lnTo>
                  <a:lnTo>
                    <a:pt x="182460" y="39014"/>
                  </a:lnTo>
                  <a:lnTo>
                    <a:pt x="182460" y="34950"/>
                  </a:lnTo>
                  <a:lnTo>
                    <a:pt x="182460" y="31978"/>
                  </a:lnTo>
                  <a:close/>
                </a:path>
                <a:path w="1357629" h="160655">
                  <a:moveTo>
                    <a:pt x="211480" y="17487"/>
                  </a:moveTo>
                  <a:lnTo>
                    <a:pt x="206286" y="17487"/>
                  </a:lnTo>
                  <a:lnTo>
                    <a:pt x="204279" y="17919"/>
                  </a:lnTo>
                  <a:lnTo>
                    <a:pt x="200215" y="19951"/>
                  </a:lnTo>
                  <a:lnTo>
                    <a:pt x="198424" y="21869"/>
                  </a:lnTo>
                  <a:lnTo>
                    <a:pt x="197167" y="24561"/>
                  </a:lnTo>
                  <a:lnTo>
                    <a:pt x="196862" y="17894"/>
                  </a:lnTo>
                  <a:lnTo>
                    <a:pt x="191820" y="17894"/>
                  </a:lnTo>
                  <a:lnTo>
                    <a:pt x="191820" y="18757"/>
                  </a:lnTo>
                  <a:lnTo>
                    <a:pt x="192303" y="26504"/>
                  </a:lnTo>
                  <a:lnTo>
                    <a:pt x="192303" y="58686"/>
                  </a:lnTo>
                  <a:lnTo>
                    <a:pt x="197510" y="58686"/>
                  </a:lnTo>
                  <a:lnTo>
                    <a:pt x="197510" y="32600"/>
                  </a:lnTo>
                  <a:lnTo>
                    <a:pt x="197954" y="29654"/>
                  </a:lnTo>
                  <a:lnTo>
                    <a:pt x="200571" y="24066"/>
                  </a:lnTo>
                  <a:lnTo>
                    <a:pt x="203847" y="22275"/>
                  </a:lnTo>
                  <a:lnTo>
                    <a:pt x="209753" y="22275"/>
                  </a:lnTo>
                  <a:lnTo>
                    <a:pt x="211480" y="22517"/>
                  </a:lnTo>
                  <a:lnTo>
                    <a:pt x="211480" y="17487"/>
                  </a:lnTo>
                  <a:close/>
                </a:path>
                <a:path w="1357629" h="160655">
                  <a:moveTo>
                    <a:pt x="1357376" y="101930"/>
                  </a:moveTo>
                  <a:lnTo>
                    <a:pt x="1352169" y="101930"/>
                  </a:lnTo>
                  <a:lnTo>
                    <a:pt x="1352169" y="160604"/>
                  </a:lnTo>
                  <a:lnTo>
                    <a:pt x="1357376" y="160604"/>
                  </a:lnTo>
                  <a:lnTo>
                    <a:pt x="1357376" y="1019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7775" y="2022855"/>
              <a:ext cx="830580" cy="2330450"/>
            </a:xfrm>
            <a:custGeom>
              <a:avLst/>
              <a:gdLst/>
              <a:ahLst/>
              <a:cxnLst/>
              <a:rect l="l" t="t" r="r" b="b"/>
              <a:pathLst>
                <a:path w="830579" h="2330450">
                  <a:moveTo>
                    <a:pt x="768096" y="2305748"/>
                  </a:moveTo>
                  <a:lnTo>
                    <a:pt x="774674" y="2305748"/>
                  </a:lnTo>
                  <a:lnTo>
                    <a:pt x="779805" y="2310879"/>
                  </a:lnTo>
                  <a:lnTo>
                    <a:pt x="779805" y="2317445"/>
                  </a:lnTo>
                  <a:lnTo>
                    <a:pt x="779805" y="2324773"/>
                  </a:lnTo>
                  <a:lnTo>
                    <a:pt x="774674" y="2329891"/>
                  </a:lnTo>
                  <a:lnTo>
                    <a:pt x="768096" y="2329891"/>
                  </a:lnTo>
                  <a:lnTo>
                    <a:pt x="760780" y="2329891"/>
                  </a:lnTo>
                  <a:lnTo>
                    <a:pt x="755662" y="2324773"/>
                  </a:lnTo>
                  <a:lnTo>
                    <a:pt x="755662" y="2317445"/>
                  </a:lnTo>
                  <a:lnTo>
                    <a:pt x="755662" y="2310879"/>
                  </a:lnTo>
                  <a:lnTo>
                    <a:pt x="760780" y="2305748"/>
                  </a:lnTo>
                  <a:lnTo>
                    <a:pt x="768096" y="2305748"/>
                  </a:lnTo>
                  <a:close/>
                </a:path>
                <a:path w="830579" h="2330450">
                  <a:moveTo>
                    <a:pt x="767346" y="1804657"/>
                  </a:moveTo>
                  <a:lnTo>
                    <a:pt x="773950" y="1804657"/>
                  </a:lnTo>
                  <a:lnTo>
                    <a:pt x="779056" y="1809788"/>
                  </a:lnTo>
                  <a:lnTo>
                    <a:pt x="779056" y="1816366"/>
                  </a:lnTo>
                  <a:lnTo>
                    <a:pt x="779056" y="1823669"/>
                  </a:lnTo>
                  <a:lnTo>
                    <a:pt x="773950" y="1828800"/>
                  </a:lnTo>
                  <a:lnTo>
                    <a:pt x="767346" y="1828800"/>
                  </a:lnTo>
                  <a:lnTo>
                    <a:pt x="760044" y="1828800"/>
                  </a:lnTo>
                  <a:lnTo>
                    <a:pt x="754926" y="1823669"/>
                  </a:lnTo>
                  <a:lnTo>
                    <a:pt x="754926" y="1816366"/>
                  </a:lnTo>
                  <a:lnTo>
                    <a:pt x="754926" y="1809788"/>
                  </a:lnTo>
                  <a:lnTo>
                    <a:pt x="760044" y="1804657"/>
                  </a:lnTo>
                  <a:lnTo>
                    <a:pt x="767346" y="1804657"/>
                  </a:lnTo>
                  <a:close/>
                </a:path>
                <a:path w="830579" h="2330450">
                  <a:moveTo>
                    <a:pt x="768032" y="2066823"/>
                  </a:moveTo>
                  <a:lnTo>
                    <a:pt x="792253" y="2060723"/>
                  </a:lnTo>
                  <a:lnTo>
                    <a:pt x="812020" y="2044114"/>
                  </a:lnTo>
                  <a:lnTo>
                    <a:pt x="825341" y="2019529"/>
                  </a:lnTo>
                  <a:lnTo>
                    <a:pt x="830224" y="1989505"/>
                  </a:lnTo>
                  <a:lnTo>
                    <a:pt x="825341" y="1959415"/>
                  </a:lnTo>
                  <a:lnTo>
                    <a:pt x="812020" y="1934722"/>
                  </a:lnTo>
                  <a:lnTo>
                    <a:pt x="792253" y="1918095"/>
                  </a:lnTo>
                  <a:lnTo>
                    <a:pt x="768032" y="1912200"/>
                  </a:lnTo>
                  <a:lnTo>
                    <a:pt x="768413" y="1828114"/>
                  </a:lnTo>
                </a:path>
                <a:path w="830579" h="2330450">
                  <a:moveTo>
                    <a:pt x="768807" y="2066823"/>
                  </a:moveTo>
                  <a:lnTo>
                    <a:pt x="744586" y="2072922"/>
                  </a:lnTo>
                  <a:lnTo>
                    <a:pt x="724819" y="2089531"/>
                  </a:lnTo>
                  <a:lnTo>
                    <a:pt x="711498" y="2114111"/>
                  </a:lnTo>
                  <a:lnTo>
                    <a:pt x="706615" y="2144128"/>
                  </a:lnTo>
                  <a:lnTo>
                    <a:pt x="711498" y="2174218"/>
                  </a:lnTo>
                  <a:lnTo>
                    <a:pt x="724819" y="2198912"/>
                  </a:lnTo>
                  <a:lnTo>
                    <a:pt x="744586" y="2215544"/>
                  </a:lnTo>
                  <a:lnTo>
                    <a:pt x="768807" y="2221445"/>
                  </a:lnTo>
                  <a:lnTo>
                    <a:pt x="768413" y="2305519"/>
                  </a:lnTo>
                </a:path>
                <a:path w="830579" h="2330450">
                  <a:moveTo>
                    <a:pt x="12433" y="0"/>
                  </a:moveTo>
                  <a:lnTo>
                    <a:pt x="19011" y="0"/>
                  </a:lnTo>
                  <a:lnTo>
                    <a:pt x="24142" y="5118"/>
                  </a:lnTo>
                  <a:lnTo>
                    <a:pt x="24142" y="11709"/>
                  </a:lnTo>
                  <a:lnTo>
                    <a:pt x="24142" y="19024"/>
                  </a:lnTo>
                  <a:lnTo>
                    <a:pt x="19011" y="24142"/>
                  </a:lnTo>
                  <a:lnTo>
                    <a:pt x="12433" y="24142"/>
                  </a:lnTo>
                  <a:lnTo>
                    <a:pt x="5118" y="24142"/>
                  </a:lnTo>
                  <a:lnTo>
                    <a:pt x="0" y="19024"/>
                  </a:lnTo>
                  <a:lnTo>
                    <a:pt x="0" y="11709"/>
                  </a:lnTo>
                  <a:lnTo>
                    <a:pt x="0" y="5118"/>
                  </a:lnTo>
                  <a:lnTo>
                    <a:pt x="5118" y="0"/>
                  </a:lnTo>
                  <a:lnTo>
                    <a:pt x="1243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2582" y="676122"/>
              <a:ext cx="1696491" cy="278197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547180" y="2030907"/>
              <a:ext cx="502284" cy="0"/>
            </a:xfrm>
            <a:custGeom>
              <a:avLst/>
              <a:gdLst/>
              <a:ahLst/>
              <a:cxnLst/>
              <a:rect l="l" t="t" r="r" b="b"/>
              <a:pathLst>
                <a:path w="502284">
                  <a:moveTo>
                    <a:pt x="0" y="0"/>
                  </a:moveTo>
                  <a:lnTo>
                    <a:pt x="501827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299995" y="2420797"/>
              <a:ext cx="4865370" cy="285750"/>
            </a:xfrm>
            <a:custGeom>
              <a:avLst/>
              <a:gdLst/>
              <a:ahLst/>
              <a:cxnLst/>
              <a:rect l="l" t="t" r="r" b="b"/>
              <a:pathLst>
                <a:path w="4865370" h="285750">
                  <a:moveTo>
                    <a:pt x="0" y="285305"/>
                  </a:moveTo>
                  <a:lnTo>
                    <a:pt x="2432291" y="285305"/>
                  </a:lnTo>
                </a:path>
                <a:path w="4865370" h="285750">
                  <a:moveTo>
                    <a:pt x="4131614" y="0"/>
                  </a:moveTo>
                  <a:lnTo>
                    <a:pt x="486531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432189" y="2552547"/>
              <a:ext cx="430530" cy="59690"/>
            </a:xfrm>
            <a:custGeom>
              <a:avLst/>
              <a:gdLst/>
              <a:ahLst/>
              <a:cxnLst/>
              <a:rect l="l" t="t" r="r" b="b"/>
              <a:pathLst>
                <a:path w="430530" h="59689">
                  <a:moveTo>
                    <a:pt x="52997" y="58648"/>
                  </a:moveTo>
                  <a:lnTo>
                    <a:pt x="46558" y="42583"/>
                  </a:lnTo>
                  <a:lnTo>
                    <a:pt x="44805" y="38201"/>
                  </a:lnTo>
                  <a:lnTo>
                    <a:pt x="39001" y="23710"/>
                  </a:lnTo>
                  <a:lnTo>
                    <a:pt x="39001" y="38201"/>
                  </a:lnTo>
                  <a:lnTo>
                    <a:pt x="13411" y="38201"/>
                  </a:lnTo>
                  <a:lnTo>
                    <a:pt x="26339" y="4699"/>
                  </a:lnTo>
                  <a:lnTo>
                    <a:pt x="39001" y="38201"/>
                  </a:lnTo>
                  <a:lnTo>
                    <a:pt x="39001" y="23710"/>
                  </a:lnTo>
                  <a:lnTo>
                    <a:pt x="31394" y="4699"/>
                  </a:lnTo>
                  <a:lnTo>
                    <a:pt x="29514" y="0"/>
                  </a:lnTo>
                  <a:lnTo>
                    <a:pt x="23241" y="0"/>
                  </a:lnTo>
                  <a:lnTo>
                    <a:pt x="0" y="58674"/>
                  </a:lnTo>
                  <a:lnTo>
                    <a:pt x="5473" y="58699"/>
                  </a:lnTo>
                  <a:lnTo>
                    <a:pt x="11772" y="42583"/>
                  </a:lnTo>
                  <a:lnTo>
                    <a:pt x="40894" y="42583"/>
                  </a:lnTo>
                  <a:lnTo>
                    <a:pt x="47231" y="58674"/>
                  </a:lnTo>
                  <a:lnTo>
                    <a:pt x="52997" y="58648"/>
                  </a:lnTo>
                  <a:close/>
                </a:path>
                <a:path w="430530" h="59689">
                  <a:moveTo>
                    <a:pt x="92252" y="29908"/>
                  </a:moveTo>
                  <a:lnTo>
                    <a:pt x="91655" y="26555"/>
                  </a:lnTo>
                  <a:lnTo>
                    <a:pt x="88290" y="19558"/>
                  </a:lnTo>
                  <a:lnTo>
                    <a:pt x="84175" y="17310"/>
                  </a:lnTo>
                  <a:lnTo>
                    <a:pt x="75298" y="17310"/>
                  </a:lnTo>
                  <a:lnTo>
                    <a:pt x="72694" y="17945"/>
                  </a:lnTo>
                  <a:lnTo>
                    <a:pt x="67919" y="20497"/>
                  </a:lnTo>
                  <a:lnTo>
                    <a:pt x="66078" y="22301"/>
                  </a:lnTo>
                  <a:lnTo>
                    <a:pt x="64782" y="24625"/>
                  </a:lnTo>
                  <a:lnTo>
                    <a:pt x="64452" y="17881"/>
                  </a:lnTo>
                  <a:lnTo>
                    <a:pt x="59423" y="17881"/>
                  </a:lnTo>
                  <a:lnTo>
                    <a:pt x="59423" y="18745"/>
                  </a:lnTo>
                  <a:lnTo>
                    <a:pt x="59905" y="26492"/>
                  </a:lnTo>
                  <a:lnTo>
                    <a:pt x="59905" y="58674"/>
                  </a:lnTo>
                  <a:lnTo>
                    <a:pt x="65100" y="58674"/>
                  </a:lnTo>
                  <a:lnTo>
                    <a:pt x="65100" y="32156"/>
                  </a:lnTo>
                  <a:lnTo>
                    <a:pt x="65976" y="28714"/>
                  </a:lnTo>
                  <a:lnTo>
                    <a:pt x="69710" y="23177"/>
                  </a:lnTo>
                  <a:lnTo>
                    <a:pt x="72745" y="21691"/>
                  </a:lnTo>
                  <a:lnTo>
                    <a:pt x="80759" y="21691"/>
                  </a:lnTo>
                  <a:lnTo>
                    <a:pt x="83553" y="23025"/>
                  </a:lnTo>
                  <a:lnTo>
                    <a:pt x="86423" y="27736"/>
                  </a:lnTo>
                  <a:lnTo>
                    <a:pt x="87045" y="30911"/>
                  </a:lnTo>
                  <a:lnTo>
                    <a:pt x="87045" y="58674"/>
                  </a:lnTo>
                  <a:lnTo>
                    <a:pt x="92252" y="58674"/>
                  </a:lnTo>
                  <a:lnTo>
                    <a:pt x="92252" y="29908"/>
                  </a:lnTo>
                  <a:close/>
                </a:path>
                <a:path w="430530" h="59689">
                  <a:moveTo>
                    <a:pt x="137287" y="29908"/>
                  </a:moveTo>
                  <a:lnTo>
                    <a:pt x="136690" y="26555"/>
                  </a:lnTo>
                  <a:lnTo>
                    <a:pt x="133324" y="19558"/>
                  </a:lnTo>
                  <a:lnTo>
                    <a:pt x="129209" y="17310"/>
                  </a:lnTo>
                  <a:lnTo>
                    <a:pt x="120319" y="17310"/>
                  </a:lnTo>
                  <a:lnTo>
                    <a:pt x="117716" y="17945"/>
                  </a:lnTo>
                  <a:lnTo>
                    <a:pt x="112953" y="20497"/>
                  </a:lnTo>
                  <a:lnTo>
                    <a:pt x="111112" y="22301"/>
                  </a:lnTo>
                  <a:lnTo>
                    <a:pt x="109804" y="24625"/>
                  </a:lnTo>
                  <a:lnTo>
                    <a:pt x="109474" y="17881"/>
                  </a:lnTo>
                  <a:lnTo>
                    <a:pt x="104444" y="17881"/>
                  </a:lnTo>
                  <a:lnTo>
                    <a:pt x="104444" y="18745"/>
                  </a:lnTo>
                  <a:lnTo>
                    <a:pt x="104940" y="26492"/>
                  </a:lnTo>
                  <a:lnTo>
                    <a:pt x="104940" y="58674"/>
                  </a:lnTo>
                  <a:lnTo>
                    <a:pt x="110134" y="58674"/>
                  </a:lnTo>
                  <a:lnTo>
                    <a:pt x="110134" y="32156"/>
                  </a:lnTo>
                  <a:lnTo>
                    <a:pt x="110998" y="28714"/>
                  </a:lnTo>
                  <a:lnTo>
                    <a:pt x="114731" y="23177"/>
                  </a:lnTo>
                  <a:lnTo>
                    <a:pt x="117767" y="21691"/>
                  </a:lnTo>
                  <a:lnTo>
                    <a:pt x="125793" y="21691"/>
                  </a:lnTo>
                  <a:lnTo>
                    <a:pt x="128574" y="23025"/>
                  </a:lnTo>
                  <a:lnTo>
                    <a:pt x="131457" y="27736"/>
                  </a:lnTo>
                  <a:lnTo>
                    <a:pt x="132080" y="30911"/>
                  </a:lnTo>
                  <a:lnTo>
                    <a:pt x="132080" y="58674"/>
                  </a:lnTo>
                  <a:lnTo>
                    <a:pt x="137287" y="58674"/>
                  </a:lnTo>
                  <a:lnTo>
                    <a:pt x="137287" y="29908"/>
                  </a:lnTo>
                  <a:close/>
                </a:path>
                <a:path w="430530" h="59689">
                  <a:moveTo>
                    <a:pt x="182791" y="57810"/>
                  </a:moveTo>
                  <a:lnTo>
                    <a:pt x="182308" y="50063"/>
                  </a:lnTo>
                  <a:lnTo>
                    <a:pt x="182308" y="17881"/>
                  </a:lnTo>
                  <a:lnTo>
                    <a:pt x="177101" y="17881"/>
                  </a:lnTo>
                  <a:lnTo>
                    <a:pt x="177101" y="44399"/>
                  </a:lnTo>
                  <a:lnTo>
                    <a:pt x="176237" y="47840"/>
                  </a:lnTo>
                  <a:lnTo>
                    <a:pt x="172504" y="53365"/>
                  </a:lnTo>
                  <a:lnTo>
                    <a:pt x="169468" y="54864"/>
                  </a:lnTo>
                  <a:lnTo>
                    <a:pt x="161442" y="54864"/>
                  </a:lnTo>
                  <a:lnTo>
                    <a:pt x="158648" y="53543"/>
                  </a:lnTo>
                  <a:lnTo>
                    <a:pt x="155790" y="48818"/>
                  </a:lnTo>
                  <a:lnTo>
                    <a:pt x="155168" y="45656"/>
                  </a:lnTo>
                  <a:lnTo>
                    <a:pt x="155168" y="17881"/>
                  </a:lnTo>
                  <a:lnTo>
                    <a:pt x="149961" y="17881"/>
                  </a:lnTo>
                  <a:lnTo>
                    <a:pt x="149961" y="46647"/>
                  </a:lnTo>
                  <a:lnTo>
                    <a:pt x="150558" y="50012"/>
                  </a:lnTo>
                  <a:lnTo>
                    <a:pt x="153911" y="56997"/>
                  </a:lnTo>
                  <a:lnTo>
                    <a:pt x="158038" y="59245"/>
                  </a:lnTo>
                  <a:lnTo>
                    <a:pt x="166916" y="59245"/>
                  </a:lnTo>
                  <a:lnTo>
                    <a:pt x="169519" y="58610"/>
                  </a:lnTo>
                  <a:lnTo>
                    <a:pt x="174282" y="56070"/>
                  </a:lnTo>
                  <a:lnTo>
                    <a:pt x="176123" y="54267"/>
                  </a:lnTo>
                  <a:lnTo>
                    <a:pt x="177431" y="51930"/>
                  </a:lnTo>
                  <a:lnTo>
                    <a:pt x="177749" y="58674"/>
                  </a:lnTo>
                  <a:lnTo>
                    <a:pt x="182791" y="58674"/>
                  </a:lnTo>
                  <a:lnTo>
                    <a:pt x="182791" y="57810"/>
                  </a:lnTo>
                  <a:close/>
                </a:path>
                <a:path w="430530" h="59689">
                  <a:moveTo>
                    <a:pt x="227342" y="29908"/>
                  </a:moveTo>
                  <a:lnTo>
                    <a:pt x="226733" y="26555"/>
                  </a:lnTo>
                  <a:lnTo>
                    <a:pt x="223380" y="19558"/>
                  </a:lnTo>
                  <a:lnTo>
                    <a:pt x="219265" y="17310"/>
                  </a:lnTo>
                  <a:lnTo>
                    <a:pt x="210375" y="17310"/>
                  </a:lnTo>
                  <a:lnTo>
                    <a:pt x="207784" y="17945"/>
                  </a:lnTo>
                  <a:lnTo>
                    <a:pt x="203009" y="20497"/>
                  </a:lnTo>
                  <a:lnTo>
                    <a:pt x="201168" y="22301"/>
                  </a:lnTo>
                  <a:lnTo>
                    <a:pt x="199872" y="24625"/>
                  </a:lnTo>
                  <a:lnTo>
                    <a:pt x="199542" y="17881"/>
                  </a:lnTo>
                  <a:lnTo>
                    <a:pt x="194500" y="17881"/>
                  </a:lnTo>
                  <a:lnTo>
                    <a:pt x="194500" y="18745"/>
                  </a:lnTo>
                  <a:lnTo>
                    <a:pt x="194983" y="26492"/>
                  </a:lnTo>
                  <a:lnTo>
                    <a:pt x="194983" y="58674"/>
                  </a:lnTo>
                  <a:lnTo>
                    <a:pt x="200190" y="58674"/>
                  </a:lnTo>
                  <a:lnTo>
                    <a:pt x="200190" y="32156"/>
                  </a:lnTo>
                  <a:lnTo>
                    <a:pt x="201053" y="28714"/>
                  </a:lnTo>
                  <a:lnTo>
                    <a:pt x="204800" y="23177"/>
                  </a:lnTo>
                  <a:lnTo>
                    <a:pt x="207835" y="21691"/>
                  </a:lnTo>
                  <a:lnTo>
                    <a:pt x="215849" y="21691"/>
                  </a:lnTo>
                  <a:lnTo>
                    <a:pt x="218643" y="23025"/>
                  </a:lnTo>
                  <a:lnTo>
                    <a:pt x="221513" y="27736"/>
                  </a:lnTo>
                  <a:lnTo>
                    <a:pt x="222135" y="30911"/>
                  </a:lnTo>
                  <a:lnTo>
                    <a:pt x="222135" y="58674"/>
                  </a:lnTo>
                  <a:lnTo>
                    <a:pt x="227342" y="58674"/>
                  </a:lnTo>
                  <a:lnTo>
                    <a:pt x="227342" y="29908"/>
                  </a:lnTo>
                  <a:close/>
                </a:path>
                <a:path w="430530" h="59689">
                  <a:moveTo>
                    <a:pt x="270979" y="29311"/>
                  </a:moveTo>
                  <a:lnTo>
                    <a:pt x="257441" y="16827"/>
                  </a:lnTo>
                  <a:lnTo>
                    <a:pt x="250444" y="16827"/>
                  </a:lnTo>
                  <a:lnTo>
                    <a:pt x="246329" y="18478"/>
                  </a:lnTo>
                  <a:lnTo>
                    <a:pt x="239115" y="25679"/>
                  </a:lnTo>
                  <a:lnTo>
                    <a:pt x="237172" y="31343"/>
                  </a:lnTo>
                  <a:lnTo>
                    <a:pt x="237172" y="45974"/>
                  </a:lnTo>
                  <a:lnTo>
                    <a:pt x="239179" y="51422"/>
                  </a:lnTo>
                  <a:lnTo>
                    <a:pt x="246443" y="58089"/>
                  </a:lnTo>
                  <a:lnTo>
                    <a:pt x="250418" y="59575"/>
                  </a:lnTo>
                  <a:lnTo>
                    <a:pt x="260007" y="59575"/>
                  </a:lnTo>
                  <a:lnTo>
                    <a:pt x="263829" y="58280"/>
                  </a:lnTo>
                  <a:lnTo>
                    <a:pt x="269087" y="53340"/>
                  </a:lnTo>
                  <a:lnTo>
                    <a:pt x="270548" y="50114"/>
                  </a:lnTo>
                  <a:lnTo>
                    <a:pt x="270979" y="45999"/>
                  </a:lnTo>
                  <a:lnTo>
                    <a:pt x="265531" y="45999"/>
                  </a:lnTo>
                  <a:lnTo>
                    <a:pt x="265531" y="48501"/>
                  </a:lnTo>
                  <a:lnTo>
                    <a:pt x="264693" y="50609"/>
                  </a:lnTo>
                  <a:lnTo>
                    <a:pt x="261124" y="54292"/>
                  </a:lnTo>
                  <a:lnTo>
                    <a:pt x="258521" y="55270"/>
                  </a:lnTo>
                  <a:lnTo>
                    <a:pt x="253542" y="55270"/>
                  </a:lnTo>
                  <a:lnTo>
                    <a:pt x="242455" y="40640"/>
                  </a:lnTo>
                  <a:lnTo>
                    <a:pt x="242455" y="34137"/>
                  </a:lnTo>
                  <a:lnTo>
                    <a:pt x="243217" y="30454"/>
                  </a:lnTo>
                  <a:lnTo>
                    <a:pt x="246900" y="23304"/>
                  </a:lnTo>
                  <a:lnTo>
                    <a:pt x="250444" y="21209"/>
                  </a:lnTo>
                  <a:lnTo>
                    <a:pt x="258572" y="21209"/>
                  </a:lnTo>
                  <a:lnTo>
                    <a:pt x="261010" y="22085"/>
                  </a:lnTo>
                  <a:lnTo>
                    <a:pt x="264210" y="25387"/>
                  </a:lnTo>
                  <a:lnTo>
                    <a:pt x="265099" y="27686"/>
                  </a:lnTo>
                  <a:lnTo>
                    <a:pt x="265379" y="30721"/>
                  </a:lnTo>
                  <a:lnTo>
                    <a:pt x="270979" y="30721"/>
                  </a:lnTo>
                  <a:lnTo>
                    <a:pt x="270979" y="29311"/>
                  </a:lnTo>
                  <a:close/>
                </a:path>
                <a:path w="430530" h="59689">
                  <a:moveTo>
                    <a:pt x="285699" y="17881"/>
                  </a:moveTo>
                  <a:lnTo>
                    <a:pt x="280492" y="17881"/>
                  </a:lnTo>
                  <a:lnTo>
                    <a:pt x="280492" y="58674"/>
                  </a:lnTo>
                  <a:lnTo>
                    <a:pt x="285699" y="58674"/>
                  </a:lnTo>
                  <a:lnTo>
                    <a:pt x="285699" y="17881"/>
                  </a:lnTo>
                  <a:close/>
                </a:path>
                <a:path w="430530" h="59689">
                  <a:moveTo>
                    <a:pt x="286105" y="1219"/>
                  </a:moveTo>
                  <a:lnTo>
                    <a:pt x="280085" y="1219"/>
                  </a:lnTo>
                  <a:lnTo>
                    <a:pt x="280085" y="7391"/>
                  </a:lnTo>
                  <a:lnTo>
                    <a:pt x="286105" y="7391"/>
                  </a:lnTo>
                  <a:lnTo>
                    <a:pt x="286105" y="1219"/>
                  </a:lnTo>
                  <a:close/>
                </a:path>
                <a:path w="430530" h="59689">
                  <a:moveTo>
                    <a:pt x="328041" y="58674"/>
                  </a:moveTo>
                  <a:lnTo>
                    <a:pt x="327469" y="51612"/>
                  </a:lnTo>
                  <a:lnTo>
                    <a:pt x="327355" y="50253"/>
                  </a:lnTo>
                  <a:lnTo>
                    <a:pt x="327228" y="37719"/>
                  </a:lnTo>
                  <a:lnTo>
                    <a:pt x="327228" y="34048"/>
                  </a:lnTo>
                  <a:lnTo>
                    <a:pt x="327113" y="27114"/>
                  </a:lnTo>
                  <a:lnTo>
                    <a:pt x="324421" y="20802"/>
                  </a:lnTo>
                  <a:lnTo>
                    <a:pt x="323405" y="19697"/>
                  </a:lnTo>
                  <a:lnTo>
                    <a:pt x="321614" y="18580"/>
                  </a:lnTo>
                  <a:lnTo>
                    <a:pt x="317246" y="17170"/>
                  </a:lnTo>
                  <a:lnTo>
                    <a:pt x="314858" y="16827"/>
                  </a:lnTo>
                  <a:lnTo>
                    <a:pt x="307962" y="16827"/>
                  </a:lnTo>
                  <a:lnTo>
                    <a:pt x="304507" y="17830"/>
                  </a:lnTo>
                  <a:lnTo>
                    <a:pt x="299554" y="21666"/>
                  </a:lnTo>
                  <a:lnTo>
                    <a:pt x="298081" y="24409"/>
                  </a:lnTo>
                  <a:lnTo>
                    <a:pt x="297484" y="28041"/>
                  </a:lnTo>
                  <a:lnTo>
                    <a:pt x="302679" y="28041"/>
                  </a:lnTo>
                  <a:lnTo>
                    <a:pt x="302844" y="26898"/>
                  </a:lnTo>
                  <a:lnTo>
                    <a:pt x="303085" y="25933"/>
                  </a:lnTo>
                  <a:lnTo>
                    <a:pt x="303669" y="24561"/>
                  </a:lnTo>
                  <a:lnTo>
                    <a:pt x="304088" y="23952"/>
                  </a:lnTo>
                  <a:lnTo>
                    <a:pt x="304634" y="23406"/>
                  </a:lnTo>
                  <a:lnTo>
                    <a:pt x="306209" y="21666"/>
                  </a:lnTo>
                  <a:lnTo>
                    <a:pt x="308813" y="20802"/>
                  </a:lnTo>
                  <a:lnTo>
                    <a:pt x="316928" y="20802"/>
                  </a:lnTo>
                  <a:lnTo>
                    <a:pt x="319862" y="22136"/>
                  </a:lnTo>
                  <a:lnTo>
                    <a:pt x="321970" y="26301"/>
                  </a:lnTo>
                  <a:lnTo>
                    <a:pt x="322262" y="28765"/>
                  </a:lnTo>
                  <a:lnTo>
                    <a:pt x="322351" y="34048"/>
                  </a:lnTo>
                  <a:lnTo>
                    <a:pt x="322338" y="37731"/>
                  </a:lnTo>
                  <a:lnTo>
                    <a:pt x="312432" y="55511"/>
                  </a:lnTo>
                  <a:lnTo>
                    <a:pt x="306806" y="55511"/>
                  </a:lnTo>
                  <a:lnTo>
                    <a:pt x="304469" y="54622"/>
                  </a:lnTo>
                  <a:lnTo>
                    <a:pt x="301498" y="51308"/>
                  </a:lnTo>
                  <a:lnTo>
                    <a:pt x="300812" y="49466"/>
                  </a:lnTo>
                  <a:lnTo>
                    <a:pt x="300812" y="45135"/>
                  </a:lnTo>
                  <a:lnTo>
                    <a:pt x="301498" y="43307"/>
                  </a:lnTo>
                  <a:lnTo>
                    <a:pt x="304190" y="40322"/>
                  </a:lnTo>
                  <a:lnTo>
                    <a:pt x="306146" y="39281"/>
                  </a:lnTo>
                  <a:lnTo>
                    <a:pt x="308698" y="38684"/>
                  </a:lnTo>
                  <a:lnTo>
                    <a:pt x="310438" y="38201"/>
                  </a:lnTo>
                  <a:lnTo>
                    <a:pt x="312229" y="37909"/>
                  </a:lnTo>
                  <a:lnTo>
                    <a:pt x="315976" y="37744"/>
                  </a:lnTo>
                  <a:lnTo>
                    <a:pt x="322338" y="37731"/>
                  </a:lnTo>
                  <a:lnTo>
                    <a:pt x="322338" y="34048"/>
                  </a:lnTo>
                  <a:lnTo>
                    <a:pt x="320890" y="33896"/>
                  </a:lnTo>
                  <a:lnTo>
                    <a:pt x="319316" y="33807"/>
                  </a:lnTo>
                  <a:lnTo>
                    <a:pt x="312166" y="33807"/>
                  </a:lnTo>
                  <a:lnTo>
                    <a:pt x="307695" y="34467"/>
                  </a:lnTo>
                  <a:lnTo>
                    <a:pt x="298424" y="37934"/>
                  </a:lnTo>
                  <a:lnTo>
                    <a:pt x="295529" y="41859"/>
                  </a:lnTo>
                  <a:lnTo>
                    <a:pt x="295529" y="51333"/>
                  </a:lnTo>
                  <a:lnTo>
                    <a:pt x="296938" y="54343"/>
                  </a:lnTo>
                  <a:lnTo>
                    <a:pt x="299758" y="56565"/>
                  </a:lnTo>
                  <a:lnTo>
                    <a:pt x="302247" y="58572"/>
                  </a:lnTo>
                  <a:lnTo>
                    <a:pt x="305333" y="59575"/>
                  </a:lnTo>
                  <a:lnTo>
                    <a:pt x="312064" y="59575"/>
                  </a:lnTo>
                  <a:lnTo>
                    <a:pt x="314744" y="58889"/>
                  </a:lnTo>
                  <a:lnTo>
                    <a:pt x="319468" y="56197"/>
                  </a:lnTo>
                  <a:lnTo>
                    <a:pt x="320128" y="55511"/>
                  </a:lnTo>
                  <a:lnTo>
                    <a:pt x="321398" y="54203"/>
                  </a:lnTo>
                  <a:lnTo>
                    <a:pt x="322922" y="51612"/>
                  </a:lnTo>
                  <a:lnTo>
                    <a:pt x="323164" y="58674"/>
                  </a:lnTo>
                  <a:lnTo>
                    <a:pt x="328041" y="58674"/>
                  </a:lnTo>
                  <a:close/>
                </a:path>
                <a:path w="430530" h="59689">
                  <a:moveTo>
                    <a:pt x="357225" y="53962"/>
                  </a:moveTo>
                  <a:lnTo>
                    <a:pt x="355981" y="54432"/>
                  </a:lnTo>
                  <a:lnTo>
                    <a:pt x="354241" y="54775"/>
                  </a:lnTo>
                  <a:lnTo>
                    <a:pt x="350824" y="54775"/>
                  </a:lnTo>
                  <a:lnTo>
                    <a:pt x="349046" y="53936"/>
                  </a:lnTo>
                  <a:lnTo>
                    <a:pt x="347624" y="51333"/>
                  </a:lnTo>
                  <a:lnTo>
                    <a:pt x="347383" y="49923"/>
                  </a:lnTo>
                  <a:lnTo>
                    <a:pt x="347383" y="21615"/>
                  </a:lnTo>
                  <a:lnTo>
                    <a:pt x="356654" y="21615"/>
                  </a:lnTo>
                  <a:lnTo>
                    <a:pt x="356654" y="17881"/>
                  </a:lnTo>
                  <a:lnTo>
                    <a:pt x="347383" y="17881"/>
                  </a:lnTo>
                  <a:lnTo>
                    <a:pt x="347383" y="7061"/>
                  </a:lnTo>
                  <a:lnTo>
                    <a:pt x="342188" y="9182"/>
                  </a:lnTo>
                  <a:lnTo>
                    <a:pt x="342188" y="17881"/>
                  </a:lnTo>
                  <a:lnTo>
                    <a:pt x="334302" y="17881"/>
                  </a:lnTo>
                  <a:lnTo>
                    <a:pt x="334302" y="21615"/>
                  </a:lnTo>
                  <a:lnTo>
                    <a:pt x="342188" y="21615"/>
                  </a:lnTo>
                  <a:lnTo>
                    <a:pt x="342188" y="53213"/>
                  </a:lnTo>
                  <a:lnTo>
                    <a:pt x="343077" y="55448"/>
                  </a:lnTo>
                  <a:lnTo>
                    <a:pt x="346494" y="58331"/>
                  </a:lnTo>
                  <a:lnTo>
                    <a:pt x="348818" y="59004"/>
                  </a:lnTo>
                  <a:lnTo>
                    <a:pt x="354342" y="58940"/>
                  </a:lnTo>
                  <a:lnTo>
                    <a:pt x="355803" y="58661"/>
                  </a:lnTo>
                  <a:lnTo>
                    <a:pt x="357225" y="58191"/>
                  </a:lnTo>
                  <a:lnTo>
                    <a:pt x="357225" y="53962"/>
                  </a:lnTo>
                  <a:close/>
                </a:path>
                <a:path w="430530" h="59689">
                  <a:moveTo>
                    <a:pt x="401104" y="30835"/>
                  </a:moveTo>
                  <a:lnTo>
                    <a:pt x="399135" y="25361"/>
                  </a:lnTo>
                  <a:lnTo>
                    <a:pt x="395820" y="22225"/>
                  </a:lnTo>
                  <a:lnTo>
                    <a:pt x="395820" y="32613"/>
                  </a:lnTo>
                  <a:lnTo>
                    <a:pt x="395820" y="42583"/>
                  </a:lnTo>
                  <a:lnTo>
                    <a:pt x="394766" y="46596"/>
                  </a:lnTo>
                  <a:lnTo>
                    <a:pt x="390220" y="53365"/>
                  </a:lnTo>
                  <a:lnTo>
                    <a:pt x="386702" y="55181"/>
                  </a:lnTo>
                  <a:lnTo>
                    <a:pt x="377482" y="55181"/>
                  </a:lnTo>
                  <a:lnTo>
                    <a:pt x="373964" y="53365"/>
                  </a:lnTo>
                  <a:lnTo>
                    <a:pt x="369417" y="46596"/>
                  </a:lnTo>
                  <a:lnTo>
                    <a:pt x="368363" y="42583"/>
                  </a:lnTo>
                  <a:lnTo>
                    <a:pt x="368363" y="32613"/>
                  </a:lnTo>
                  <a:lnTo>
                    <a:pt x="369608" y="28587"/>
                  </a:lnTo>
                  <a:lnTo>
                    <a:pt x="374650" y="22682"/>
                  </a:lnTo>
                  <a:lnTo>
                    <a:pt x="377977" y="21209"/>
                  </a:lnTo>
                  <a:lnTo>
                    <a:pt x="386207" y="21209"/>
                  </a:lnTo>
                  <a:lnTo>
                    <a:pt x="389534" y="22682"/>
                  </a:lnTo>
                  <a:lnTo>
                    <a:pt x="394576" y="28587"/>
                  </a:lnTo>
                  <a:lnTo>
                    <a:pt x="395820" y="32613"/>
                  </a:lnTo>
                  <a:lnTo>
                    <a:pt x="395820" y="22225"/>
                  </a:lnTo>
                  <a:lnTo>
                    <a:pt x="394754" y="21209"/>
                  </a:lnTo>
                  <a:lnTo>
                    <a:pt x="391820" y="18415"/>
                  </a:lnTo>
                  <a:lnTo>
                    <a:pt x="387464" y="16827"/>
                  </a:lnTo>
                  <a:lnTo>
                    <a:pt x="376720" y="16827"/>
                  </a:lnTo>
                  <a:lnTo>
                    <a:pt x="372338" y="18440"/>
                  </a:lnTo>
                  <a:lnTo>
                    <a:pt x="365023" y="25438"/>
                  </a:lnTo>
                  <a:lnTo>
                    <a:pt x="363093" y="30835"/>
                  </a:lnTo>
                  <a:lnTo>
                    <a:pt x="363093" y="45135"/>
                  </a:lnTo>
                  <a:lnTo>
                    <a:pt x="364947" y="50520"/>
                  </a:lnTo>
                  <a:lnTo>
                    <a:pt x="368681" y="54368"/>
                  </a:lnTo>
                  <a:lnTo>
                    <a:pt x="372097" y="57835"/>
                  </a:lnTo>
                  <a:lnTo>
                    <a:pt x="376567" y="59575"/>
                  </a:lnTo>
                  <a:lnTo>
                    <a:pt x="387731" y="59575"/>
                  </a:lnTo>
                  <a:lnTo>
                    <a:pt x="392226" y="57835"/>
                  </a:lnTo>
                  <a:lnTo>
                    <a:pt x="394804" y="55181"/>
                  </a:lnTo>
                  <a:lnTo>
                    <a:pt x="399275" y="50584"/>
                  </a:lnTo>
                  <a:lnTo>
                    <a:pt x="401104" y="45135"/>
                  </a:lnTo>
                  <a:lnTo>
                    <a:pt x="401104" y="30835"/>
                  </a:lnTo>
                  <a:close/>
                </a:path>
                <a:path w="430530" h="59689">
                  <a:moveTo>
                    <a:pt x="430123" y="17475"/>
                  </a:moveTo>
                  <a:lnTo>
                    <a:pt x="424929" y="17475"/>
                  </a:lnTo>
                  <a:lnTo>
                    <a:pt x="422922" y="17907"/>
                  </a:lnTo>
                  <a:lnTo>
                    <a:pt x="418858" y="19939"/>
                  </a:lnTo>
                  <a:lnTo>
                    <a:pt x="417068" y="21856"/>
                  </a:lnTo>
                  <a:lnTo>
                    <a:pt x="415823" y="24536"/>
                  </a:lnTo>
                  <a:lnTo>
                    <a:pt x="415493" y="17881"/>
                  </a:lnTo>
                  <a:lnTo>
                    <a:pt x="410464" y="17881"/>
                  </a:lnTo>
                  <a:lnTo>
                    <a:pt x="410464" y="18745"/>
                  </a:lnTo>
                  <a:lnTo>
                    <a:pt x="410946" y="26492"/>
                  </a:lnTo>
                  <a:lnTo>
                    <a:pt x="410946" y="58674"/>
                  </a:lnTo>
                  <a:lnTo>
                    <a:pt x="416153" y="58674"/>
                  </a:lnTo>
                  <a:lnTo>
                    <a:pt x="416153" y="32588"/>
                  </a:lnTo>
                  <a:lnTo>
                    <a:pt x="416610" y="29654"/>
                  </a:lnTo>
                  <a:lnTo>
                    <a:pt x="419214" y="24053"/>
                  </a:lnTo>
                  <a:lnTo>
                    <a:pt x="422490" y="22263"/>
                  </a:lnTo>
                  <a:lnTo>
                    <a:pt x="428396" y="22263"/>
                  </a:lnTo>
                  <a:lnTo>
                    <a:pt x="430123" y="22504"/>
                  </a:lnTo>
                  <a:lnTo>
                    <a:pt x="430123" y="174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93312" y="2433243"/>
              <a:ext cx="1905" cy="1015365"/>
            </a:xfrm>
            <a:custGeom>
              <a:avLst/>
              <a:gdLst/>
              <a:ahLst/>
              <a:cxnLst/>
              <a:rect l="l" t="t" r="r" b="b"/>
              <a:pathLst>
                <a:path w="1904" h="1015364">
                  <a:moveTo>
                    <a:pt x="1460" y="0"/>
                  </a:moveTo>
                  <a:lnTo>
                    <a:pt x="0" y="10153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02597" y="2776956"/>
              <a:ext cx="177203" cy="17721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332177" y="2897517"/>
              <a:ext cx="1222375" cy="366395"/>
            </a:xfrm>
            <a:custGeom>
              <a:avLst/>
              <a:gdLst/>
              <a:ahLst/>
              <a:cxnLst/>
              <a:rect l="l" t="t" r="r" b="b"/>
              <a:pathLst>
                <a:path w="1222375" h="366395">
                  <a:moveTo>
                    <a:pt x="830999" y="184581"/>
                  </a:moveTo>
                  <a:lnTo>
                    <a:pt x="700798" y="183108"/>
                  </a:lnTo>
                </a:path>
                <a:path w="1222375" h="366395">
                  <a:moveTo>
                    <a:pt x="1222362" y="184581"/>
                  </a:moveTo>
                  <a:lnTo>
                    <a:pt x="1092161" y="183108"/>
                  </a:lnTo>
                </a:path>
                <a:path w="1222375" h="366395">
                  <a:moveTo>
                    <a:pt x="831735" y="55092"/>
                  </a:moveTo>
                  <a:lnTo>
                    <a:pt x="1090701" y="55092"/>
                  </a:lnTo>
                  <a:lnTo>
                    <a:pt x="1090701" y="314058"/>
                  </a:lnTo>
                  <a:lnTo>
                    <a:pt x="831735" y="314058"/>
                  </a:lnTo>
                  <a:lnTo>
                    <a:pt x="831735" y="55092"/>
                  </a:lnTo>
                  <a:close/>
                </a:path>
                <a:path w="1222375" h="366395">
                  <a:moveTo>
                    <a:pt x="626173" y="184581"/>
                  </a:moveTo>
                  <a:lnTo>
                    <a:pt x="495973" y="183108"/>
                  </a:lnTo>
                </a:path>
                <a:path w="1222375" h="366395">
                  <a:moveTo>
                    <a:pt x="130213" y="184581"/>
                  </a:moveTo>
                  <a:lnTo>
                    <a:pt x="0" y="183108"/>
                  </a:lnTo>
                </a:path>
                <a:path w="1222375" h="366395">
                  <a:moveTo>
                    <a:pt x="128015" y="183108"/>
                  </a:moveTo>
                  <a:lnTo>
                    <a:pt x="311124" y="0"/>
                  </a:lnTo>
                  <a:lnTo>
                    <a:pt x="494220" y="183108"/>
                  </a:lnTo>
                  <a:lnTo>
                    <a:pt x="311124" y="366217"/>
                  </a:lnTo>
                  <a:lnTo>
                    <a:pt x="128015" y="18310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18611" y="2547200"/>
              <a:ext cx="119380" cy="59690"/>
            </a:xfrm>
            <a:custGeom>
              <a:avLst/>
              <a:gdLst/>
              <a:ahLst/>
              <a:cxnLst/>
              <a:rect l="l" t="t" r="r" b="b"/>
              <a:pathLst>
                <a:path w="119379" h="59689">
                  <a:moveTo>
                    <a:pt x="39827" y="38760"/>
                  </a:moveTo>
                  <a:lnTo>
                    <a:pt x="38569" y="35420"/>
                  </a:lnTo>
                  <a:lnTo>
                    <a:pt x="34137" y="30810"/>
                  </a:lnTo>
                  <a:lnTo>
                    <a:pt x="34137" y="39954"/>
                  </a:lnTo>
                  <a:lnTo>
                    <a:pt x="34137" y="44450"/>
                  </a:lnTo>
                  <a:lnTo>
                    <a:pt x="19431" y="53962"/>
                  </a:lnTo>
                  <a:lnTo>
                    <a:pt x="5207" y="53962"/>
                  </a:lnTo>
                  <a:lnTo>
                    <a:pt x="5207" y="30632"/>
                  </a:lnTo>
                  <a:lnTo>
                    <a:pt x="20840" y="30632"/>
                  </a:lnTo>
                  <a:lnTo>
                    <a:pt x="34137" y="39954"/>
                  </a:lnTo>
                  <a:lnTo>
                    <a:pt x="34137" y="30810"/>
                  </a:lnTo>
                  <a:lnTo>
                    <a:pt x="33972" y="30632"/>
                  </a:lnTo>
                  <a:lnTo>
                    <a:pt x="33528" y="30162"/>
                  </a:lnTo>
                  <a:lnTo>
                    <a:pt x="30340" y="28575"/>
                  </a:lnTo>
                  <a:lnTo>
                    <a:pt x="26504" y="28028"/>
                  </a:lnTo>
                  <a:lnTo>
                    <a:pt x="31750" y="26568"/>
                  </a:lnTo>
                  <a:lnTo>
                    <a:pt x="32461" y="25920"/>
                  </a:lnTo>
                  <a:lnTo>
                    <a:pt x="35140" y="23533"/>
                  </a:lnTo>
                  <a:lnTo>
                    <a:pt x="37147" y="17462"/>
                  </a:lnTo>
                  <a:lnTo>
                    <a:pt x="37388" y="15951"/>
                  </a:lnTo>
                  <a:lnTo>
                    <a:pt x="37388" y="11836"/>
                  </a:lnTo>
                  <a:lnTo>
                    <a:pt x="36817" y="9575"/>
                  </a:lnTo>
                  <a:lnTo>
                    <a:pt x="34480" y="5613"/>
                  </a:lnTo>
                  <a:lnTo>
                    <a:pt x="33616" y="4711"/>
                  </a:lnTo>
                  <a:lnTo>
                    <a:pt x="32956" y="4000"/>
                  </a:lnTo>
                  <a:lnTo>
                    <a:pt x="31699" y="3162"/>
                  </a:lnTo>
                  <a:lnTo>
                    <a:pt x="31699" y="13081"/>
                  </a:lnTo>
                  <a:lnTo>
                    <a:pt x="31597" y="17462"/>
                  </a:lnTo>
                  <a:lnTo>
                    <a:pt x="31242" y="18872"/>
                  </a:lnTo>
                  <a:lnTo>
                    <a:pt x="29400" y="22237"/>
                  </a:lnTo>
                  <a:lnTo>
                    <a:pt x="27990" y="23533"/>
                  </a:lnTo>
                  <a:lnTo>
                    <a:pt x="26098" y="24460"/>
                  </a:lnTo>
                  <a:lnTo>
                    <a:pt x="24955" y="25057"/>
                  </a:lnTo>
                  <a:lnTo>
                    <a:pt x="23647" y="25450"/>
                  </a:lnTo>
                  <a:lnTo>
                    <a:pt x="20726" y="25831"/>
                  </a:lnTo>
                  <a:lnTo>
                    <a:pt x="19354" y="25920"/>
                  </a:lnTo>
                  <a:lnTo>
                    <a:pt x="5207" y="25920"/>
                  </a:lnTo>
                  <a:lnTo>
                    <a:pt x="5207" y="4711"/>
                  </a:lnTo>
                  <a:lnTo>
                    <a:pt x="19151" y="4711"/>
                  </a:lnTo>
                  <a:lnTo>
                    <a:pt x="31699" y="13081"/>
                  </a:lnTo>
                  <a:lnTo>
                    <a:pt x="31699" y="3162"/>
                  </a:lnTo>
                  <a:lnTo>
                    <a:pt x="29222" y="1511"/>
                  </a:lnTo>
                  <a:lnTo>
                    <a:pt x="27305" y="736"/>
                  </a:lnTo>
                  <a:lnTo>
                    <a:pt x="23342" y="139"/>
                  </a:lnTo>
                  <a:lnTo>
                    <a:pt x="20383" y="0"/>
                  </a:lnTo>
                  <a:lnTo>
                    <a:pt x="0" y="0"/>
                  </a:lnTo>
                  <a:lnTo>
                    <a:pt x="0" y="58674"/>
                  </a:lnTo>
                  <a:lnTo>
                    <a:pt x="20751" y="58674"/>
                  </a:lnTo>
                  <a:lnTo>
                    <a:pt x="24422" y="58293"/>
                  </a:lnTo>
                  <a:lnTo>
                    <a:pt x="30441" y="56781"/>
                  </a:lnTo>
                  <a:lnTo>
                    <a:pt x="33032" y="55422"/>
                  </a:lnTo>
                  <a:lnTo>
                    <a:pt x="34658" y="53962"/>
                  </a:lnTo>
                  <a:lnTo>
                    <a:pt x="38277" y="50711"/>
                  </a:lnTo>
                  <a:lnTo>
                    <a:pt x="39827" y="47155"/>
                  </a:lnTo>
                  <a:lnTo>
                    <a:pt x="39827" y="38760"/>
                  </a:lnTo>
                  <a:close/>
                </a:path>
                <a:path w="119379" h="59689">
                  <a:moveTo>
                    <a:pt x="86233" y="31953"/>
                  </a:moveTo>
                  <a:lnTo>
                    <a:pt x="84569" y="26504"/>
                  </a:lnTo>
                  <a:lnTo>
                    <a:pt x="80949" y="22250"/>
                  </a:lnTo>
                  <a:lnTo>
                    <a:pt x="80949" y="34937"/>
                  </a:lnTo>
                  <a:lnTo>
                    <a:pt x="53467" y="34937"/>
                  </a:lnTo>
                  <a:lnTo>
                    <a:pt x="53962" y="30391"/>
                  </a:lnTo>
                  <a:lnTo>
                    <a:pt x="55460" y="26962"/>
                  </a:lnTo>
                  <a:lnTo>
                    <a:pt x="60477" y="22352"/>
                  </a:lnTo>
                  <a:lnTo>
                    <a:pt x="63525" y="21209"/>
                  </a:lnTo>
                  <a:lnTo>
                    <a:pt x="71056" y="21209"/>
                  </a:lnTo>
                  <a:lnTo>
                    <a:pt x="74269" y="22504"/>
                  </a:lnTo>
                  <a:lnTo>
                    <a:pt x="79121" y="27546"/>
                  </a:lnTo>
                  <a:lnTo>
                    <a:pt x="80505" y="30822"/>
                  </a:lnTo>
                  <a:lnTo>
                    <a:pt x="80949" y="34937"/>
                  </a:lnTo>
                  <a:lnTo>
                    <a:pt x="80949" y="22250"/>
                  </a:lnTo>
                  <a:lnTo>
                    <a:pt x="80073" y="21209"/>
                  </a:lnTo>
                  <a:lnTo>
                    <a:pt x="77965" y="18745"/>
                  </a:lnTo>
                  <a:lnTo>
                    <a:pt x="73279" y="16814"/>
                  </a:lnTo>
                  <a:lnTo>
                    <a:pt x="61849" y="16814"/>
                  </a:lnTo>
                  <a:lnTo>
                    <a:pt x="57454" y="18440"/>
                  </a:lnTo>
                  <a:lnTo>
                    <a:pt x="50139" y="25425"/>
                  </a:lnTo>
                  <a:lnTo>
                    <a:pt x="48221" y="30822"/>
                  </a:lnTo>
                  <a:lnTo>
                    <a:pt x="48196" y="45072"/>
                  </a:lnTo>
                  <a:lnTo>
                    <a:pt x="50063" y="50520"/>
                  </a:lnTo>
                  <a:lnTo>
                    <a:pt x="53797" y="54368"/>
                  </a:lnTo>
                  <a:lnTo>
                    <a:pt x="57213" y="57835"/>
                  </a:lnTo>
                  <a:lnTo>
                    <a:pt x="61683" y="59563"/>
                  </a:lnTo>
                  <a:lnTo>
                    <a:pt x="72199" y="59563"/>
                  </a:lnTo>
                  <a:lnTo>
                    <a:pt x="85331" y="45669"/>
                  </a:lnTo>
                  <a:lnTo>
                    <a:pt x="79717" y="45669"/>
                  </a:lnTo>
                  <a:lnTo>
                    <a:pt x="78371" y="49187"/>
                  </a:lnTo>
                  <a:lnTo>
                    <a:pt x="76555" y="51714"/>
                  </a:lnTo>
                  <a:lnTo>
                    <a:pt x="72326" y="54533"/>
                  </a:lnTo>
                  <a:lnTo>
                    <a:pt x="69964" y="55181"/>
                  </a:lnTo>
                  <a:lnTo>
                    <a:pt x="62979" y="55181"/>
                  </a:lnTo>
                  <a:lnTo>
                    <a:pt x="59639" y="53670"/>
                  </a:lnTo>
                  <a:lnTo>
                    <a:pt x="54711" y="47663"/>
                  </a:lnTo>
                  <a:lnTo>
                    <a:pt x="53467" y="43776"/>
                  </a:lnTo>
                  <a:lnTo>
                    <a:pt x="53467" y="39001"/>
                  </a:lnTo>
                  <a:lnTo>
                    <a:pt x="86233" y="39001"/>
                  </a:lnTo>
                  <a:lnTo>
                    <a:pt x="86233" y="34937"/>
                  </a:lnTo>
                  <a:lnTo>
                    <a:pt x="86233" y="31953"/>
                  </a:lnTo>
                  <a:close/>
                </a:path>
                <a:path w="119379" h="59689">
                  <a:moveTo>
                    <a:pt x="101282" y="0"/>
                  </a:moveTo>
                  <a:lnTo>
                    <a:pt x="96075" y="0"/>
                  </a:lnTo>
                  <a:lnTo>
                    <a:pt x="96075" y="58674"/>
                  </a:lnTo>
                  <a:lnTo>
                    <a:pt x="101282" y="58674"/>
                  </a:lnTo>
                  <a:lnTo>
                    <a:pt x="101282" y="0"/>
                  </a:lnTo>
                  <a:close/>
                </a:path>
                <a:path w="119379" h="59689">
                  <a:moveTo>
                    <a:pt x="119164" y="0"/>
                  </a:moveTo>
                  <a:lnTo>
                    <a:pt x="113957" y="0"/>
                  </a:lnTo>
                  <a:lnTo>
                    <a:pt x="113957" y="58674"/>
                  </a:lnTo>
                  <a:lnTo>
                    <a:pt x="119164" y="58674"/>
                  </a:lnTo>
                  <a:lnTo>
                    <a:pt x="1191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627691" y="2826054"/>
              <a:ext cx="521970" cy="381000"/>
            </a:xfrm>
            <a:custGeom>
              <a:avLst/>
              <a:gdLst/>
              <a:ahLst/>
              <a:cxnLst/>
              <a:rect l="l" t="t" r="r" b="b"/>
              <a:pathLst>
                <a:path w="521970" h="381000">
                  <a:moveTo>
                    <a:pt x="130937" y="119976"/>
                  </a:moveTo>
                  <a:lnTo>
                    <a:pt x="389902" y="0"/>
                  </a:lnTo>
                </a:path>
                <a:path w="521970" h="381000">
                  <a:moveTo>
                    <a:pt x="130213" y="250926"/>
                  </a:moveTo>
                  <a:lnTo>
                    <a:pt x="0" y="249466"/>
                  </a:lnTo>
                </a:path>
                <a:path w="521970" h="381000">
                  <a:moveTo>
                    <a:pt x="521576" y="250926"/>
                  </a:moveTo>
                  <a:lnTo>
                    <a:pt x="391363" y="249466"/>
                  </a:lnTo>
                </a:path>
                <a:path w="521970" h="381000">
                  <a:moveTo>
                    <a:pt x="130937" y="121437"/>
                  </a:moveTo>
                  <a:lnTo>
                    <a:pt x="389902" y="121437"/>
                  </a:lnTo>
                  <a:lnTo>
                    <a:pt x="389902" y="380403"/>
                  </a:lnTo>
                  <a:lnTo>
                    <a:pt x="130937" y="380403"/>
                  </a:lnTo>
                  <a:lnTo>
                    <a:pt x="130937" y="1214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42372" y="2479903"/>
              <a:ext cx="788670" cy="126364"/>
            </a:xfrm>
            <a:custGeom>
              <a:avLst/>
              <a:gdLst/>
              <a:ahLst/>
              <a:cxnLst/>
              <a:rect l="l" t="t" r="r" b="b"/>
              <a:pathLst>
                <a:path w="788670" h="126364">
                  <a:moveTo>
                    <a:pt x="39827" y="105333"/>
                  </a:moveTo>
                  <a:lnTo>
                    <a:pt x="38569" y="101981"/>
                  </a:lnTo>
                  <a:lnTo>
                    <a:pt x="34137" y="97370"/>
                  </a:lnTo>
                  <a:lnTo>
                    <a:pt x="34137" y="106527"/>
                  </a:lnTo>
                  <a:lnTo>
                    <a:pt x="34137" y="111023"/>
                  </a:lnTo>
                  <a:lnTo>
                    <a:pt x="19431" y="120523"/>
                  </a:lnTo>
                  <a:lnTo>
                    <a:pt x="5207" y="120523"/>
                  </a:lnTo>
                  <a:lnTo>
                    <a:pt x="5207" y="97193"/>
                  </a:lnTo>
                  <a:lnTo>
                    <a:pt x="20840" y="97193"/>
                  </a:lnTo>
                  <a:lnTo>
                    <a:pt x="34137" y="106527"/>
                  </a:lnTo>
                  <a:lnTo>
                    <a:pt x="34137" y="97370"/>
                  </a:lnTo>
                  <a:lnTo>
                    <a:pt x="33972" y="97193"/>
                  </a:lnTo>
                  <a:lnTo>
                    <a:pt x="33528" y="96723"/>
                  </a:lnTo>
                  <a:lnTo>
                    <a:pt x="30353" y="95135"/>
                  </a:lnTo>
                  <a:lnTo>
                    <a:pt x="26504" y="94602"/>
                  </a:lnTo>
                  <a:lnTo>
                    <a:pt x="31762" y="93141"/>
                  </a:lnTo>
                  <a:lnTo>
                    <a:pt x="32486" y="92481"/>
                  </a:lnTo>
                  <a:lnTo>
                    <a:pt x="35140" y="90106"/>
                  </a:lnTo>
                  <a:lnTo>
                    <a:pt x="37147" y="84035"/>
                  </a:lnTo>
                  <a:lnTo>
                    <a:pt x="37388" y="82524"/>
                  </a:lnTo>
                  <a:lnTo>
                    <a:pt x="37388" y="78397"/>
                  </a:lnTo>
                  <a:lnTo>
                    <a:pt x="36804" y="76136"/>
                  </a:lnTo>
                  <a:lnTo>
                    <a:pt x="34480" y="72186"/>
                  </a:lnTo>
                  <a:lnTo>
                    <a:pt x="33616" y="71272"/>
                  </a:lnTo>
                  <a:lnTo>
                    <a:pt x="32969" y="70573"/>
                  </a:lnTo>
                  <a:lnTo>
                    <a:pt x="31699" y="69735"/>
                  </a:lnTo>
                  <a:lnTo>
                    <a:pt x="31699" y="79641"/>
                  </a:lnTo>
                  <a:lnTo>
                    <a:pt x="31597" y="84035"/>
                  </a:lnTo>
                  <a:lnTo>
                    <a:pt x="31242" y="85445"/>
                  </a:lnTo>
                  <a:lnTo>
                    <a:pt x="29400" y="88798"/>
                  </a:lnTo>
                  <a:lnTo>
                    <a:pt x="27990" y="90106"/>
                  </a:lnTo>
                  <a:lnTo>
                    <a:pt x="26098" y="91033"/>
                  </a:lnTo>
                  <a:lnTo>
                    <a:pt x="24955" y="91617"/>
                  </a:lnTo>
                  <a:lnTo>
                    <a:pt x="23660" y="92011"/>
                  </a:lnTo>
                  <a:lnTo>
                    <a:pt x="20726" y="92392"/>
                  </a:lnTo>
                  <a:lnTo>
                    <a:pt x="19342" y="92481"/>
                  </a:lnTo>
                  <a:lnTo>
                    <a:pt x="5207" y="92481"/>
                  </a:lnTo>
                  <a:lnTo>
                    <a:pt x="5207" y="71272"/>
                  </a:lnTo>
                  <a:lnTo>
                    <a:pt x="19164" y="71272"/>
                  </a:lnTo>
                  <a:lnTo>
                    <a:pt x="31699" y="79641"/>
                  </a:lnTo>
                  <a:lnTo>
                    <a:pt x="31699" y="69735"/>
                  </a:lnTo>
                  <a:lnTo>
                    <a:pt x="29222" y="68072"/>
                  </a:lnTo>
                  <a:lnTo>
                    <a:pt x="27292" y="67297"/>
                  </a:lnTo>
                  <a:lnTo>
                    <a:pt x="23342" y="66713"/>
                  </a:lnTo>
                  <a:lnTo>
                    <a:pt x="20370" y="66560"/>
                  </a:lnTo>
                  <a:lnTo>
                    <a:pt x="0" y="66560"/>
                  </a:lnTo>
                  <a:lnTo>
                    <a:pt x="0" y="125234"/>
                  </a:lnTo>
                  <a:lnTo>
                    <a:pt x="20764" y="125234"/>
                  </a:lnTo>
                  <a:lnTo>
                    <a:pt x="24422" y="124866"/>
                  </a:lnTo>
                  <a:lnTo>
                    <a:pt x="30441" y="123342"/>
                  </a:lnTo>
                  <a:lnTo>
                    <a:pt x="33020" y="121996"/>
                  </a:lnTo>
                  <a:lnTo>
                    <a:pt x="34658" y="120523"/>
                  </a:lnTo>
                  <a:lnTo>
                    <a:pt x="38290" y="117271"/>
                  </a:lnTo>
                  <a:lnTo>
                    <a:pt x="39827" y="113728"/>
                  </a:lnTo>
                  <a:lnTo>
                    <a:pt x="39827" y="105333"/>
                  </a:lnTo>
                  <a:close/>
                </a:path>
                <a:path w="788670" h="126364">
                  <a:moveTo>
                    <a:pt x="85509" y="124371"/>
                  </a:moveTo>
                  <a:lnTo>
                    <a:pt x="85026" y="116624"/>
                  </a:lnTo>
                  <a:lnTo>
                    <a:pt x="85026" y="84442"/>
                  </a:lnTo>
                  <a:lnTo>
                    <a:pt x="79819" y="84442"/>
                  </a:lnTo>
                  <a:lnTo>
                    <a:pt x="79819" y="110959"/>
                  </a:lnTo>
                  <a:lnTo>
                    <a:pt x="78955" y="114401"/>
                  </a:lnTo>
                  <a:lnTo>
                    <a:pt x="75209" y="119926"/>
                  </a:lnTo>
                  <a:lnTo>
                    <a:pt x="72186" y="121424"/>
                  </a:lnTo>
                  <a:lnTo>
                    <a:pt x="64160" y="121424"/>
                  </a:lnTo>
                  <a:lnTo>
                    <a:pt x="61366" y="120103"/>
                  </a:lnTo>
                  <a:lnTo>
                    <a:pt x="58496" y="115379"/>
                  </a:lnTo>
                  <a:lnTo>
                    <a:pt x="57886" y="112217"/>
                  </a:lnTo>
                  <a:lnTo>
                    <a:pt x="57886" y="84442"/>
                  </a:lnTo>
                  <a:lnTo>
                    <a:pt x="52666" y="84442"/>
                  </a:lnTo>
                  <a:lnTo>
                    <a:pt x="52666" y="113207"/>
                  </a:lnTo>
                  <a:lnTo>
                    <a:pt x="53263" y="116573"/>
                  </a:lnTo>
                  <a:lnTo>
                    <a:pt x="56629" y="123558"/>
                  </a:lnTo>
                  <a:lnTo>
                    <a:pt x="60744" y="125806"/>
                  </a:lnTo>
                  <a:lnTo>
                    <a:pt x="69634" y="125806"/>
                  </a:lnTo>
                  <a:lnTo>
                    <a:pt x="72224" y="125171"/>
                  </a:lnTo>
                  <a:lnTo>
                    <a:pt x="77000" y="122631"/>
                  </a:lnTo>
                  <a:lnTo>
                    <a:pt x="78841" y="120827"/>
                  </a:lnTo>
                  <a:lnTo>
                    <a:pt x="80137" y="118491"/>
                  </a:lnTo>
                  <a:lnTo>
                    <a:pt x="80467" y="125234"/>
                  </a:lnTo>
                  <a:lnTo>
                    <a:pt x="85509" y="125234"/>
                  </a:lnTo>
                  <a:lnTo>
                    <a:pt x="85509" y="124371"/>
                  </a:lnTo>
                  <a:close/>
                </a:path>
                <a:path w="788670" h="126364">
                  <a:moveTo>
                    <a:pt x="124193" y="120929"/>
                  </a:moveTo>
                  <a:lnTo>
                    <a:pt x="100533" y="120929"/>
                  </a:lnTo>
                  <a:lnTo>
                    <a:pt x="123710" y="88988"/>
                  </a:lnTo>
                  <a:lnTo>
                    <a:pt x="123710" y="84442"/>
                  </a:lnTo>
                  <a:lnTo>
                    <a:pt x="95262" y="84442"/>
                  </a:lnTo>
                  <a:lnTo>
                    <a:pt x="95262" y="88671"/>
                  </a:lnTo>
                  <a:lnTo>
                    <a:pt x="117944" y="88671"/>
                  </a:lnTo>
                  <a:lnTo>
                    <a:pt x="94615" y="120523"/>
                  </a:lnTo>
                  <a:lnTo>
                    <a:pt x="94615" y="125234"/>
                  </a:lnTo>
                  <a:lnTo>
                    <a:pt x="124193" y="125234"/>
                  </a:lnTo>
                  <a:lnTo>
                    <a:pt x="124193" y="120929"/>
                  </a:lnTo>
                  <a:close/>
                </a:path>
                <a:path w="788670" h="126364">
                  <a:moveTo>
                    <a:pt x="160286" y="120929"/>
                  </a:moveTo>
                  <a:lnTo>
                    <a:pt x="136613" y="120929"/>
                  </a:lnTo>
                  <a:lnTo>
                    <a:pt x="159791" y="88988"/>
                  </a:lnTo>
                  <a:lnTo>
                    <a:pt x="159791" y="84442"/>
                  </a:lnTo>
                  <a:lnTo>
                    <a:pt x="131356" y="84442"/>
                  </a:lnTo>
                  <a:lnTo>
                    <a:pt x="131356" y="88671"/>
                  </a:lnTo>
                  <a:lnTo>
                    <a:pt x="154025" y="88671"/>
                  </a:lnTo>
                  <a:lnTo>
                    <a:pt x="130695" y="120523"/>
                  </a:lnTo>
                  <a:lnTo>
                    <a:pt x="130695" y="125234"/>
                  </a:lnTo>
                  <a:lnTo>
                    <a:pt x="160286" y="125234"/>
                  </a:lnTo>
                  <a:lnTo>
                    <a:pt x="160286" y="120929"/>
                  </a:lnTo>
                  <a:close/>
                </a:path>
                <a:path w="788670" h="126364">
                  <a:moveTo>
                    <a:pt x="203441" y="98526"/>
                  </a:moveTo>
                  <a:lnTo>
                    <a:pt x="201803" y="93065"/>
                  </a:lnTo>
                  <a:lnTo>
                    <a:pt x="198158" y="88823"/>
                  </a:lnTo>
                  <a:lnTo>
                    <a:pt x="198158" y="101511"/>
                  </a:lnTo>
                  <a:lnTo>
                    <a:pt x="170688" y="101511"/>
                  </a:lnTo>
                  <a:lnTo>
                    <a:pt x="171183" y="96964"/>
                  </a:lnTo>
                  <a:lnTo>
                    <a:pt x="172681" y="93535"/>
                  </a:lnTo>
                  <a:lnTo>
                    <a:pt x="177698" y="88925"/>
                  </a:lnTo>
                  <a:lnTo>
                    <a:pt x="180746" y="87769"/>
                  </a:lnTo>
                  <a:lnTo>
                    <a:pt x="188277" y="87769"/>
                  </a:lnTo>
                  <a:lnTo>
                    <a:pt x="191490" y="89077"/>
                  </a:lnTo>
                  <a:lnTo>
                    <a:pt x="196329" y="94107"/>
                  </a:lnTo>
                  <a:lnTo>
                    <a:pt x="197726" y="97396"/>
                  </a:lnTo>
                  <a:lnTo>
                    <a:pt x="198158" y="101511"/>
                  </a:lnTo>
                  <a:lnTo>
                    <a:pt x="198158" y="88823"/>
                  </a:lnTo>
                  <a:lnTo>
                    <a:pt x="197256" y="87769"/>
                  </a:lnTo>
                  <a:lnTo>
                    <a:pt x="195186" y="85318"/>
                  </a:lnTo>
                  <a:lnTo>
                    <a:pt x="190500" y="83388"/>
                  </a:lnTo>
                  <a:lnTo>
                    <a:pt x="179070" y="83388"/>
                  </a:lnTo>
                  <a:lnTo>
                    <a:pt x="174675" y="85001"/>
                  </a:lnTo>
                  <a:lnTo>
                    <a:pt x="167360" y="91998"/>
                  </a:lnTo>
                  <a:lnTo>
                    <a:pt x="165417" y="97396"/>
                  </a:lnTo>
                  <a:lnTo>
                    <a:pt x="165404" y="111645"/>
                  </a:lnTo>
                  <a:lnTo>
                    <a:pt x="167284" y="117081"/>
                  </a:lnTo>
                  <a:lnTo>
                    <a:pt x="171018" y="120929"/>
                  </a:lnTo>
                  <a:lnTo>
                    <a:pt x="174434" y="124396"/>
                  </a:lnTo>
                  <a:lnTo>
                    <a:pt x="178904" y="126136"/>
                  </a:lnTo>
                  <a:lnTo>
                    <a:pt x="189407" y="126136"/>
                  </a:lnTo>
                  <a:lnTo>
                    <a:pt x="193560" y="124701"/>
                  </a:lnTo>
                  <a:lnTo>
                    <a:pt x="196964" y="121742"/>
                  </a:lnTo>
                  <a:lnTo>
                    <a:pt x="199732" y="119341"/>
                  </a:lnTo>
                  <a:lnTo>
                    <a:pt x="201625" y="116141"/>
                  </a:lnTo>
                  <a:lnTo>
                    <a:pt x="202552" y="112229"/>
                  </a:lnTo>
                  <a:lnTo>
                    <a:pt x="196951" y="112229"/>
                  </a:lnTo>
                  <a:lnTo>
                    <a:pt x="195592" y="115760"/>
                  </a:lnTo>
                  <a:lnTo>
                    <a:pt x="193776" y="118275"/>
                  </a:lnTo>
                  <a:lnTo>
                    <a:pt x="189547" y="121094"/>
                  </a:lnTo>
                  <a:lnTo>
                    <a:pt x="187185" y="121742"/>
                  </a:lnTo>
                  <a:lnTo>
                    <a:pt x="180200" y="121742"/>
                  </a:lnTo>
                  <a:lnTo>
                    <a:pt x="176860" y="120243"/>
                  </a:lnTo>
                  <a:lnTo>
                    <a:pt x="171932" y="114223"/>
                  </a:lnTo>
                  <a:lnTo>
                    <a:pt x="170688" y="110337"/>
                  </a:lnTo>
                  <a:lnTo>
                    <a:pt x="170688" y="105575"/>
                  </a:lnTo>
                  <a:lnTo>
                    <a:pt x="203441" y="105575"/>
                  </a:lnTo>
                  <a:lnTo>
                    <a:pt x="203441" y="101511"/>
                  </a:lnTo>
                  <a:lnTo>
                    <a:pt x="203441" y="98526"/>
                  </a:lnTo>
                  <a:close/>
                </a:path>
                <a:path w="788670" h="126364">
                  <a:moveTo>
                    <a:pt x="232460" y="84035"/>
                  </a:moveTo>
                  <a:lnTo>
                    <a:pt x="227266" y="84035"/>
                  </a:lnTo>
                  <a:lnTo>
                    <a:pt x="225259" y="84467"/>
                  </a:lnTo>
                  <a:lnTo>
                    <a:pt x="221195" y="86499"/>
                  </a:lnTo>
                  <a:lnTo>
                    <a:pt x="219405" y="88417"/>
                  </a:lnTo>
                  <a:lnTo>
                    <a:pt x="218160" y="91109"/>
                  </a:lnTo>
                  <a:lnTo>
                    <a:pt x="217830" y="84442"/>
                  </a:lnTo>
                  <a:lnTo>
                    <a:pt x="212788" y="84442"/>
                  </a:lnTo>
                  <a:lnTo>
                    <a:pt x="212788" y="85305"/>
                  </a:lnTo>
                  <a:lnTo>
                    <a:pt x="213283" y="93052"/>
                  </a:lnTo>
                  <a:lnTo>
                    <a:pt x="213283" y="125234"/>
                  </a:lnTo>
                  <a:lnTo>
                    <a:pt x="218490" y="125234"/>
                  </a:lnTo>
                  <a:lnTo>
                    <a:pt x="218490" y="99148"/>
                  </a:lnTo>
                  <a:lnTo>
                    <a:pt x="218948" y="96215"/>
                  </a:lnTo>
                  <a:lnTo>
                    <a:pt x="221538" y="90614"/>
                  </a:lnTo>
                  <a:lnTo>
                    <a:pt x="224828" y="88823"/>
                  </a:lnTo>
                  <a:lnTo>
                    <a:pt x="230733" y="88823"/>
                  </a:lnTo>
                  <a:lnTo>
                    <a:pt x="231648" y="88912"/>
                  </a:lnTo>
                  <a:lnTo>
                    <a:pt x="232460" y="89077"/>
                  </a:lnTo>
                  <a:lnTo>
                    <a:pt x="232460" y="84035"/>
                  </a:lnTo>
                  <a:close/>
                </a:path>
                <a:path w="788670" h="126364">
                  <a:moveTo>
                    <a:pt x="669709" y="0"/>
                  </a:moveTo>
                  <a:lnTo>
                    <a:pt x="664514" y="0"/>
                  </a:lnTo>
                  <a:lnTo>
                    <a:pt x="664514" y="25920"/>
                  </a:lnTo>
                  <a:lnTo>
                    <a:pt x="632002" y="25920"/>
                  </a:lnTo>
                  <a:lnTo>
                    <a:pt x="632002" y="0"/>
                  </a:lnTo>
                  <a:lnTo>
                    <a:pt x="626795" y="0"/>
                  </a:lnTo>
                  <a:lnTo>
                    <a:pt x="626795" y="58674"/>
                  </a:lnTo>
                  <a:lnTo>
                    <a:pt x="632002" y="58674"/>
                  </a:lnTo>
                  <a:lnTo>
                    <a:pt x="632002" y="30632"/>
                  </a:lnTo>
                  <a:lnTo>
                    <a:pt x="664514" y="30632"/>
                  </a:lnTo>
                  <a:lnTo>
                    <a:pt x="664514" y="58674"/>
                  </a:lnTo>
                  <a:lnTo>
                    <a:pt x="669709" y="58674"/>
                  </a:lnTo>
                  <a:lnTo>
                    <a:pt x="669709" y="0"/>
                  </a:lnTo>
                  <a:close/>
                </a:path>
                <a:path w="788670" h="126364">
                  <a:moveTo>
                    <a:pt x="719124" y="30822"/>
                  </a:moveTo>
                  <a:lnTo>
                    <a:pt x="717156" y="25349"/>
                  </a:lnTo>
                  <a:lnTo>
                    <a:pt x="713841" y="22225"/>
                  </a:lnTo>
                  <a:lnTo>
                    <a:pt x="713841" y="32613"/>
                  </a:lnTo>
                  <a:lnTo>
                    <a:pt x="713841" y="42583"/>
                  </a:lnTo>
                  <a:lnTo>
                    <a:pt x="712787" y="46583"/>
                  </a:lnTo>
                  <a:lnTo>
                    <a:pt x="708240" y="53365"/>
                  </a:lnTo>
                  <a:lnTo>
                    <a:pt x="704710" y="55181"/>
                  </a:lnTo>
                  <a:lnTo>
                    <a:pt x="695502" y="55181"/>
                  </a:lnTo>
                  <a:lnTo>
                    <a:pt x="691984" y="53365"/>
                  </a:lnTo>
                  <a:lnTo>
                    <a:pt x="687425" y="46583"/>
                  </a:lnTo>
                  <a:lnTo>
                    <a:pt x="686371" y="42583"/>
                  </a:lnTo>
                  <a:lnTo>
                    <a:pt x="686371" y="32613"/>
                  </a:lnTo>
                  <a:lnTo>
                    <a:pt x="687628" y="28587"/>
                  </a:lnTo>
                  <a:lnTo>
                    <a:pt x="692670" y="22682"/>
                  </a:lnTo>
                  <a:lnTo>
                    <a:pt x="695998" y="21209"/>
                  </a:lnTo>
                  <a:lnTo>
                    <a:pt x="704227" y="21209"/>
                  </a:lnTo>
                  <a:lnTo>
                    <a:pt x="707542" y="22682"/>
                  </a:lnTo>
                  <a:lnTo>
                    <a:pt x="712584" y="28587"/>
                  </a:lnTo>
                  <a:lnTo>
                    <a:pt x="713841" y="32613"/>
                  </a:lnTo>
                  <a:lnTo>
                    <a:pt x="713841" y="22225"/>
                  </a:lnTo>
                  <a:lnTo>
                    <a:pt x="712774" y="21209"/>
                  </a:lnTo>
                  <a:lnTo>
                    <a:pt x="709828" y="18415"/>
                  </a:lnTo>
                  <a:lnTo>
                    <a:pt x="705472" y="16814"/>
                  </a:lnTo>
                  <a:lnTo>
                    <a:pt x="694740" y="16814"/>
                  </a:lnTo>
                  <a:lnTo>
                    <a:pt x="690359" y="18440"/>
                  </a:lnTo>
                  <a:lnTo>
                    <a:pt x="683044" y="25425"/>
                  </a:lnTo>
                  <a:lnTo>
                    <a:pt x="681101" y="30822"/>
                  </a:lnTo>
                  <a:lnTo>
                    <a:pt x="681101" y="45123"/>
                  </a:lnTo>
                  <a:lnTo>
                    <a:pt x="682955" y="50520"/>
                  </a:lnTo>
                  <a:lnTo>
                    <a:pt x="690105" y="57835"/>
                  </a:lnTo>
                  <a:lnTo>
                    <a:pt x="694575" y="59563"/>
                  </a:lnTo>
                  <a:lnTo>
                    <a:pt x="705739" y="59563"/>
                  </a:lnTo>
                  <a:lnTo>
                    <a:pt x="710247" y="57835"/>
                  </a:lnTo>
                  <a:lnTo>
                    <a:pt x="712812" y="55181"/>
                  </a:lnTo>
                  <a:lnTo>
                    <a:pt x="717283" y="50571"/>
                  </a:lnTo>
                  <a:lnTo>
                    <a:pt x="719124" y="45123"/>
                  </a:lnTo>
                  <a:lnTo>
                    <a:pt x="719124" y="30822"/>
                  </a:lnTo>
                  <a:close/>
                </a:path>
                <a:path w="788670" h="126364">
                  <a:moveTo>
                    <a:pt x="748144" y="17462"/>
                  </a:moveTo>
                  <a:lnTo>
                    <a:pt x="742937" y="17462"/>
                  </a:lnTo>
                  <a:lnTo>
                    <a:pt x="740943" y="17894"/>
                  </a:lnTo>
                  <a:lnTo>
                    <a:pt x="736866" y="19926"/>
                  </a:lnTo>
                  <a:lnTo>
                    <a:pt x="735088" y="21856"/>
                  </a:lnTo>
                  <a:lnTo>
                    <a:pt x="733844" y="24536"/>
                  </a:lnTo>
                  <a:lnTo>
                    <a:pt x="733513" y="17868"/>
                  </a:lnTo>
                  <a:lnTo>
                    <a:pt x="728472" y="17868"/>
                  </a:lnTo>
                  <a:lnTo>
                    <a:pt x="728472" y="18745"/>
                  </a:lnTo>
                  <a:lnTo>
                    <a:pt x="728967" y="26492"/>
                  </a:lnTo>
                  <a:lnTo>
                    <a:pt x="728967" y="58674"/>
                  </a:lnTo>
                  <a:lnTo>
                    <a:pt x="734174" y="58674"/>
                  </a:lnTo>
                  <a:lnTo>
                    <a:pt x="734174" y="32575"/>
                  </a:lnTo>
                  <a:lnTo>
                    <a:pt x="734631" y="29641"/>
                  </a:lnTo>
                  <a:lnTo>
                    <a:pt x="737235" y="24053"/>
                  </a:lnTo>
                  <a:lnTo>
                    <a:pt x="740511" y="22263"/>
                  </a:lnTo>
                  <a:lnTo>
                    <a:pt x="745375" y="22263"/>
                  </a:lnTo>
                  <a:lnTo>
                    <a:pt x="747331" y="22339"/>
                  </a:lnTo>
                  <a:lnTo>
                    <a:pt x="748144" y="22504"/>
                  </a:lnTo>
                  <a:lnTo>
                    <a:pt x="748144" y="17462"/>
                  </a:lnTo>
                  <a:close/>
                </a:path>
                <a:path w="788670" h="126364">
                  <a:moveTo>
                    <a:pt x="788377" y="29895"/>
                  </a:moveTo>
                  <a:lnTo>
                    <a:pt x="787781" y="26543"/>
                  </a:lnTo>
                  <a:lnTo>
                    <a:pt x="784428" y="19545"/>
                  </a:lnTo>
                  <a:lnTo>
                    <a:pt x="780300" y="17297"/>
                  </a:lnTo>
                  <a:lnTo>
                    <a:pt x="771423" y="17297"/>
                  </a:lnTo>
                  <a:lnTo>
                    <a:pt x="768819" y="17932"/>
                  </a:lnTo>
                  <a:lnTo>
                    <a:pt x="764044" y="20485"/>
                  </a:lnTo>
                  <a:lnTo>
                    <a:pt x="762215" y="22288"/>
                  </a:lnTo>
                  <a:lnTo>
                    <a:pt x="760907" y="24625"/>
                  </a:lnTo>
                  <a:lnTo>
                    <a:pt x="760577" y="17868"/>
                  </a:lnTo>
                  <a:lnTo>
                    <a:pt x="755535" y="17868"/>
                  </a:lnTo>
                  <a:lnTo>
                    <a:pt x="755535" y="18745"/>
                  </a:lnTo>
                  <a:lnTo>
                    <a:pt x="756031" y="26492"/>
                  </a:lnTo>
                  <a:lnTo>
                    <a:pt x="756031" y="58674"/>
                  </a:lnTo>
                  <a:lnTo>
                    <a:pt x="761238" y="58674"/>
                  </a:lnTo>
                  <a:lnTo>
                    <a:pt x="761238" y="32143"/>
                  </a:lnTo>
                  <a:lnTo>
                    <a:pt x="762101" y="28702"/>
                  </a:lnTo>
                  <a:lnTo>
                    <a:pt x="765835" y="23177"/>
                  </a:lnTo>
                  <a:lnTo>
                    <a:pt x="768870" y="21691"/>
                  </a:lnTo>
                  <a:lnTo>
                    <a:pt x="776897" y="21691"/>
                  </a:lnTo>
                  <a:lnTo>
                    <a:pt x="779678" y="23025"/>
                  </a:lnTo>
                  <a:lnTo>
                    <a:pt x="782548" y="27736"/>
                  </a:lnTo>
                  <a:lnTo>
                    <a:pt x="783170" y="30899"/>
                  </a:lnTo>
                  <a:lnTo>
                    <a:pt x="783170" y="58674"/>
                  </a:lnTo>
                  <a:lnTo>
                    <a:pt x="788377" y="58674"/>
                  </a:lnTo>
                  <a:lnTo>
                    <a:pt x="788377" y="2989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70501" y="2572626"/>
              <a:ext cx="193916" cy="6957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500677" y="2573768"/>
              <a:ext cx="124460" cy="59690"/>
            </a:xfrm>
            <a:custGeom>
              <a:avLst/>
              <a:gdLst/>
              <a:ahLst/>
              <a:cxnLst/>
              <a:rect l="l" t="t" r="r" b="b"/>
              <a:pathLst>
                <a:path w="124460" h="59689">
                  <a:moveTo>
                    <a:pt x="36093" y="53975"/>
                  </a:moveTo>
                  <a:lnTo>
                    <a:pt x="5207" y="53975"/>
                  </a:lnTo>
                  <a:lnTo>
                    <a:pt x="5207" y="30632"/>
                  </a:lnTo>
                  <a:lnTo>
                    <a:pt x="33731" y="30632"/>
                  </a:lnTo>
                  <a:lnTo>
                    <a:pt x="33731" y="25933"/>
                  </a:lnTo>
                  <a:lnTo>
                    <a:pt x="5207" y="25933"/>
                  </a:lnTo>
                  <a:lnTo>
                    <a:pt x="5207" y="4711"/>
                  </a:lnTo>
                  <a:lnTo>
                    <a:pt x="34861" y="4711"/>
                  </a:lnTo>
                  <a:lnTo>
                    <a:pt x="34861" y="0"/>
                  </a:lnTo>
                  <a:lnTo>
                    <a:pt x="0" y="0"/>
                  </a:lnTo>
                  <a:lnTo>
                    <a:pt x="0" y="58686"/>
                  </a:lnTo>
                  <a:lnTo>
                    <a:pt x="36093" y="58686"/>
                  </a:lnTo>
                  <a:lnTo>
                    <a:pt x="36093" y="53975"/>
                  </a:lnTo>
                  <a:close/>
                </a:path>
                <a:path w="124460" h="59689">
                  <a:moveTo>
                    <a:pt x="66484" y="53975"/>
                  </a:moveTo>
                  <a:lnTo>
                    <a:pt x="65239" y="54444"/>
                  </a:lnTo>
                  <a:lnTo>
                    <a:pt x="63512" y="54775"/>
                  </a:lnTo>
                  <a:lnTo>
                    <a:pt x="60083" y="54775"/>
                  </a:lnTo>
                  <a:lnTo>
                    <a:pt x="58305" y="53949"/>
                  </a:lnTo>
                  <a:lnTo>
                    <a:pt x="56896" y="51346"/>
                  </a:lnTo>
                  <a:lnTo>
                    <a:pt x="56654" y="49923"/>
                  </a:lnTo>
                  <a:lnTo>
                    <a:pt x="56654" y="21615"/>
                  </a:lnTo>
                  <a:lnTo>
                    <a:pt x="65913" y="21615"/>
                  </a:lnTo>
                  <a:lnTo>
                    <a:pt x="65913" y="17881"/>
                  </a:lnTo>
                  <a:lnTo>
                    <a:pt x="56654" y="17881"/>
                  </a:lnTo>
                  <a:lnTo>
                    <a:pt x="56654" y="7073"/>
                  </a:lnTo>
                  <a:lnTo>
                    <a:pt x="51447" y="9182"/>
                  </a:lnTo>
                  <a:lnTo>
                    <a:pt x="51447" y="17881"/>
                  </a:lnTo>
                  <a:lnTo>
                    <a:pt x="43573" y="17881"/>
                  </a:lnTo>
                  <a:lnTo>
                    <a:pt x="43573" y="21615"/>
                  </a:lnTo>
                  <a:lnTo>
                    <a:pt x="51447" y="21615"/>
                  </a:lnTo>
                  <a:lnTo>
                    <a:pt x="51447" y="53213"/>
                  </a:lnTo>
                  <a:lnTo>
                    <a:pt x="52349" y="55460"/>
                  </a:lnTo>
                  <a:lnTo>
                    <a:pt x="55765" y="58331"/>
                  </a:lnTo>
                  <a:lnTo>
                    <a:pt x="58089" y="59004"/>
                  </a:lnTo>
                  <a:lnTo>
                    <a:pt x="63601" y="58940"/>
                  </a:lnTo>
                  <a:lnTo>
                    <a:pt x="65062" y="58661"/>
                  </a:lnTo>
                  <a:lnTo>
                    <a:pt x="66484" y="58191"/>
                  </a:lnTo>
                  <a:lnTo>
                    <a:pt x="66484" y="53975"/>
                  </a:lnTo>
                  <a:close/>
                </a:path>
                <a:path w="124460" h="59689">
                  <a:moveTo>
                    <a:pt x="106146" y="29311"/>
                  </a:moveTo>
                  <a:lnTo>
                    <a:pt x="92608" y="16827"/>
                  </a:lnTo>
                  <a:lnTo>
                    <a:pt x="85610" y="16827"/>
                  </a:lnTo>
                  <a:lnTo>
                    <a:pt x="81495" y="18478"/>
                  </a:lnTo>
                  <a:lnTo>
                    <a:pt x="74295" y="25692"/>
                  </a:lnTo>
                  <a:lnTo>
                    <a:pt x="72339" y="31343"/>
                  </a:lnTo>
                  <a:lnTo>
                    <a:pt x="72339" y="45974"/>
                  </a:lnTo>
                  <a:lnTo>
                    <a:pt x="74345" y="51422"/>
                  </a:lnTo>
                  <a:lnTo>
                    <a:pt x="81610" y="58089"/>
                  </a:lnTo>
                  <a:lnTo>
                    <a:pt x="85585" y="59575"/>
                  </a:lnTo>
                  <a:lnTo>
                    <a:pt x="95186" y="59575"/>
                  </a:lnTo>
                  <a:lnTo>
                    <a:pt x="98996" y="58280"/>
                  </a:lnTo>
                  <a:lnTo>
                    <a:pt x="104254" y="53352"/>
                  </a:lnTo>
                  <a:lnTo>
                    <a:pt x="105714" y="50114"/>
                  </a:lnTo>
                  <a:lnTo>
                    <a:pt x="106146" y="45999"/>
                  </a:lnTo>
                  <a:lnTo>
                    <a:pt x="100711" y="45999"/>
                  </a:lnTo>
                  <a:lnTo>
                    <a:pt x="100711" y="48501"/>
                  </a:lnTo>
                  <a:lnTo>
                    <a:pt x="99860" y="50609"/>
                  </a:lnTo>
                  <a:lnTo>
                    <a:pt x="96291" y="54292"/>
                  </a:lnTo>
                  <a:lnTo>
                    <a:pt x="93687" y="55270"/>
                  </a:lnTo>
                  <a:lnTo>
                    <a:pt x="88709" y="55270"/>
                  </a:lnTo>
                  <a:lnTo>
                    <a:pt x="77622" y="40640"/>
                  </a:lnTo>
                  <a:lnTo>
                    <a:pt x="77622" y="34137"/>
                  </a:lnTo>
                  <a:lnTo>
                    <a:pt x="78384" y="30454"/>
                  </a:lnTo>
                  <a:lnTo>
                    <a:pt x="82067" y="23304"/>
                  </a:lnTo>
                  <a:lnTo>
                    <a:pt x="85610" y="21209"/>
                  </a:lnTo>
                  <a:lnTo>
                    <a:pt x="93738" y="21209"/>
                  </a:lnTo>
                  <a:lnTo>
                    <a:pt x="96177" y="22072"/>
                  </a:lnTo>
                  <a:lnTo>
                    <a:pt x="99377" y="25387"/>
                  </a:lnTo>
                  <a:lnTo>
                    <a:pt x="100266" y="27686"/>
                  </a:lnTo>
                  <a:lnTo>
                    <a:pt x="100545" y="30734"/>
                  </a:lnTo>
                  <a:lnTo>
                    <a:pt x="106146" y="30734"/>
                  </a:lnTo>
                  <a:lnTo>
                    <a:pt x="106146" y="29311"/>
                  </a:lnTo>
                  <a:close/>
                </a:path>
                <a:path w="124460" h="59689">
                  <a:moveTo>
                    <a:pt x="123875" y="51689"/>
                  </a:moveTo>
                  <a:lnTo>
                    <a:pt x="117373" y="51689"/>
                  </a:lnTo>
                  <a:lnTo>
                    <a:pt x="117373" y="58699"/>
                  </a:lnTo>
                  <a:lnTo>
                    <a:pt x="123875" y="58699"/>
                  </a:lnTo>
                  <a:lnTo>
                    <a:pt x="123875" y="51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76239" y="2298636"/>
              <a:ext cx="957580" cy="0"/>
            </a:xfrm>
            <a:custGeom>
              <a:avLst/>
              <a:gdLst/>
              <a:ahLst/>
              <a:cxnLst/>
              <a:rect l="l" t="t" r="r" b="b"/>
              <a:pathLst>
                <a:path w="957579">
                  <a:moveTo>
                    <a:pt x="0" y="0"/>
                  </a:moveTo>
                  <a:lnTo>
                    <a:pt x="9575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05503" y="2888881"/>
              <a:ext cx="493953" cy="26497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299995" y="2442019"/>
              <a:ext cx="4868545" cy="1011555"/>
            </a:xfrm>
            <a:custGeom>
              <a:avLst/>
              <a:gdLst/>
              <a:ahLst/>
              <a:cxnLst/>
              <a:rect l="l" t="t" r="r" b="b"/>
              <a:pathLst>
                <a:path w="4868545" h="1011554">
                  <a:moveTo>
                    <a:pt x="0" y="1010945"/>
                  </a:moveTo>
                  <a:lnTo>
                    <a:pt x="4868252" y="1006563"/>
                  </a:lnTo>
                </a:path>
                <a:path w="4868545" h="1011554">
                  <a:moveTo>
                    <a:pt x="1872678" y="0"/>
                  </a:moveTo>
                  <a:lnTo>
                    <a:pt x="1870481" y="10065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99252" y="2206624"/>
              <a:ext cx="254635" cy="60960"/>
            </a:xfrm>
            <a:custGeom>
              <a:avLst/>
              <a:gdLst/>
              <a:ahLst/>
              <a:cxnLst/>
              <a:rect l="l" t="t" r="r" b="b"/>
              <a:pathLst>
                <a:path w="254635" h="60960">
                  <a:moveTo>
                    <a:pt x="46164" y="30314"/>
                  </a:moveTo>
                  <a:lnTo>
                    <a:pt x="26238" y="30314"/>
                  </a:lnTo>
                  <a:lnTo>
                    <a:pt x="26238" y="35039"/>
                  </a:lnTo>
                  <a:lnTo>
                    <a:pt x="40957" y="35039"/>
                  </a:lnTo>
                  <a:lnTo>
                    <a:pt x="40957" y="53975"/>
                  </a:lnTo>
                  <a:lnTo>
                    <a:pt x="38468" y="54787"/>
                  </a:lnTo>
                  <a:lnTo>
                    <a:pt x="36004" y="55321"/>
                  </a:lnTo>
                  <a:lnTo>
                    <a:pt x="31127" y="55867"/>
                  </a:lnTo>
                  <a:lnTo>
                    <a:pt x="28663" y="56007"/>
                  </a:lnTo>
                  <a:lnTo>
                    <a:pt x="18961" y="56007"/>
                  </a:lnTo>
                  <a:lnTo>
                    <a:pt x="13589" y="53301"/>
                  </a:lnTo>
                  <a:lnTo>
                    <a:pt x="7137" y="43383"/>
                  </a:lnTo>
                  <a:lnTo>
                    <a:pt x="5689" y="37452"/>
                  </a:lnTo>
                  <a:lnTo>
                    <a:pt x="5689" y="22872"/>
                  </a:lnTo>
                  <a:lnTo>
                    <a:pt x="7315" y="16941"/>
                  </a:lnTo>
                  <a:lnTo>
                    <a:pt x="14084" y="7239"/>
                  </a:lnTo>
                  <a:lnTo>
                    <a:pt x="18999" y="4724"/>
                  </a:lnTo>
                  <a:lnTo>
                    <a:pt x="28638" y="4724"/>
                  </a:lnTo>
                  <a:lnTo>
                    <a:pt x="31559" y="5486"/>
                  </a:lnTo>
                  <a:lnTo>
                    <a:pt x="37198" y="8890"/>
                  </a:lnTo>
                  <a:lnTo>
                    <a:pt x="39141" y="11785"/>
                  </a:lnTo>
                  <a:lnTo>
                    <a:pt x="39890" y="15684"/>
                  </a:lnTo>
                  <a:lnTo>
                    <a:pt x="45745" y="15684"/>
                  </a:lnTo>
                  <a:lnTo>
                    <a:pt x="45262" y="10490"/>
                  </a:lnTo>
                  <a:lnTo>
                    <a:pt x="43027" y="6477"/>
                  </a:lnTo>
                  <a:lnTo>
                    <a:pt x="35496" y="1219"/>
                  </a:lnTo>
                  <a:lnTo>
                    <a:pt x="31178" y="0"/>
                  </a:lnTo>
                  <a:lnTo>
                    <a:pt x="16979" y="0"/>
                  </a:lnTo>
                  <a:lnTo>
                    <a:pt x="10160" y="3225"/>
                  </a:lnTo>
                  <a:lnTo>
                    <a:pt x="1866" y="14935"/>
                  </a:lnTo>
                  <a:lnTo>
                    <a:pt x="0" y="21678"/>
                  </a:lnTo>
                  <a:lnTo>
                    <a:pt x="0" y="39560"/>
                  </a:lnTo>
                  <a:lnTo>
                    <a:pt x="2171" y="47015"/>
                  </a:lnTo>
                  <a:lnTo>
                    <a:pt x="11163" y="57899"/>
                  </a:lnTo>
                  <a:lnTo>
                    <a:pt x="18046" y="60718"/>
                  </a:lnTo>
                  <a:lnTo>
                    <a:pt x="31102" y="60718"/>
                  </a:lnTo>
                  <a:lnTo>
                    <a:pt x="34975" y="60363"/>
                  </a:lnTo>
                  <a:lnTo>
                    <a:pt x="40932" y="59283"/>
                  </a:lnTo>
                  <a:lnTo>
                    <a:pt x="43408" y="58661"/>
                  </a:lnTo>
                  <a:lnTo>
                    <a:pt x="46164" y="57797"/>
                  </a:lnTo>
                  <a:lnTo>
                    <a:pt x="46164" y="30314"/>
                  </a:lnTo>
                  <a:close/>
                </a:path>
                <a:path w="254635" h="60960">
                  <a:moveTo>
                    <a:pt x="78676" y="18618"/>
                  </a:moveTo>
                  <a:lnTo>
                    <a:pt x="73469" y="18618"/>
                  </a:lnTo>
                  <a:lnTo>
                    <a:pt x="71475" y="19050"/>
                  </a:lnTo>
                  <a:lnTo>
                    <a:pt x="67411" y="21094"/>
                  </a:lnTo>
                  <a:lnTo>
                    <a:pt x="65620" y="23012"/>
                  </a:lnTo>
                  <a:lnTo>
                    <a:pt x="64363" y="25692"/>
                  </a:lnTo>
                  <a:lnTo>
                    <a:pt x="64046" y="19024"/>
                  </a:lnTo>
                  <a:lnTo>
                    <a:pt x="59004" y="19024"/>
                  </a:lnTo>
                  <a:lnTo>
                    <a:pt x="59004" y="19888"/>
                  </a:lnTo>
                  <a:lnTo>
                    <a:pt x="59486" y="27635"/>
                  </a:lnTo>
                  <a:lnTo>
                    <a:pt x="59486" y="59829"/>
                  </a:lnTo>
                  <a:lnTo>
                    <a:pt x="64693" y="59829"/>
                  </a:lnTo>
                  <a:lnTo>
                    <a:pt x="64693" y="33743"/>
                  </a:lnTo>
                  <a:lnTo>
                    <a:pt x="65151" y="30797"/>
                  </a:lnTo>
                  <a:lnTo>
                    <a:pt x="67767" y="25196"/>
                  </a:lnTo>
                  <a:lnTo>
                    <a:pt x="71043" y="23418"/>
                  </a:lnTo>
                  <a:lnTo>
                    <a:pt x="75895" y="23418"/>
                  </a:lnTo>
                  <a:lnTo>
                    <a:pt x="77863" y="23495"/>
                  </a:lnTo>
                  <a:lnTo>
                    <a:pt x="78676" y="23660"/>
                  </a:lnTo>
                  <a:lnTo>
                    <a:pt x="78676" y="18618"/>
                  </a:lnTo>
                  <a:close/>
                </a:path>
                <a:path w="254635" h="60960">
                  <a:moveTo>
                    <a:pt x="120942" y="31978"/>
                  </a:moveTo>
                  <a:lnTo>
                    <a:pt x="118960" y="26504"/>
                  </a:lnTo>
                  <a:lnTo>
                    <a:pt x="115646" y="23368"/>
                  </a:lnTo>
                  <a:lnTo>
                    <a:pt x="115646" y="33769"/>
                  </a:lnTo>
                  <a:lnTo>
                    <a:pt x="115646" y="43738"/>
                  </a:lnTo>
                  <a:lnTo>
                    <a:pt x="114592" y="47739"/>
                  </a:lnTo>
                  <a:lnTo>
                    <a:pt x="110045" y="54508"/>
                  </a:lnTo>
                  <a:lnTo>
                    <a:pt x="106527" y="56337"/>
                  </a:lnTo>
                  <a:lnTo>
                    <a:pt x="97320" y="56337"/>
                  </a:lnTo>
                  <a:lnTo>
                    <a:pt x="93802" y="54508"/>
                  </a:lnTo>
                  <a:lnTo>
                    <a:pt x="89242" y="47739"/>
                  </a:lnTo>
                  <a:lnTo>
                    <a:pt x="88176" y="43738"/>
                  </a:lnTo>
                  <a:lnTo>
                    <a:pt x="88176" y="33769"/>
                  </a:lnTo>
                  <a:lnTo>
                    <a:pt x="89446" y="29743"/>
                  </a:lnTo>
                  <a:lnTo>
                    <a:pt x="94475" y="23825"/>
                  </a:lnTo>
                  <a:lnTo>
                    <a:pt x="97802" y="22352"/>
                  </a:lnTo>
                  <a:lnTo>
                    <a:pt x="106045" y="22352"/>
                  </a:lnTo>
                  <a:lnTo>
                    <a:pt x="109347" y="23825"/>
                  </a:lnTo>
                  <a:lnTo>
                    <a:pt x="114401" y="29743"/>
                  </a:lnTo>
                  <a:lnTo>
                    <a:pt x="115646" y="33769"/>
                  </a:lnTo>
                  <a:lnTo>
                    <a:pt x="115646" y="23368"/>
                  </a:lnTo>
                  <a:lnTo>
                    <a:pt x="114579" y="22352"/>
                  </a:lnTo>
                  <a:lnTo>
                    <a:pt x="111645" y="19570"/>
                  </a:lnTo>
                  <a:lnTo>
                    <a:pt x="107276" y="17970"/>
                  </a:lnTo>
                  <a:lnTo>
                    <a:pt x="96545" y="17970"/>
                  </a:lnTo>
                  <a:lnTo>
                    <a:pt x="92176" y="19596"/>
                  </a:lnTo>
                  <a:lnTo>
                    <a:pt x="88747" y="22847"/>
                  </a:lnTo>
                  <a:lnTo>
                    <a:pt x="84861" y="26581"/>
                  </a:lnTo>
                  <a:lnTo>
                    <a:pt x="82905" y="31978"/>
                  </a:lnTo>
                  <a:lnTo>
                    <a:pt x="82905" y="46278"/>
                  </a:lnTo>
                  <a:lnTo>
                    <a:pt x="84772" y="51676"/>
                  </a:lnTo>
                  <a:lnTo>
                    <a:pt x="88506" y="55524"/>
                  </a:lnTo>
                  <a:lnTo>
                    <a:pt x="91922" y="58991"/>
                  </a:lnTo>
                  <a:lnTo>
                    <a:pt x="96393" y="60718"/>
                  </a:lnTo>
                  <a:lnTo>
                    <a:pt x="107556" y="60718"/>
                  </a:lnTo>
                  <a:lnTo>
                    <a:pt x="112052" y="58991"/>
                  </a:lnTo>
                  <a:lnTo>
                    <a:pt x="114617" y="56337"/>
                  </a:lnTo>
                  <a:lnTo>
                    <a:pt x="119100" y="51727"/>
                  </a:lnTo>
                  <a:lnTo>
                    <a:pt x="120942" y="46278"/>
                  </a:lnTo>
                  <a:lnTo>
                    <a:pt x="120942" y="31978"/>
                  </a:lnTo>
                  <a:close/>
                </a:path>
                <a:path w="254635" h="60960">
                  <a:moveTo>
                    <a:pt x="163614" y="58966"/>
                  </a:moveTo>
                  <a:lnTo>
                    <a:pt x="163118" y="51206"/>
                  </a:lnTo>
                  <a:lnTo>
                    <a:pt x="163118" y="19024"/>
                  </a:lnTo>
                  <a:lnTo>
                    <a:pt x="157911" y="19024"/>
                  </a:lnTo>
                  <a:lnTo>
                    <a:pt x="157911" y="45542"/>
                  </a:lnTo>
                  <a:lnTo>
                    <a:pt x="157060" y="48983"/>
                  </a:lnTo>
                  <a:lnTo>
                    <a:pt x="153314" y="54508"/>
                  </a:lnTo>
                  <a:lnTo>
                    <a:pt x="150279" y="56007"/>
                  </a:lnTo>
                  <a:lnTo>
                    <a:pt x="142265" y="56007"/>
                  </a:lnTo>
                  <a:lnTo>
                    <a:pt x="139458" y="54673"/>
                  </a:lnTo>
                  <a:lnTo>
                    <a:pt x="136601" y="49961"/>
                  </a:lnTo>
                  <a:lnTo>
                    <a:pt x="135978" y="46799"/>
                  </a:lnTo>
                  <a:lnTo>
                    <a:pt x="135978" y="19024"/>
                  </a:lnTo>
                  <a:lnTo>
                    <a:pt x="130771" y="19024"/>
                  </a:lnTo>
                  <a:lnTo>
                    <a:pt x="130771" y="47802"/>
                  </a:lnTo>
                  <a:lnTo>
                    <a:pt x="131368" y="51155"/>
                  </a:lnTo>
                  <a:lnTo>
                    <a:pt x="134734" y="58153"/>
                  </a:lnTo>
                  <a:lnTo>
                    <a:pt x="138849" y="60401"/>
                  </a:lnTo>
                  <a:lnTo>
                    <a:pt x="147739" y="60401"/>
                  </a:lnTo>
                  <a:lnTo>
                    <a:pt x="150329" y="59766"/>
                  </a:lnTo>
                  <a:lnTo>
                    <a:pt x="155105" y="57213"/>
                  </a:lnTo>
                  <a:lnTo>
                    <a:pt x="156946" y="55410"/>
                  </a:lnTo>
                  <a:lnTo>
                    <a:pt x="158254" y="53086"/>
                  </a:lnTo>
                  <a:lnTo>
                    <a:pt x="158559" y="59829"/>
                  </a:lnTo>
                  <a:lnTo>
                    <a:pt x="163614" y="59829"/>
                  </a:lnTo>
                  <a:lnTo>
                    <a:pt x="163614" y="58966"/>
                  </a:lnTo>
                  <a:close/>
                </a:path>
                <a:path w="254635" h="60960">
                  <a:moveTo>
                    <a:pt x="208165" y="31051"/>
                  </a:moveTo>
                  <a:lnTo>
                    <a:pt x="207568" y="27698"/>
                  </a:lnTo>
                  <a:lnTo>
                    <a:pt x="204190" y="20701"/>
                  </a:lnTo>
                  <a:lnTo>
                    <a:pt x="200075" y="18465"/>
                  </a:lnTo>
                  <a:lnTo>
                    <a:pt x="191198" y="18465"/>
                  </a:lnTo>
                  <a:lnTo>
                    <a:pt x="188595" y="19088"/>
                  </a:lnTo>
                  <a:lnTo>
                    <a:pt x="183832" y="21640"/>
                  </a:lnTo>
                  <a:lnTo>
                    <a:pt x="181978" y="23444"/>
                  </a:lnTo>
                  <a:lnTo>
                    <a:pt x="180670" y="25768"/>
                  </a:lnTo>
                  <a:lnTo>
                    <a:pt x="180352" y="19024"/>
                  </a:lnTo>
                  <a:lnTo>
                    <a:pt x="175323" y="19024"/>
                  </a:lnTo>
                  <a:lnTo>
                    <a:pt x="175323" y="19888"/>
                  </a:lnTo>
                  <a:lnTo>
                    <a:pt x="175806" y="27635"/>
                  </a:lnTo>
                  <a:lnTo>
                    <a:pt x="175806" y="59829"/>
                  </a:lnTo>
                  <a:lnTo>
                    <a:pt x="181013" y="59829"/>
                  </a:lnTo>
                  <a:lnTo>
                    <a:pt x="181013" y="33299"/>
                  </a:lnTo>
                  <a:lnTo>
                    <a:pt x="181864" y="29857"/>
                  </a:lnTo>
                  <a:lnTo>
                    <a:pt x="185610" y="24333"/>
                  </a:lnTo>
                  <a:lnTo>
                    <a:pt x="188633" y="22847"/>
                  </a:lnTo>
                  <a:lnTo>
                    <a:pt x="196659" y="22847"/>
                  </a:lnTo>
                  <a:lnTo>
                    <a:pt x="199453" y="24168"/>
                  </a:lnTo>
                  <a:lnTo>
                    <a:pt x="202323" y="28879"/>
                  </a:lnTo>
                  <a:lnTo>
                    <a:pt x="202946" y="32054"/>
                  </a:lnTo>
                  <a:lnTo>
                    <a:pt x="202946" y="59829"/>
                  </a:lnTo>
                  <a:lnTo>
                    <a:pt x="208165" y="59829"/>
                  </a:lnTo>
                  <a:lnTo>
                    <a:pt x="208165" y="31051"/>
                  </a:lnTo>
                  <a:close/>
                </a:path>
                <a:path w="254635" h="60960">
                  <a:moveTo>
                    <a:pt x="254228" y="59829"/>
                  </a:moveTo>
                  <a:lnTo>
                    <a:pt x="254127" y="57404"/>
                  </a:lnTo>
                  <a:lnTo>
                    <a:pt x="254000" y="53403"/>
                  </a:lnTo>
                  <a:lnTo>
                    <a:pt x="254000" y="25120"/>
                  </a:lnTo>
                  <a:lnTo>
                    <a:pt x="254000" y="1143"/>
                  </a:lnTo>
                  <a:lnTo>
                    <a:pt x="248793" y="1143"/>
                  </a:lnTo>
                  <a:lnTo>
                    <a:pt x="248793" y="25120"/>
                  </a:lnTo>
                  <a:lnTo>
                    <a:pt x="248793" y="34251"/>
                  </a:lnTo>
                  <a:lnTo>
                    <a:pt x="248793" y="43891"/>
                  </a:lnTo>
                  <a:lnTo>
                    <a:pt x="247815" y="47879"/>
                  </a:lnTo>
                  <a:lnTo>
                    <a:pt x="243535" y="54648"/>
                  </a:lnTo>
                  <a:lnTo>
                    <a:pt x="240030" y="56489"/>
                  </a:lnTo>
                  <a:lnTo>
                    <a:pt x="231863" y="56489"/>
                  </a:lnTo>
                  <a:lnTo>
                    <a:pt x="229006" y="55194"/>
                  </a:lnTo>
                  <a:lnTo>
                    <a:pt x="224409" y="49669"/>
                  </a:lnTo>
                  <a:lnTo>
                    <a:pt x="223189" y="45415"/>
                  </a:lnTo>
                  <a:lnTo>
                    <a:pt x="223189" y="35445"/>
                  </a:lnTo>
                  <a:lnTo>
                    <a:pt x="223837" y="31838"/>
                  </a:lnTo>
                  <a:lnTo>
                    <a:pt x="227253" y="24472"/>
                  </a:lnTo>
                  <a:lnTo>
                    <a:pt x="230886" y="22199"/>
                  </a:lnTo>
                  <a:lnTo>
                    <a:pt x="240512" y="22199"/>
                  </a:lnTo>
                  <a:lnTo>
                    <a:pt x="243878" y="23990"/>
                  </a:lnTo>
                  <a:lnTo>
                    <a:pt x="247891" y="30429"/>
                  </a:lnTo>
                  <a:lnTo>
                    <a:pt x="248793" y="34251"/>
                  </a:lnTo>
                  <a:lnTo>
                    <a:pt x="248793" y="25120"/>
                  </a:lnTo>
                  <a:lnTo>
                    <a:pt x="247599" y="23114"/>
                  </a:lnTo>
                  <a:lnTo>
                    <a:pt x="246621" y="22199"/>
                  </a:lnTo>
                  <a:lnTo>
                    <a:pt x="245833" y="21463"/>
                  </a:lnTo>
                  <a:lnTo>
                    <a:pt x="240906" y="18707"/>
                  </a:lnTo>
                  <a:lnTo>
                    <a:pt x="237972" y="17970"/>
                  </a:lnTo>
                  <a:lnTo>
                    <a:pt x="229362" y="17970"/>
                  </a:lnTo>
                  <a:lnTo>
                    <a:pt x="225221" y="19900"/>
                  </a:lnTo>
                  <a:lnTo>
                    <a:pt x="222338" y="23787"/>
                  </a:lnTo>
                  <a:lnTo>
                    <a:pt x="219430" y="27660"/>
                  </a:lnTo>
                  <a:lnTo>
                    <a:pt x="217982" y="32766"/>
                  </a:lnTo>
                  <a:lnTo>
                    <a:pt x="217982" y="46799"/>
                  </a:lnTo>
                  <a:lnTo>
                    <a:pt x="219925" y="52539"/>
                  </a:lnTo>
                  <a:lnTo>
                    <a:pt x="226860" y="59258"/>
                  </a:lnTo>
                  <a:lnTo>
                    <a:pt x="230555" y="60718"/>
                  </a:lnTo>
                  <a:lnTo>
                    <a:pt x="238086" y="60718"/>
                  </a:lnTo>
                  <a:lnTo>
                    <a:pt x="240855" y="60058"/>
                  </a:lnTo>
                  <a:lnTo>
                    <a:pt x="245516" y="57404"/>
                  </a:lnTo>
                  <a:lnTo>
                    <a:pt x="246468" y="56489"/>
                  </a:lnTo>
                  <a:lnTo>
                    <a:pt x="247383" y="55626"/>
                  </a:lnTo>
                  <a:lnTo>
                    <a:pt x="248793" y="53403"/>
                  </a:lnTo>
                  <a:lnTo>
                    <a:pt x="249186" y="59829"/>
                  </a:lnTo>
                  <a:lnTo>
                    <a:pt x="254228" y="598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74181" y="2365209"/>
              <a:ext cx="719455" cy="1948814"/>
            </a:xfrm>
            <a:custGeom>
              <a:avLst/>
              <a:gdLst/>
              <a:ahLst/>
              <a:cxnLst/>
              <a:rect l="l" t="t" r="r" b="b"/>
              <a:pathLst>
                <a:path w="719454" h="1948814">
                  <a:moveTo>
                    <a:pt x="664222" y="1567637"/>
                  </a:moveTo>
                  <a:lnTo>
                    <a:pt x="664222" y="1473288"/>
                  </a:lnTo>
                </a:path>
                <a:path w="719454" h="1948814">
                  <a:moveTo>
                    <a:pt x="664222" y="1948764"/>
                  </a:moveTo>
                  <a:lnTo>
                    <a:pt x="664222" y="1854403"/>
                  </a:lnTo>
                </a:path>
                <a:path w="719454" h="1948814">
                  <a:moveTo>
                    <a:pt x="612292" y="1629092"/>
                  </a:moveTo>
                  <a:lnTo>
                    <a:pt x="719086" y="1627631"/>
                  </a:lnTo>
                </a:path>
                <a:path w="719454" h="1948814">
                  <a:moveTo>
                    <a:pt x="610819" y="1792947"/>
                  </a:moveTo>
                  <a:lnTo>
                    <a:pt x="717626" y="1791500"/>
                  </a:lnTo>
                </a:path>
                <a:path w="719454" h="1948814">
                  <a:moveTo>
                    <a:pt x="610819" y="1852206"/>
                  </a:moveTo>
                  <a:lnTo>
                    <a:pt x="610819" y="1567065"/>
                  </a:lnTo>
                  <a:lnTo>
                    <a:pt x="718502" y="1567065"/>
                  </a:lnTo>
                  <a:lnTo>
                    <a:pt x="718502" y="1852206"/>
                  </a:lnTo>
                  <a:lnTo>
                    <a:pt x="610819" y="1852206"/>
                  </a:lnTo>
                  <a:close/>
                </a:path>
                <a:path w="719454" h="1948814">
                  <a:moveTo>
                    <a:pt x="109740" y="239928"/>
                  </a:moveTo>
                  <a:lnTo>
                    <a:pt x="109740" y="0"/>
                  </a:lnTo>
                </a:path>
                <a:path w="719454" h="1948814">
                  <a:moveTo>
                    <a:pt x="82676" y="329183"/>
                  </a:moveTo>
                  <a:lnTo>
                    <a:pt x="137528" y="329183"/>
                  </a:lnTo>
                </a:path>
                <a:path w="719454" h="1948814">
                  <a:moveTo>
                    <a:pt x="54876" y="283819"/>
                  </a:moveTo>
                  <a:lnTo>
                    <a:pt x="164592" y="283819"/>
                  </a:lnTo>
                </a:path>
                <a:path w="719454" h="1948814">
                  <a:moveTo>
                    <a:pt x="0" y="239928"/>
                  </a:moveTo>
                  <a:lnTo>
                    <a:pt x="219468" y="2399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74690" y="2796971"/>
              <a:ext cx="1691449" cy="167803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2340228" y="3956862"/>
              <a:ext cx="475615" cy="107950"/>
            </a:xfrm>
            <a:custGeom>
              <a:avLst/>
              <a:gdLst/>
              <a:ahLst/>
              <a:cxnLst/>
              <a:rect l="l" t="t" r="r" b="b"/>
              <a:pathLst>
                <a:path w="475614" h="107950">
                  <a:moveTo>
                    <a:pt x="94361" y="54267"/>
                  </a:moveTo>
                  <a:lnTo>
                    <a:pt x="0" y="54267"/>
                  </a:lnTo>
                </a:path>
                <a:path w="475614" h="107950">
                  <a:moveTo>
                    <a:pt x="475488" y="54267"/>
                  </a:moveTo>
                  <a:lnTo>
                    <a:pt x="381114" y="54267"/>
                  </a:lnTo>
                </a:path>
                <a:path w="475614" h="107950">
                  <a:moveTo>
                    <a:pt x="378917" y="107670"/>
                  </a:moveTo>
                  <a:lnTo>
                    <a:pt x="93764" y="107670"/>
                  </a:lnTo>
                  <a:lnTo>
                    <a:pt x="93764" y="0"/>
                  </a:lnTo>
                  <a:lnTo>
                    <a:pt x="378917" y="0"/>
                  </a:lnTo>
                  <a:lnTo>
                    <a:pt x="378917" y="107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94191" y="3972204"/>
              <a:ext cx="176161" cy="75882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2892513" y="3953192"/>
              <a:ext cx="475615" cy="107950"/>
            </a:xfrm>
            <a:custGeom>
              <a:avLst/>
              <a:gdLst/>
              <a:ahLst/>
              <a:cxnLst/>
              <a:rect l="l" t="t" r="r" b="b"/>
              <a:pathLst>
                <a:path w="475614" h="107950">
                  <a:moveTo>
                    <a:pt x="94373" y="54267"/>
                  </a:moveTo>
                  <a:lnTo>
                    <a:pt x="0" y="54267"/>
                  </a:lnTo>
                </a:path>
                <a:path w="475614" h="107950">
                  <a:moveTo>
                    <a:pt x="475500" y="54267"/>
                  </a:moveTo>
                  <a:lnTo>
                    <a:pt x="381127" y="54267"/>
                  </a:lnTo>
                </a:path>
                <a:path w="475614" h="107950">
                  <a:moveTo>
                    <a:pt x="378929" y="107670"/>
                  </a:moveTo>
                  <a:lnTo>
                    <a:pt x="93789" y="107670"/>
                  </a:lnTo>
                  <a:lnTo>
                    <a:pt x="93789" y="0"/>
                  </a:lnTo>
                  <a:lnTo>
                    <a:pt x="378929" y="0"/>
                  </a:lnTo>
                  <a:lnTo>
                    <a:pt x="378929" y="107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105962" y="3984625"/>
              <a:ext cx="43180" cy="59055"/>
            </a:xfrm>
            <a:custGeom>
              <a:avLst/>
              <a:gdLst/>
              <a:ahLst/>
              <a:cxnLst/>
              <a:rect l="l" t="t" r="r" b="b"/>
              <a:pathLst>
                <a:path w="43180" h="59054">
                  <a:moveTo>
                    <a:pt x="42913" y="0"/>
                  </a:moveTo>
                  <a:lnTo>
                    <a:pt x="37719" y="0"/>
                  </a:lnTo>
                  <a:lnTo>
                    <a:pt x="37719" y="25933"/>
                  </a:lnTo>
                  <a:lnTo>
                    <a:pt x="5194" y="25933"/>
                  </a:lnTo>
                  <a:lnTo>
                    <a:pt x="5194" y="0"/>
                  </a:lnTo>
                  <a:lnTo>
                    <a:pt x="0" y="0"/>
                  </a:lnTo>
                  <a:lnTo>
                    <a:pt x="0" y="58699"/>
                  </a:lnTo>
                  <a:lnTo>
                    <a:pt x="5194" y="58699"/>
                  </a:lnTo>
                  <a:lnTo>
                    <a:pt x="5194" y="30645"/>
                  </a:lnTo>
                  <a:lnTo>
                    <a:pt x="37719" y="30645"/>
                  </a:lnTo>
                  <a:lnTo>
                    <a:pt x="37719" y="58699"/>
                  </a:lnTo>
                  <a:lnTo>
                    <a:pt x="42913" y="58699"/>
                  </a:lnTo>
                  <a:lnTo>
                    <a:pt x="429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00719" y="3590505"/>
              <a:ext cx="2310130" cy="0"/>
            </a:xfrm>
            <a:custGeom>
              <a:avLst/>
              <a:gdLst/>
              <a:ahLst/>
              <a:cxnLst/>
              <a:rect l="l" t="t" r="r" b="b"/>
              <a:pathLst>
                <a:path w="2310129">
                  <a:moveTo>
                    <a:pt x="0" y="0"/>
                  </a:moveTo>
                  <a:lnTo>
                    <a:pt x="231013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246247" y="3496716"/>
              <a:ext cx="348615" cy="60325"/>
            </a:xfrm>
            <a:custGeom>
              <a:avLst/>
              <a:gdLst/>
              <a:ahLst/>
              <a:cxnLst/>
              <a:rect l="l" t="t" r="r" b="b"/>
              <a:pathLst>
                <a:path w="348614" h="60325">
                  <a:moveTo>
                    <a:pt x="47066" y="58674"/>
                  </a:moveTo>
                  <a:lnTo>
                    <a:pt x="42811" y="38265"/>
                  </a:lnTo>
                  <a:lnTo>
                    <a:pt x="42049" y="35229"/>
                  </a:lnTo>
                  <a:lnTo>
                    <a:pt x="41859" y="34937"/>
                  </a:lnTo>
                  <a:lnTo>
                    <a:pt x="39662" y="31343"/>
                  </a:lnTo>
                  <a:lnTo>
                    <a:pt x="36931" y="29959"/>
                  </a:lnTo>
                  <a:lnTo>
                    <a:pt x="32918" y="29578"/>
                  </a:lnTo>
                  <a:lnTo>
                    <a:pt x="36004" y="28702"/>
                  </a:lnTo>
                  <a:lnTo>
                    <a:pt x="38417" y="27571"/>
                  </a:lnTo>
                  <a:lnTo>
                    <a:pt x="40970" y="25501"/>
                  </a:lnTo>
                  <a:lnTo>
                    <a:pt x="43510" y="23444"/>
                  </a:lnTo>
                  <a:lnTo>
                    <a:pt x="45199" y="19646"/>
                  </a:lnTo>
                  <a:lnTo>
                    <a:pt x="45199" y="13042"/>
                  </a:lnTo>
                  <a:lnTo>
                    <a:pt x="44729" y="11150"/>
                  </a:lnTo>
                  <a:lnTo>
                    <a:pt x="43954" y="9423"/>
                  </a:lnTo>
                  <a:lnTo>
                    <a:pt x="42887" y="7035"/>
                  </a:lnTo>
                  <a:lnTo>
                    <a:pt x="41694" y="5384"/>
                  </a:lnTo>
                  <a:lnTo>
                    <a:pt x="38176" y="2413"/>
                  </a:lnTo>
                  <a:lnTo>
                    <a:pt x="35966" y="1282"/>
                  </a:lnTo>
                  <a:lnTo>
                    <a:pt x="32029" y="419"/>
                  </a:lnTo>
                  <a:lnTo>
                    <a:pt x="32029" y="14287"/>
                  </a:lnTo>
                  <a:lnTo>
                    <a:pt x="32029" y="20015"/>
                  </a:lnTo>
                  <a:lnTo>
                    <a:pt x="31153" y="22136"/>
                  </a:lnTo>
                  <a:lnTo>
                    <a:pt x="27622" y="24841"/>
                  </a:lnTo>
                  <a:lnTo>
                    <a:pt x="25273" y="25501"/>
                  </a:lnTo>
                  <a:lnTo>
                    <a:pt x="12280" y="25501"/>
                  </a:lnTo>
                  <a:lnTo>
                    <a:pt x="12280" y="9423"/>
                  </a:lnTo>
                  <a:lnTo>
                    <a:pt x="24790" y="9423"/>
                  </a:lnTo>
                  <a:lnTo>
                    <a:pt x="27343" y="9931"/>
                  </a:lnTo>
                  <a:lnTo>
                    <a:pt x="31026" y="12204"/>
                  </a:lnTo>
                  <a:lnTo>
                    <a:pt x="32029" y="14287"/>
                  </a:lnTo>
                  <a:lnTo>
                    <a:pt x="32029" y="419"/>
                  </a:lnTo>
                  <a:lnTo>
                    <a:pt x="31254" y="241"/>
                  </a:lnTo>
                  <a:lnTo>
                    <a:pt x="27774" y="0"/>
                  </a:lnTo>
                  <a:lnTo>
                    <a:pt x="0" y="0"/>
                  </a:lnTo>
                  <a:lnTo>
                    <a:pt x="0" y="58674"/>
                  </a:lnTo>
                  <a:lnTo>
                    <a:pt x="12598" y="58674"/>
                  </a:lnTo>
                  <a:lnTo>
                    <a:pt x="12598" y="34937"/>
                  </a:lnTo>
                  <a:lnTo>
                    <a:pt x="25273" y="34937"/>
                  </a:lnTo>
                  <a:lnTo>
                    <a:pt x="26466" y="35064"/>
                  </a:lnTo>
                  <a:lnTo>
                    <a:pt x="27228" y="35356"/>
                  </a:lnTo>
                  <a:lnTo>
                    <a:pt x="28587" y="35826"/>
                  </a:lnTo>
                  <a:lnTo>
                    <a:pt x="29514" y="36804"/>
                  </a:lnTo>
                  <a:lnTo>
                    <a:pt x="30022" y="38341"/>
                  </a:lnTo>
                  <a:lnTo>
                    <a:pt x="30264" y="38989"/>
                  </a:lnTo>
                  <a:lnTo>
                    <a:pt x="30657" y="41122"/>
                  </a:lnTo>
                  <a:lnTo>
                    <a:pt x="33159" y="58674"/>
                  </a:lnTo>
                  <a:lnTo>
                    <a:pt x="47066" y="58674"/>
                  </a:lnTo>
                  <a:close/>
                </a:path>
                <a:path w="348614" h="60325">
                  <a:moveTo>
                    <a:pt x="91033" y="41376"/>
                  </a:moveTo>
                  <a:lnTo>
                    <a:pt x="90944" y="33743"/>
                  </a:lnTo>
                  <a:lnTo>
                    <a:pt x="89700" y="28397"/>
                  </a:lnTo>
                  <a:lnTo>
                    <a:pt x="87401" y="24790"/>
                  </a:lnTo>
                  <a:lnTo>
                    <a:pt x="83858" y="19189"/>
                  </a:lnTo>
                  <a:lnTo>
                    <a:pt x="78867" y="16675"/>
                  </a:lnTo>
                  <a:lnTo>
                    <a:pt x="78841" y="33743"/>
                  </a:lnTo>
                  <a:lnTo>
                    <a:pt x="63969" y="33743"/>
                  </a:lnTo>
                  <a:lnTo>
                    <a:pt x="63969" y="31242"/>
                  </a:lnTo>
                  <a:lnTo>
                    <a:pt x="64630" y="29133"/>
                  </a:lnTo>
                  <a:lnTo>
                    <a:pt x="67297" y="25654"/>
                  </a:lnTo>
                  <a:lnTo>
                    <a:pt x="69202" y="24790"/>
                  </a:lnTo>
                  <a:lnTo>
                    <a:pt x="74726" y="24790"/>
                  </a:lnTo>
                  <a:lnTo>
                    <a:pt x="76809" y="26073"/>
                  </a:lnTo>
                  <a:lnTo>
                    <a:pt x="78536" y="29908"/>
                  </a:lnTo>
                  <a:lnTo>
                    <a:pt x="78765" y="31242"/>
                  </a:lnTo>
                  <a:lnTo>
                    <a:pt x="78841" y="33743"/>
                  </a:lnTo>
                  <a:lnTo>
                    <a:pt x="78841" y="16675"/>
                  </a:lnTo>
                  <a:lnTo>
                    <a:pt x="65544" y="16675"/>
                  </a:lnTo>
                  <a:lnTo>
                    <a:pt x="60477" y="18897"/>
                  </a:lnTo>
                  <a:lnTo>
                    <a:pt x="53657" y="27343"/>
                  </a:lnTo>
                  <a:lnTo>
                    <a:pt x="52019" y="32651"/>
                  </a:lnTo>
                  <a:lnTo>
                    <a:pt x="52019" y="45859"/>
                  </a:lnTo>
                  <a:lnTo>
                    <a:pt x="53670" y="51003"/>
                  </a:lnTo>
                  <a:lnTo>
                    <a:pt x="56959" y="54711"/>
                  </a:lnTo>
                  <a:lnTo>
                    <a:pt x="60223" y="58318"/>
                  </a:lnTo>
                  <a:lnTo>
                    <a:pt x="65163" y="60147"/>
                  </a:lnTo>
                  <a:lnTo>
                    <a:pt x="77025" y="60147"/>
                  </a:lnTo>
                  <a:lnTo>
                    <a:pt x="81203" y="59093"/>
                  </a:lnTo>
                  <a:lnTo>
                    <a:pt x="84289" y="56972"/>
                  </a:lnTo>
                  <a:lnTo>
                    <a:pt x="87642" y="54711"/>
                  </a:lnTo>
                  <a:lnTo>
                    <a:pt x="89141" y="52006"/>
                  </a:lnTo>
                  <a:lnTo>
                    <a:pt x="89573" y="51244"/>
                  </a:lnTo>
                  <a:lnTo>
                    <a:pt x="90055" y="46583"/>
                  </a:lnTo>
                  <a:lnTo>
                    <a:pt x="79082" y="46583"/>
                  </a:lnTo>
                  <a:lnTo>
                    <a:pt x="78536" y="48641"/>
                  </a:lnTo>
                  <a:lnTo>
                    <a:pt x="77597" y="50114"/>
                  </a:lnTo>
                  <a:lnTo>
                    <a:pt x="75158" y="51676"/>
                  </a:lnTo>
                  <a:lnTo>
                    <a:pt x="73723" y="52006"/>
                  </a:lnTo>
                  <a:lnTo>
                    <a:pt x="68897" y="52006"/>
                  </a:lnTo>
                  <a:lnTo>
                    <a:pt x="66751" y="51181"/>
                  </a:lnTo>
                  <a:lnTo>
                    <a:pt x="64198" y="47828"/>
                  </a:lnTo>
                  <a:lnTo>
                    <a:pt x="63563" y="45097"/>
                  </a:lnTo>
                  <a:lnTo>
                    <a:pt x="63563" y="41376"/>
                  </a:lnTo>
                  <a:lnTo>
                    <a:pt x="91033" y="41376"/>
                  </a:lnTo>
                  <a:close/>
                </a:path>
                <a:path w="348614" h="60325">
                  <a:moveTo>
                    <a:pt x="132803" y="40360"/>
                  </a:moveTo>
                  <a:lnTo>
                    <a:pt x="129159" y="36550"/>
                  </a:lnTo>
                  <a:lnTo>
                    <a:pt x="111887" y="31800"/>
                  </a:lnTo>
                  <a:lnTo>
                    <a:pt x="110324" y="31165"/>
                  </a:lnTo>
                  <a:lnTo>
                    <a:pt x="109131" y="29972"/>
                  </a:lnTo>
                  <a:lnTo>
                    <a:pt x="108839" y="29171"/>
                  </a:lnTo>
                  <a:lnTo>
                    <a:pt x="108839" y="26974"/>
                  </a:lnTo>
                  <a:lnTo>
                    <a:pt x="109359" y="25971"/>
                  </a:lnTo>
                  <a:lnTo>
                    <a:pt x="111480" y="24511"/>
                  </a:lnTo>
                  <a:lnTo>
                    <a:pt x="112839" y="24155"/>
                  </a:lnTo>
                  <a:lnTo>
                    <a:pt x="116586" y="24155"/>
                  </a:lnTo>
                  <a:lnTo>
                    <a:pt x="120370" y="28778"/>
                  </a:lnTo>
                  <a:lnTo>
                    <a:pt x="131343" y="28778"/>
                  </a:lnTo>
                  <a:lnTo>
                    <a:pt x="131343" y="24828"/>
                  </a:lnTo>
                  <a:lnTo>
                    <a:pt x="129806" y="21742"/>
                  </a:lnTo>
                  <a:lnTo>
                    <a:pt x="123952" y="17640"/>
                  </a:lnTo>
                  <a:lnTo>
                    <a:pt x="120294" y="16675"/>
                  </a:lnTo>
                  <a:lnTo>
                    <a:pt x="110274" y="16675"/>
                  </a:lnTo>
                  <a:lnTo>
                    <a:pt x="105918" y="17818"/>
                  </a:lnTo>
                  <a:lnTo>
                    <a:pt x="99415" y="22428"/>
                  </a:lnTo>
                  <a:lnTo>
                    <a:pt x="97777" y="25577"/>
                  </a:lnTo>
                  <a:lnTo>
                    <a:pt x="97777" y="33286"/>
                  </a:lnTo>
                  <a:lnTo>
                    <a:pt x="99110" y="36131"/>
                  </a:lnTo>
                  <a:lnTo>
                    <a:pt x="103225" y="39331"/>
                  </a:lnTo>
                  <a:lnTo>
                    <a:pt x="105371" y="40322"/>
                  </a:lnTo>
                  <a:lnTo>
                    <a:pt x="117881" y="43764"/>
                  </a:lnTo>
                  <a:lnTo>
                    <a:pt x="119430" y="44475"/>
                  </a:lnTo>
                  <a:lnTo>
                    <a:pt x="120992" y="45923"/>
                  </a:lnTo>
                  <a:lnTo>
                    <a:pt x="121348" y="46774"/>
                  </a:lnTo>
                  <a:lnTo>
                    <a:pt x="121348" y="49161"/>
                  </a:lnTo>
                  <a:lnTo>
                    <a:pt x="120815" y="50304"/>
                  </a:lnTo>
                  <a:lnTo>
                    <a:pt x="118643" y="52197"/>
                  </a:lnTo>
                  <a:lnTo>
                    <a:pt x="117081" y="52666"/>
                  </a:lnTo>
                  <a:lnTo>
                    <a:pt x="112636" y="52666"/>
                  </a:lnTo>
                  <a:lnTo>
                    <a:pt x="110832" y="52044"/>
                  </a:lnTo>
                  <a:lnTo>
                    <a:pt x="108673" y="49771"/>
                  </a:lnTo>
                  <a:lnTo>
                    <a:pt x="108178" y="48437"/>
                  </a:lnTo>
                  <a:lnTo>
                    <a:pt x="108178" y="46812"/>
                  </a:lnTo>
                  <a:lnTo>
                    <a:pt x="96888" y="46812"/>
                  </a:lnTo>
                  <a:lnTo>
                    <a:pt x="96888" y="51409"/>
                  </a:lnTo>
                  <a:lnTo>
                    <a:pt x="98653" y="54889"/>
                  </a:lnTo>
                  <a:lnTo>
                    <a:pt x="105143" y="59182"/>
                  </a:lnTo>
                  <a:lnTo>
                    <a:pt x="109080" y="60147"/>
                  </a:lnTo>
                  <a:lnTo>
                    <a:pt x="120027" y="60147"/>
                  </a:lnTo>
                  <a:lnTo>
                    <a:pt x="124764" y="58686"/>
                  </a:lnTo>
                  <a:lnTo>
                    <a:pt x="131267" y="53098"/>
                  </a:lnTo>
                  <a:lnTo>
                    <a:pt x="132803" y="49847"/>
                  </a:lnTo>
                  <a:lnTo>
                    <a:pt x="132803" y="40360"/>
                  </a:lnTo>
                  <a:close/>
                </a:path>
                <a:path w="348614" h="60325">
                  <a:moveTo>
                    <a:pt x="152730" y="17627"/>
                  </a:moveTo>
                  <a:lnTo>
                    <a:pt x="140703" y="17627"/>
                  </a:lnTo>
                  <a:lnTo>
                    <a:pt x="140703" y="58674"/>
                  </a:lnTo>
                  <a:lnTo>
                    <a:pt x="152730" y="58674"/>
                  </a:lnTo>
                  <a:lnTo>
                    <a:pt x="152730" y="17627"/>
                  </a:lnTo>
                  <a:close/>
                </a:path>
                <a:path w="348614" h="60325">
                  <a:moveTo>
                    <a:pt x="153136" y="0"/>
                  </a:moveTo>
                  <a:lnTo>
                    <a:pt x="140296" y="0"/>
                  </a:lnTo>
                  <a:lnTo>
                    <a:pt x="140296" y="10464"/>
                  </a:lnTo>
                  <a:lnTo>
                    <a:pt x="153136" y="10464"/>
                  </a:lnTo>
                  <a:lnTo>
                    <a:pt x="153136" y="0"/>
                  </a:lnTo>
                  <a:close/>
                </a:path>
                <a:path w="348614" h="60325">
                  <a:moveTo>
                    <a:pt x="196532" y="40360"/>
                  </a:moveTo>
                  <a:lnTo>
                    <a:pt x="192874" y="36550"/>
                  </a:lnTo>
                  <a:lnTo>
                    <a:pt x="175615" y="31800"/>
                  </a:lnTo>
                  <a:lnTo>
                    <a:pt x="174053" y="31165"/>
                  </a:lnTo>
                  <a:lnTo>
                    <a:pt x="172859" y="29972"/>
                  </a:lnTo>
                  <a:lnTo>
                    <a:pt x="172554" y="29171"/>
                  </a:lnTo>
                  <a:lnTo>
                    <a:pt x="172554" y="26974"/>
                  </a:lnTo>
                  <a:lnTo>
                    <a:pt x="173088" y="25971"/>
                  </a:lnTo>
                  <a:lnTo>
                    <a:pt x="175196" y="24511"/>
                  </a:lnTo>
                  <a:lnTo>
                    <a:pt x="176568" y="24155"/>
                  </a:lnTo>
                  <a:lnTo>
                    <a:pt x="180301" y="24155"/>
                  </a:lnTo>
                  <a:lnTo>
                    <a:pt x="184099" y="28778"/>
                  </a:lnTo>
                  <a:lnTo>
                    <a:pt x="195072" y="28778"/>
                  </a:lnTo>
                  <a:lnTo>
                    <a:pt x="195072" y="24828"/>
                  </a:lnTo>
                  <a:lnTo>
                    <a:pt x="193522" y="21742"/>
                  </a:lnTo>
                  <a:lnTo>
                    <a:pt x="187667" y="17640"/>
                  </a:lnTo>
                  <a:lnTo>
                    <a:pt x="184023" y="16675"/>
                  </a:lnTo>
                  <a:lnTo>
                    <a:pt x="173990" y="16675"/>
                  </a:lnTo>
                  <a:lnTo>
                    <a:pt x="169633" y="17818"/>
                  </a:lnTo>
                  <a:lnTo>
                    <a:pt x="163131" y="22428"/>
                  </a:lnTo>
                  <a:lnTo>
                    <a:pt x="161505" y="25577"/>
                  </a:lnTo>
                  <a:lnTo>
                    <a:pt x="161505" y="33286"/>
                  </a:lnTo>
                  <a:lnTo>
                    <a:pt x="162839" y="36131"/>
                  </a:lnTo>
                  <a:lnTo>
                    <a:pt x="166954" y="39331"/>
                  </a:lnTo>
                  <a:lnTo>
                    <a:pt x="169087" y="40322"/>
                  </a:lnTo>
                  <a:lnTo>
                    <a:pt x="181610" y="43764"/>
                  </a:lnTo>
                  <a:lnTo>
                    <a:pt x="183146" y="44475"/>
                  </a:lnTo>
                  <a:lnTo>
                    <a:pt x="184721" y="45923"/>
                  </a:lnTo>
                  <a:lnTo>
                    <a:pt x="185077" y="46774"/>
                  </a:lnTo>
                  <a:lnTo>
                    <a:pt x="185077" y="49161"/>
                  </a:lnTo>
                  <a:lnTo>
                    <a:pt x="184531" y="50304"/>
                  </a:lnTo>
                  <a:lnTo>
                    <a:pt x="182359" y="52197"/>
                  </a:lnTo>
                  <a:lnTo>
                    <a:pt x="180797" y="52666"/>
                  </a:lnTo>
                  <a:lnTo>
                    <a:pt x="176352" y="52666"/>
                  </a:lnTo>
                  <a:lnTo>
                    <a:pt x="174561" y="52044"/>
                  </a:lnTo>
                  <a:lnTo>
                    <a:pt x="172389" y="49771"/>
                  </a:lnTo>
                  <a:lnTo>
                    <a:pt x="171907" y="48437"/>
                  </a:lnTo>
                  <a:lnTo>
                    <a:pt x="171907" y="46812"/>
                  </a:lnTo>
                  <a:lnTo>
                    <a:pt x="160604" y="46812"/>
                  </a:lnTo>
                  <a:lnTo>
                    <a:pt x="160604" y="51409"/>
                  </a:lnTo>
                  <a:lnTo>
                    <a:pt x="162369" y="54889"/>
                  </a:lnTo>
                  <a:lnTo>
                    <a:pt x="168871" y="59182"/>
                  </a:lnTo>
                  <a:lnTo>
                    <a:pt x="172796" y="60147"/>
                  </a:lnTo>
                  <a:lnTo>
                    <a:pt x="183743" y="60147"/>
                  </a:lnTo>
                  <a:lnTo>
                    <a:pt x="188493" y="58686"/>
                  </a:lnTo>
                  <a:lnTo>
                    <a:pt x="194983" y="53098"/>
                  </a:lnTo>
                  <a:lnTo>
                    <a:pt x="196532" y="49847"/>
                  </a:lnTo>
                  <a:lnTo>
                    <a:pt x="196532" y="40360"/>
                  </a:lnTo>
                  <a:close/>
                </a:path>
                <a:path w="348614" h="60325">
                  <a:moveTo>
                    <a:pt x="228396" y="17627"/>
                  </a:moveTo>
                  <a:lnTo>
                    <a:pt x="218643" y="17627"/>
                  </a:lnTo>
                  <a:lnTo>
                    <a:pt x="218643" y="5448"/>
                  </a:lnTo>
                  <a:lnTo>
                    <a:pt x="206692" y="9829"/>
                  </a:lnTo>
                  <a:lnTo>
                    <a:pt x="206692" y="17627"/>
                  </a:lnTo>
                  <a:lnTo>
                    <a:pt x="198805" y="17627"/>
                  </a:lnTo>
                  <a:lnTo>
                    <a:pt x="198805" y="26162"/>
                  </a:lnTo>
                  <a:lnTo>
                    <a:pt x="206692" y="26162"/>
                  </a:lnTo>
                  <a:lnTo>
                    <a:pt x="206692" y="52298"/>
                  </a:lnTo>
                  <a:lnTo>
                    <a:pt x="207683" y="55130"/>
                  </a:lnTo>
                  <a:lnTo>
                    <a:pt x="211632" y="58547"/>
                  </a:lnTo>
                  <a:lnTo>
                    <a:pt x="214693" y="59397"/>
                  </a:lnTo>
                  <a:lnTo>
                    <a:pt x="220052" y="59397"/>
                  </a:lnTo>
                  <a:lnTo>
                    <a:pt x="224599" y="58928"/>
                  </a:lnTo>
                  <a:lnTo>
                    <a:pt x="228155" y="58115"/>
                  </a:lnTo>
                  <a:lnTo>
                    <a:pt x="228155" y="50215"/>
                  </a:lnTo>
                  <a:lnTo>
                    <a:pt x="226199" y="50469"/>
                  </a:lnTo>
                  <a:lnTo>
                    <a:pt x="221602" y="50469"/>
                  </a:lnTo>
                  <a:lnTo>
                    <a:pt x="220002" y="49911"/>
                  </a:lnTo>
                  <a:lnTo>
                    <a:pt x="218859" y="48183"/>
                  </a:lnTo>
                  <a:lnTo>
                    <a:pt x="218643" y="46697"/>
                  </a:lnTo>
                  <a:lnTo>
                    <a:pt x="218643" y="26162"/>
                  </a:lnTo>
                  <a:lnTo>
                    <a:pt x="228396" y="26162"/>
                  </a:lnTo>
                  <a:lnTo>
                    <a:pt x="228396" y="17627"/>
                  </a:lnTo>
                  <a:close/>
                </a:path>
                <a:path w="348614" h="60325">
                  <a:moveTo>
                    <a:pt x="275297" y="31953"/>
                  </a:moveTo>
                  <a:lnTo>
                    <a:pt x="273621" y="26924"/>
                  </a:lnTo>
                  <a:lnTo>
                    <a:pt x="271805" y="24853"/>
                  </a:lnTo>
                  <a:lnTo>
                    <a:pt x="266522" y="18796"/>
                  </a:lnTo>
                  <a:lnTo>
                    <a:pt x="263105" y="17449"/>
                  </a:lnTo>
                  <a:lnTo>
                    <a:pt x="263105" y="33147"/>
                  </a:lnTo>
                  <a:lnTo>
                    <a:pt x="263105" y="43065"/>
                  </a:lnTo>
                  <a:lnTo>
                    <a:pt x="262293" y="46774"/>
                  </a:lnTo>
                  <a:lnTo>
                    <a:pt x="259257" y="50939"/>
                  </a:lnTo>
                  <a:lnTo>
                    <a:pt x="257124" y="51917"/>
                  </a:lnTo>
                  <a:lnTo>
                    <a:pt x="248170" y="51917"/>
                  </a:lnTo>
                  <a:lnTo>
                    <a:pt x="245148" y="47536"/>
                  </a:lnTo>
                  <a:lnTo>
                    <a:pt x="245148" y="34036"/>
                  </a:lnTo>
                  <a:lnTo>
                    <a:pt x="245897" y="30556"/>
                  </a:lnTo>
                  <a:lnTo>
                    <a:pt x="248932" y="25996"/>
                  </a:lnTo>
                  <a:lnTo>
                    <a:pt x="251155" y="24853"/>
                  </a:lnTo>
                  <a:lnTo>
                    <a:pt x="256844" y="24853"/>
                  </a:lnTo>
                  <a:lnTo>
                    <a:pt x="258991" y="25793"/>
                  </a:lnTo>
                  <a:lnTo>
                    <a:pt x="262229" y="29730"/>
                  </a:lnTo>
                  <a:lnTo>
                    <a:pt x="263105" y="33147"/>
                  </a:lnTo>
                  <a:lnTo>
                    <a:pt x="263105" y="17449"/>
                  </a:lnTo>
                  <a:lnTo>
                    <a:pt x="261124" y="16662"/>
                  </a:lnTo>
                  <a:lnTo>
                    <a:pt x="246710" y="16662"/>
                  </a:lnTo>
                  <a:lnTo>
                    <a:pt x="241160" y="19062"/>
                  </a:lnTo>
                  <a:lnTo>
                    <a:pt x="234442" y="27724"/>
                  </a:lnTo>
                  <a:lnTo>
                    <a:pt x="232956" y="32613"/>
                  </a:lnTo>
                  <a:lnTo>
                    <a:pt x="232956" y="45453"/>
                  </a:lnTo>
                  <a:lnTo>
                    <a:pt x="234975" y="50863"/>
                  </a:lnTo>
                  <a:lnTo>
                    <a:pt x="242785" y="58343"/>
                  </a:lnTo>
                  <a:lnTo>
                    <a:pt x="247713" y="60134"/>
                  </a:lnTo>
                  <a:lnTo>
                    <a:pt x="260883" y="60134"/>
                  </a:lnTo>
                  <a:lnTo>
                    <a:pt x="266331" y="57912"/>
                  </a:lnTo>
                  <a:lnTo>
                    <a:pt x="271500" y="51917"/>
                  </a:lnTo>
                  <a:lnTo>
                    <a:pt x="273583" y="49517"/>
                  </a:lnTo>
                  <a:lnTo>
                    <a:pt x="275297" y="44424"/>
                  </a:lnTo>
                  <a:lnTo>
                    <a:pt x="275297" y="31953"/>
                  </a:lnTo>
                  <a:close/>
                </a:path>
                <a:path w="348614" h="60325">
                  <a:moveTo>
                    <a:pt x="309346" y="17399"/>
                  </a:moveTo>
                  <a:lnTo>
                    <a:pt x="305015" y="17399"/>
                  </a:lnTo>
                  <a:lnTo>
                    <a:pt x="301650" y="18288"/>
                  </a:lnTo>
                  <a:lnTo>
                    <a:pt x="297700" y="21259"/>
                  </a:lnTo>
                  <a:lnTo>
                    <a:pt x="296405" y="23025"/>
                  </a:lnTo>
                  <a:lnTo>
                    <a:pt x="295376" y="25349"/>
                  </a:lnTo>
                  <a:lnTo>
                    <a:pt x="295122" y="17627"/>
                  </a:lnTo>
                  <a:lnTo>
                    <a:pt x="284073" y="17627"/>
                  </a:lnTo>
                  <a:lnTo>
                    <a:pt x="284353" y="22847"/>
                  </a:lnTo>
                  <a:lnTo>
                    <a:pt x="284391" y="58674"/>
                  </a:lnTo>
                  <a:lnTo>
                    <a:pt x="296430" y="58674"/>
                  </a:lnTo>
                  <a:lnTo>
                    <a:pt x="296430" y="35356"/>
                  </a:lnTo>
                  <a:lnTo>
                    <a:pt x="296938" y="33007"/>
                  </a:lnTo>
                  <a:lnTo>
                    <a:pt x="299491" y="29159"/>
                  </a:lnTo>
                  <a:lnTo>
                    <a:pt x="302221" y="28028"/>
                  </a:lnTo>
                  <a:lnTo>
                    <a:pt x="306184" y="28028"/>
                  </a:lnTo>
                  <a:lnTo>
                    <a:pt x="309346" y="28181"/>
                  </a:lnTo>
                  <a:lnTo>
                    <a:pt x="309346" y="17399"/>
                  </a:lnTo>
                  <a:close/>
                </a:path>
                <a:path w="348614" h="60325">
                  <a:moveTo>
                    <a:pt x="348602" y="40360"/>
                  </a:moveTo>
                  <a:lnTo>
                    <a:pt x="344944" y="36550"/>
                  </a:lnTo>
                  <a:lnTo>
                    <a:pt x="327685" y="31800"/>
                  </a:lnTo>
                  <a:lnTo>
                    <a:pt x="326110" y="31165"/>
                  </a:lnTo>
                  <a:lnTo>
                    <a:pt x="324916" y="29972"/>
                  </a:lnTo>
                  <a:lnTo>
                    <a:pt x="324624" y="29171"/>
                  </a:lnTo>
                  <a:lnTo>
                    <a:pt x="324624" y="26974"/>
                  </a:lnTo>
                  <a:lnTo>
                    <a:pt x="325158" y="25971"/>
                  </a:lnTo>
                  <a:lnTo>
                    <a:pt x="327266" y="24511"/>
                  </a:lnTo>
                  <a:lnTo>
                    <a:pt x="328625" y="24155"/>
                  </a:lnTo>
                  <a:lnTo>
                    <a:pt x="332371" y="24155"/>
                  </a:lnTo>
                  <a:lnTo>
                    <a:pt x="336169" y="28778"/>
                  </a:lnTo>
                  <a:lnTo>
                    <a:pt x="347129" y="28778"/>
                  </a:lnTo>
                  <a:lnTo>
                    <a:pt x="347129" y="24828"/>
                  </a:lnTo>
                  <a:lnTo>
                    <a:pt x="345592" y="21742"/>
                  </a:lnTo>
                  <a:lnTo>
                    <a:pt x="339737" y="17640"/>
                  </a:lnTo>
                  <a:lnTo>
                    <a:pt x="336080" y="16675"/>
                  </a:lnTo>
                  <a:lnTo>
                    <a:pt x="326059" y="16675"/>
                  </a:lnTo>
                  <a:lnTo>
                    <a:pt x="321703" y="17818"/>
                  </a:lnTo>
                  <a:lnTo>
                    <a:pt x="315201" y="22428"/>
                  </a:lnTo>
                  <a:lnTo>
                    <a:pt x="313575" y="25577"/>
                  </a:lnTo>
                  <a:lnTo>
                    <a:pt x="313575" y="33286"/>
                  </a:lnTo>
                  <a:lnTo>
                    <a:pt x="314909" y="36131"/>
                  </a:lnTo>
                  <a:lnTo>
                    <a:pt x="319024" y="39331"/>
                  </a:lnTo>
                  <a:lnTo>
                    <a:pt x="321170" y="40322"/>
                  </a:lnTo>
                  <a:lnTo>
                    <a:pt x="333667" y="43764"/>
                  </a:lnTo>
                  <a:lnTo>
                    <a:pt x="335216" y="44475"/>
                  </a:lnTo>
                  <a:lnTo>
                    <a:pt x="336791" y="45923"/>
                  </a:lnTo>
                  <a:lnTo>
                    <a:pt x="337134" y="46774"/>
                  </a:lnTo>
                  <a:lnTo>
                    <a:pt x="337134" y="49161"/>
                  </a:lnTo>
                  <a:lnTo>
                    <a:pt x="336600" y="50304"/>
                  </a:lnTo>
                  <a:lnTo>
                    <a:pt x="334429" y="52197"/>
                  </a:lnTo>
                  <a:lnTo>
                    <a:pt x="332854" y="52666"/>
                  </a:lnTo>
                  <a:lnTo>
                    <a:pt x="328422" y="52666"/>
                  </a:lnTo>
                  <a:lnTo>
                    <a:pt x="326631" y="52044"/>
                  </a:lnTo>
                  <a:lnTo>
                    <a:pt x="324459" y="49771"/>
                  </a:lnTo>
                  <a:lnTo>
                    <a:pt x="323977" y="48437"/>
                  </a:lnTo>
                  <a:lnTo>
                    <a:pt x="323977" y="46812"/>
                  </a:lnTo>
                  <a:lnTo>
                    <a:pt x="312686" y="46812"/>
                  </a:lnTo>
                  <a:lnTo>
                    <a:pt x="312686" y="51409"/>
                  </a:lnTo>
                  <a:lnTo>
                    <a:pt x="314452" y="54889"/>
                  </a:lnTo>
                  <a:lnTo>
                    <a:pt x="320941" y="59182"/>
                  </a:lnTo>
                  <a:lnTo>
                    <a:pt x="324866" y="60147"/>
                  </a:lnTo>
                  <a:lnTo>
                    <a:pt x="335813" y="60147"/>
                  </a:lnTo>
                  <a:lnTo>
                    <a:pt x="340550" y="58686"/>
                  </a:lnTo>
                  <a:lnTo>
                    <a:pt x="347065" y="53098"/>
                  </a:lnTo>
                  <a:lnTo>
                    <a:pt x="348602" y="49847"/>
                  </a:lnTo>
                  <a:lnTo>
                    <a:pt x="348602" y="403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300719" y="3854589"/>
              <a:ext cx="2305050" cy="0"/>
            </a:xfrm>
            <a:custGeom>
              <a:avLst/>
              <a:gdLst/>
              <a:ahLst/>
              <a:cxnLst/>
              <a:rect l="l" t="t" r="r" b="b"/>
              <a:pathLst>
                <a:path w="2305050">
                  <a:moveTo>
                    <a:pt x="0" y="0"/>
                  </a:moveTo>
                  <a:lnTo>
                    <a:pt x="230501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495334" y="3637901"/>
              <a:ext cx="178435" cy="59690"/>
            </a:xfrm>
            <a:custGeom>
              <a:avLst/>
              <a:gdLst/>
              <a:ahLst/>
              <a:cxnLst/>
              <a:rect l="l" t="t" r="r" b="b"/>
              <a:pathLst>
                <a:path w="178435" h="59689">
                  <a:moveTo>
                    <a:pt x="33159" y="0"/>
                  </a:moveTo>
                  <a:lnTo>
                    <a:pt x="0" y="0"/>
                  </a:lnTo>
                  <a:lnTo>
                    <a:pt x="0" y="58674"/>
                  </a:lnTo>
                  <a:lnTo>
                    <a:pt x="5207" y="58674"/>
                  </a:lnTo>
                  <a:lnTo>
                    <a:pt x="5207" y="30632"/>
                  </a:lnTo>
                  <a:lnTo>
                    <a:pt x="32181" y="30632"/>
                  </a:lnTo>
                  <a:lnTo>
                    <a:pt x="32181" y="25908"/>
                  </a:lnTo>
                  <a:lnTo>
                    <a:pt x="5207" y="25908"/>
                  </a:lnTo>
                  <a:lnTo>
                    <a:pt x="5207" y="4699"/>
                  </a:lnTo>
                  <a:lnTo>
                    <a:pt x="33159" y="4699"/>
                  </a:lnTo>
                  <a:lnTo>
                    <a:pt x="33159" y="0"/>
                  </a:lnTo>
                  <a:close/>
                </a:path>
                <a:path w="178435" h="59689">
                  <a:moveTo>
                    <a:pt x="48361" y="17868"/>
                  </a:moveTo>
                  <a:lnTo>
                    <a:pt x="43154" y="17868"/>
                  </a:lnTo>
                  <a:lnTo>
                    <a:pt x="43154" y="58674"/>
                  </a:lnTo>
                  <a:lnTo>
                    <a:pt x="48361" y="58674"/>
                  </a:lnTo>
                  <a:lnTo>
                    <a:pt x="48361" y="17868"/>
                  </a:lnTo>
                  <a:close/>
                </a:path>
                <a:path w="178435" h="59689">
                  <a:moveTo>
                    <a:pt x="48755" y="1193"/>
                  </a:moveTo>
                  <a:lnTo>
                    <a:pt x="42748" y="1193"/>
                  </a:lnTo>
                  <a:lnTo>
                    <a:pt x="42748" y="7391"/>
                  </a:lnTo>
                  <a:lnTo>
                    <a:pt x="48755" y="7391"/>
                  </a:lnTo>
                  <a:lnTo>
                    <a:pt x="48755" y="1193"/>
                  </a:lnTo>
                  <a:close/>
                </a:path>
                <a:path w="178435" h="59689">
                  <a:moveTo>
                    <a:pt x="93878" y="58674"/>
                  </a:moveTo>
                  <a:lnTo>
                    <a:pt x="77927" y="37744"/>
                  </a:lnTo>
                  <a:lnTo>
                    <a:pt x="92570" y="17868"/>
                  </a:lnTo>
                  <a:lnTo>
                    <a:pt x="86880" y="17868"/>
                  </a:lnTo>
                  <a:lnTo>
                    <a:pt x="74828" y="34061"/>
                  </a:lnTo>
                  <a:lnTo>
                    <a:pt x="63220" y="17868"/>
                  </a:lnTo>
                  <a:lnTo>
                    <a:pt x="56730" y="17868"/>
                  </a:lnTo>
                  <a:lnTo>
                    <a:pt x="71767" y="37973"/>
                  </a:lnTo>
                  <a:lnTo>
                    <a:pt x="56007" y="58674"/>
                  </a:lnTo>
                  <a:lnTo>
                    <a:pt x="62039" y="58635"/>
                  </a:lnTo>
                  <a:lnTo>
                    <a:pt x="74714" y="41478"/>
                  </a:lnTo>
                  <a:lnTo>
                    <a:pt x="87452" y="58674"/>
                  </a:lnTo>
                  <a:lnTo>
                    <a:pt x="93878" y="58674"/>
                  </a:lnTo>
                  <a:close/>
                </a:path>
                <a:path w="178435" h="59689">
                  <a:moveTo>
                    <a:pt x="135089" y="31953"/>
                  </a:moveTo>
                  <a:lnTo>
                    <a:pt x="133426" y="26504"/>
                  </a:lnTo>
                  <a:lnTo>
                    <a:pt x="129806" y="22263"/>
                  </a:lnTo>
                  <a:lnTo>
                    <a:pt x="129806" y="34937"/>
                  </a:lnTo>
                  <a:lnTo>
                    <a:pt x="102336" y="34937"/>
                  </a:lnTo>
                  <a:lnTo>
                    <a:pt x="102819" y="30391"/>
                  </a:lnTo>
                  <a:lnTo>
                    <a:pt x="104317" y="26962"/>
                  </a:lnTo>
                  <a:lnTo>
                    <a:pt x="109334" y="22352"/>
                  </a:lnTo>
                  <a:lnTo>
                    <a:pt x="112382" y="21209"/>
                  </a:lnTo>
                  <a:lnTo>
                    <a:pt x="119913" y="21209"/>
                  </a:lnTo>
                  <a:lnTo>
                    <a:pt x="123126" y="22491"/>
                  </a:lnTo>
                  <a:lnTo>
                    <a:pt x="127977" y="27533"/>
                  </a:lnTo>
                  <a:lnTo>
                    <a:pt x="129362" y="30810"/>
                  </a:lnTo>
                  <a:lnTo>
                    <a:pt x="129806" y="34937"/>
                  </a:lnTo>
                  <a:lnTo>
                    <a:pt x="129806" y="22263"/>
                  </a:lnTo>
                  <a:lnTo>
                    <a:pt x="128917" y="21209"/>
                  </a:lnTo>
                  <a:lnTo>
                    <a:pt x="126822" y="18745"/>
                  </a:lnTo>
                  <a:lnTo>
                    <a:pt x="122135" y="16814"/>
                  </a:lnTo>
                  <a:lnTo>
                    <a:pt x="110705" y="16814"/>
                  </a:lnTo>
                  <a:lnTo>
                    <a:pt x="97053" y="45085"/>
                  </a:lnTo>
                  <a:lnTo>
                    <a:pt x="98920" y="50507"/>
                  </a:lnTo>
                  <a:lnTo>
                    <a:pt x="102654" y="54368"/>
                  </a:lnTo>
                  <a:lnTo>
                    <a:pt x="106070" y="57835"/>
                  </a:lnTo>
                  <a:lnTo>
                    <a:pt x="110540" y="59563"/>
                  </a:lnTo>
                  <a:lnTo>
                    <a:pt x="121043" y="59563"/>
                  </a:lnTo>
                  <a:lnTo>
                    <a:pt x="125196" y="58140"/>
                  </a:lnTo>
                  <a:lnTo>
                    <a:pt x="128600" y="55168"/>
                  </a:lnTo>
                  <a:lnTo>
                    <a:pt x="131368" y="52755"/>
                  </a:lnTo>
                  <a:lnTo>
                    <a:pt x="133273" y="49555"/>
                  </a:lnTo>
                  <a:lnTo>
                    <a:pt x="134188" y="45669"/>
                  </a:lnTo>
                  <a:lnTo>
                    <a:pt x="128587" y="45669"/>
                  </a:lnTo>
                  <a:lnTo>
                    <a:pt x="127228" y="49187"/>
                  </a:lnTo>
                  <a:lnTo>
                    <a:pt x="125412" y="51701"/>
                  </a:lnTo>
                  <a:lnTo>
                    <a:pt x="121183" y="54521"/>
                  </a:lnTo>
                  <a:lnTo>
                    <a:pt x="118821" y="55168"/>
                  </a:lnTo>
                  <a:lnTo>
                    <a:pt x="111836" y="55168"/>
                  </a:lnTo>
                  <a:lnTo>
                    <a:pt x="108496" y="53670"/>
                  </a:lnTo>
                  <a:lnTo>
                    <a:pt x="103555" y="47663"/>
                  </a:lnTo>
                  <a:lnTo>
                    <a:pt x="102336" y="43764"/>
                  </a:lnTo>
                  <a:lnTo>
                    <a:pt x="102336" y="39001"/>
                  </a:lnTo>
                  <a:lnTo>
                    <a:pt x="135089" y="39001"/>
                  </a:lnTo>
                  <a:lnTo>
                    <a:pt x="135089" y="34937"/>
                  </a:lnTo>
                  <a:lnTo>
                    <a:pt x="135089" y="31953"/>
                  </a:lnTo>
                  <a:close/>
                </a:path>
                <a:path w="178435" h="59689">
                  <a:moveTo>
                    <a:pt x="178320" y="58674"/>
                  </a:moveTo>
                  <a:lnTo>
                    <a:pt x="178104" y="53289"/>
                  </a:lnTo>
                  <a:lnTo>
                    <a:pt x="178079" y="52235"/>
                  </a:lnTo>
                  <a:lnTo>
                    <a:pt x="178079" y="23952"/>
                  </a:lnTo>
                  <a:lnTo>
                    <a:pt x="178079" y="0"/>
                  </a:lnTo>
                  <a:lnTo>
                    <a:pt x="172885" y="0"/>
                  </a:lnTo>
                  <a:lnTo>
                    <a:pt x="172885" y="23952"/>
                  </a:lnTo>
                  <a:lnTo>
                    <a:pt x="172885" y="33083"/>
                  </a:lnTo>
                  <a:lnTo>
                    <a:pt x="172885" y="42735"/>
                  </a:lnTo>
                  <a:lnTo>
                    <a:pt x="171907" y="46723"/>
                  </a:lnTo>
                  <a:lnTo>
                    <a:pt x="167627" y="53492"/>
                  </a:lnTo>
                  <a:lnTo>
                    <a:pt x="164134" y="55333"/>
                  </a:lnTo>
                  <a:lnTo>
                    <a:pt x="155943" y="55333"/>
                  </a:lnTo>
                  <a:lnTo>
                    <a:pt x="153098" y="54051"/>
                  </a:lnTo>
                  <a:lnTo>
                    <a:pt x="150863" y="51346"/>
                  </a:lnTo>
                  <a:lnTo>
                    <a:pt x="148488" y="48514"/>
                  </a:lnTo>
                  <a:lnTo>
                    <a:pt x="147281" y="44259"/>
                  </a:lnTo>
                  <a:lnTo>
                    <a:pt x="147281" y="34277"/>
                  </a:lnTo>
                  <a:lnTo>
                    <a:pt x="147929" y="30695"/>
                  </a:lnTo>
                  <a:lnTo>
                    <a:pt x="151333" y="23317"/>
                  </a:lnTo>
                  <a:lnTo>
                    <a:pt x="154965" y="21043"/>
                  </a:lnTo>
                  <a:lnTo>
                    <a:pt x="164617" y="21043"/>
                  </a:lnTo>
                  <a:lnTo>
                    <a:pt x="167982" y="22834"/>
                  </a:lnTo>
                  <a:lnTo>
                    <a:pt x="171983" y="29273"/>
                  </a:lnTo>
                  <a:lnTo>
                    <a:pt x="172885" y="33083"/>
                  </a:lnTo>
                  <a:lnTo>
                    <a:pt x="172885" y="23952"/>
                  </a:lnTo>
                  <a:lnTo>
                    <a:pt x="171691" y="21958"/>
                  </a:lnTo>
                  <a:lnTo>
                    <a:pt x="170713" y="21043"/>
                  </a:lnTo>
                  <a:lnTo>
                    <a:pt x="169926" y="20307"/>
                  </a:lnTo>
                  <a:lnTo>
                    <a:pt x="164998" y="17564"/>
                  </a:lnTo>
                  <a:lnTo>
                    <a:pt x="162064" y="16814"/>
                  </a:lnTo>
                  <a:lnTo>
                    <a:pt x="153454" y="16814"/>
                  </a:lnTo>
                  <a:lnTo>
                    <a:pt x="149326" y="18745"/>
                  </a:lnTo>
                  <a:lnTo>
                    <a:pt x="143522" y="26504"/>
                  </a:lnTo>
                  <a:lnTo>
                    <a:pt x="142074" y="31597"/>
                  </a:lnTo>
                  <a:lnTo>
                    <a:pt x="142074" y="45631"/>
                  </a:lnTo>
                  <a:lnTo>
                    <a:pt x="143992" y="51346"/>
                  </a:lnTo>
                  <a:lnTo>
                    <a:pt x="150964" y="58089"/>
                  </a:lnTo>
                  <a:lnTo>
                    <a:pt x="154647" y="59563"/>
                  </a:lnTo>
                  <a:lnTo>
                    <a:pt x="162179" y="59563"/>
                  </a:lnTo>
                  <a:lnTo>
                    <a:pt x="164934" y="58902"/>
                  </a:lnTo>
                  <a:lnTo>
                    <a:pt x="169595" y="56248"/>
                  </a:lnTo>
                  <a:lnTo>
                    <a:pt x="170561" y="55333"/>
                  </a:lnTo>
                  <a:lnTo>
                    <a:pt x="171475" y="54470"/>
                  </a:lnTo>
                  <a:lnTo>
                    <a:pt x="172885" y="52235"/>
                  </a:lnTo>
                  <a:lnTo>
                    <a:pt x="173291" y="58674"/>
                  </a:lnTo>
                  <a:lnTo>
                    <a:pt x="178320" y="586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90138" y="3634955"/>
              <a:ext cx="291630" cy="15345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2853753" y="3452964"/>
              <a:ext cx="1750060" cy="1022350"/>
            </a:xfrm>
            <a:custGeom>
              <a:avLst/>
              <a:gdLst/>
              <a:ahLst/>
              <a:cxnLst/>
              <a:rect l="l" t="t" r="r" b="b"/>
              <a:pathLst>
                <a:path w="1750060" h="1022350">
                  <a:moveTo>
                    <a:pt x="1749793" y="0"/>
                  </a:moveTo>
                  <a:lnTo>
                    <a:pt x="1749793" y="1017549"/>
                  </a:lnTo>
                </a:path>
                <a:path w="1750060" h="1022350">
                  <a:moveTo>
                    <a:pt x="1107503" y="140462"/>
                  </a:moveTo>
                  <a:lnTo>
                    <a:pt x="1107503" y="1021943"/>
                  </a:lnTo>
                </a:path>
                <a:path w="1750060" h="1022350">
                  <a:moveTo>
                    <a:pt x="553758" y="140462"/>
                  </a:moveTo>
                  <a:lnTo>
                    <a:pt x="553758" y="1016088"/>
                  </a:lnTo>
                </a:path>
                <a:path w="1750060" h="1022350">
                  <a:moveTo>
                    <a:pt x="0" y="136067"/>
                  </a:moveTo>
                  <a:lnTo>
                    <a:pt x="6578" y="10153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11143" y="3633508"/>
              <a:ext cx="354050" cy="16800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53281" y="3633508"/>
              <a:ext cx="455002" cy="16840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447021" y="3953192"/>
              <a:ext cx="475615" cy="107950"/>
            </a:xfrm>
            <a:custGeom>
              <a:avLst/>
              <a:gdLst/>
              <a:ahLst/>
              <a:cxnLst/>
              <a:rect l="l" t="t" r="r" b="b"/>
              <a:pathLst>
                <a:path w="475614" h="107950">
                  <a:moveTo>
                    <a:pt x="94361" y="54267"/>
                  </a:moveTo>
                  <a:lnTo>
                    <a:pt x="0" y="54267"/>
                  </a:lnTo>
                </a:path>
                <a:path w="475614" h="107950">
                  <a:moveTo>
                    <a:pt x="475475" y="54267"/>
                  </a:moveTo>
                  <a:lnTo>
                    <a:pt x="381101" y="54267"/>
                  </a:lnTo>
                </a:path>
                <a:path w="475614" h="107950">
                  <a:moveTo>
                    <a:pt x="378904" y="107670"/>
                  </a:moveTo>
                  <a:lnTo>
                    <a:pt x="93764" y="107670"/>
                  </a:lnTo>
                  <a:lnTo>
                    <a:pt x="93764" y="0"/>
                  </a:lnTo>
                  <a:lnTo>
                    <a:pt x="378904" y="0"/>
                  </a:lnTo>
                  <a:lnTo>
                    <a:pt x="378904" y="107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00970" y="3968533"/>
              <a:ext cx="176530" cy="76200"/>
            </a:xfrm>
            <a:custGeom>
              <a:avLst/>
              <a:gdLst/>
              <a:ahLst/>
              <a:cxnLst/>
              <a:rect l="l" t="t" r="r" b="b"/>
              <a:pathLst>
                <a:path w="176529" h="76200">
                  <a:moveTo>
                    <a:pt x="50800" y="74790"/>
                  </a:moveTo>
                  <a:lnTo>
                    <a:pt x="49441" y="73088"/>
                  </a:lnTo>
                  <a:lnTo>
                    <a:pt x="48374" y="68033"/>
                  </a:lnTo>
                  <a:lnTo>
                    <a:pt x="46824" y="51231"/>
                  </a:lnTo>
                  <a:lnTo>
                    <a:pt x="45821" y="45745"/>
                  </a:lnTo>
                  <a:lnTo>
                    <a:pt x="42976" y="39725"/>
                  </a:lnTo>
                  <a:lnTo>
                    <a:pt x="42913" y="39585"/>
                  </a:lnTo>
                  <a:lnTo>
                    <a:pt x="39624" y="37312"/>
                  </a:lnTo>
                  <a:lnTo>
                    <a:pt x="34747" y="36372"/>
                  </a:lnTo>
                  <a:lnTo>
                    <a:pt x="39560" y="34886"/>
                  </a:lnTo>
                  <a:lnTo>
                    <a:pt x="41300" y="33832"/>
                  </a:lnTo>
                  <a:lnTo>
                    <a:pt x="43116" y="32740"/>
                  </a:lnTo>
                  <a:lnTo>
                    <a:pt x="47713" y="27127"/>
                  </a:lnTo>
                  <a:lnTo>
                    <a:pt x="48869" y="23571"/>
                  </a:lnTo>
                  <a:lnTo>
                    <a:pt x="48869" y="16332"/>
                  </a:lnTo>
                  <a:lnTo>
                    <a:pt x="48361" y="13754"/>
                  </a:lnTo>
                  <a:lnTo>
                    <a:pt x="46609" y="9956"/>
                  </a:lnTo>
                  <a:lnTo>
                    <a:pt x="45478" y="8470"/>
                  </a:lnTo>
                  <a:lnTo>
                    <a:pt x="44208" y="7315"/>
                  </a:lnTo>
                  <a:lnTo>
                    <a:pt x="41757" y="4876"/>
                  </a:lnTo>
                  <a:lnTo>
                    <a:pt x="41757" y="15557"/>
                  </a:lnTo>
                  <a:lnTo>
                    <a:pt x="41757" y="22517"/>
                  </a:lnTo>
                  <a:lnTo>
                    <a:pt x="41059" y="25006"/>
                  </a:lnTo>
                  <a:lnTo>
                    <a:pt x="25565" y="33832"/>
                  </a:lnTo>
                  <a:lnTo>
                    <a:pt x="6502" y="33832"/>
                  </a:lnTo>
                  <a:lnTo>
                    <a:pt x="6502" y="7315"/>
                  </a:lnTo>
                  <a:lnTo>
                    <a:pt x="30314" y="7315"/>
                  </a:lnTo>
                  <a:lnTo>
                    <a:pt x="34810" y="8331"/>
                  </a:lnTo>
                  <a:lnTo>
                    <a:pt x="40360" y="12395"/>
                  </a:lnTo>
                  <a:lnTo>
                    <a:pt x="41757" y="15557"/>
                  </a:lnTo>
                  <a:lnTo>
                    <a:pt x="41757" y="4876"/>
                  </a:lnTo>
                  <a:lnTo>
                    <a:pt x="41414" y="4533"/>
                  </a:lnTo>
                  <a:lnTo>
                    <a:pt x="38100" y="2870"/>
                  </a:lnTo>
                  <a:lnTo>
                    <a:pt x="34036" y="2146"/>
                  </a:lnTo>
                  <a:lnTo>
                    <a:pt x="31534" y="1663"/>
                  </a:lnTo>
                  <a:lnTo>
                    <a:pt x="27470" y="1422"/>
                  </a:lnTo>
                  <a:lnTo>
                    <a:pt x="0" y="1422"/>
                  </a:lnTo>
                  <a:lnTo>
                    <a:pt x="0" y="74790"/>
                  </a:lnTo>
                  <a:lnTo>
                    <a:pt x="6502" y="74790"/>
                  </a:lnTo>
                  <a:lnTo>
                    <a:pt x="6502" y="39725"/>
                  </a:lnTo>
                  <a:lnTo>
                    <a:pt x="32677" y="39725"/>
                  </a:lnTo>
                  <a:lnTo>
                    <a:pt x="35864" y="41109"/>
                  </a:lnTo>
                  <a:lnTo>
                    <a:pt x="37490" y="43891"/>
                  </a:lnTo>
                  <a:lnTo>
                    <a:pt x="38912" y="46266"/>
                  </a:lnTo>
                  <a:lnTo>
                    <a:pt x="39966" y="51358"/>
                  </a:lnTo>
                  <a:lnTo>
                    <a:pt x="40640" y="59131"/>
                  </a:lnTo>
                  <a:lnTo>
                    <a:pt x="40640" y="63601"/>
                  </a:lnTo>
                  <a:lnTo>
                    <a:pt x="40881" y="66979"/>
                  </a:lnTo>
                  <a:lnTo>
                    <a:pt x="41617" y="70637"/>
                  </a:lnTo>
                  <a:lnTo>
                    <a:pt x="42227" y="72466"/>
                  </a:lnTo>
                  <a:lnTo>
                    <a:pt x="43180" y="74790"/>
                  </a:lnTo>
                  <a:lnTo>
                    <a:pt x="50800" y="74790"/>
                  </a:lnTo>
                  <a:close/>
                </a:path>
                <a:path w="176529" h="76200">
                  <a:moveTo>
                    <a:pt x="112877" y="68897"/>
                  </a:moveTo>
                  <a:lnTo>
                    <a:pt x="74269" y="68897"/>
                  </a:lnTo>
                  <a:lnTo>
                    <a:pt x="74269" y="39725"/>
                  </a:lnTo>
                  <a:lnTo>
                    <a:pt x="109931" y="39725"/>
                  </a:lnTo>
                  <a:lnTo>
                    <a:pt x="109931" y="33832"/>
                  </a:lnTo>
                  <a:lnTo>
                    <a:pt x="74269" y="33832"/>
                  </a:lnTo>
                  <a:lnTo>
                    <a:pt x="74269" y="7315"/>
                  </a:lnTo>
                  <a:lnTo>
                    <a:pt x="111353" y="7315"/>
                  </a:lnTo>
                  <a:lnTo>
                    <a:pt x="111353" y="1422"/>
                  </a:lnTo>
                  <a:lnTo>
                    <a:pt x="67767" y="1422"/>
                  </a:lnTo>
                  <a:lnTo>
                    <a:pt x="67767" y="74790"/>
                  </a:lnTo>
                  <a:lnTo>
                    <a:pt x="112877" y="74790"/>
                  </a:lnTo>
                  <a:lnTo>
                    <a:pt x="112877" y="68897"/>
                  </a:lnTo>
                  <a:close/>
                </a:path>
                <a:path w="176529" h="76200">
                  <a:moveTo>
                    <a:pt x="176174" y="53276"/>
                  </a:moveTo>
                  <a:lnTo>
                    <a:pt x="154432" y="35153"/>
                  </a:lnTo>
                  <a:lnTo>
                    <a:pt x="145630" y="31661"/>
                  </a:lnTo>
                  <a:lnTo>
                    <a:pt x="139344" y="27889"/>
                  </a:lnTo>
                  <a:lnTo>
                    <a:pt x="135572" y="23850"/>
                  </a:lnTo>
                  <a:lnTo>
                    <a:pt x="134315" y="19507"/>
                  </a:lnTo>
                  <a:lnTo>
                    <a:pt x="134315" y="15519"/>
                  </a:lnTo>
                  <a:lnTo>
                    <a:pt x="135801" y="12306"/>
                  </a:lnTo>
                  <a:lnTo>
                    <a:pt x="142036" y="7213"/>
                  </a:lnTo>
                  <a:lnTo>
                    <a:pt x="146545" y="5892"/>
                  </a:lnTo>
                  <a:lnTo>
                    <a:pt x="156692" y="5892"/>
                  </a:lnTo>
                  <a:lnTo>
                    <a:pt x="160223" y="6705"/>
                  </a:lnTo>
                  <a:lnTo>
                    <a:pt x="165976" y="10236"/>
                  </a:lnTo>
                  <a:lnTo>
                    <a:pt x="167741" y="13169"/>
                  </a:lnTo>
                  <a:lnTo>
                    <a:pt x="168148" y="17170"/>
                  </a:lnTo>
                  <a:lnTo>
                    <a:pt x="174853" y="17170"/>
                  </a:lnTo>
                  <a:lnTo>
                    <a:pt x="174853" y="11214"/>
                  </a:lnTo>
                  <a:lnTo>
                    <a:pt x="172250" y="6705"/>
                  </a:lnTo>
                  <a:lnTo>
                    <a:pt x="162890" y="1231"/>
                  </a:lnTo>
                  <a:lnTo>
                    <a:pt x="157848" y="0"/>
                  </a:lnTo>
                  <a:lnTo>
                    <a:pt x="144780" y="0"/>
                  </a:lnTo>
                  <a:lnTo>
                    <a:pt x="138950" y="1752"/>
                  </a:lnTo>
                  <a:lnTo>
                    <a:pt x="129882" y="8724"/>
                  </a:lnTo>
                  <a:lnTo>
                    <a:pt x="127609" y="13589"/>
                  </a:lnTo>
                  <a:lnTo>
                    <a:pt x="127609" y="25095"/>
                  </a:lnTo>
                  <a:lnTo>
                    <a:pt x="129336" y="29273"/>
                  </a:lnTo>
                  <a:lnTo>
                    <a:pt x="135775" y="34886"/>
                  </a:lnTo>
                  <a:lnTo>
                    <a:pt x="141427" y="37668"/>
                  </a:lnTo>
                  <a:lnTo>
                    <a:pt x="156121" y="42799"/>
                  </a:lnTo>
                  <a:lnTo>
                    <a:pt x="160324" y="44411"/>
                  </a:lnTo>
                  <a:lnTo>
                    <a:pt x="167093" y="47726"/>
                  </a:lnTo>
                  <a:lnTo>
                    <a:pt x="169468" y="51206"/>
                  </a:lnTo>
                  <a:lnTo>
                    <a:pt x="169468" y="60490"/>
                  </a:lnTo>
                  <a:lnTo>
                    <a:pt x="167474" y="64071"/>
                  </a:lnTo>
                  <a:lnTo>
                    <a:pt x="160020" y="68897"/>
                  </a:lnTo>
                  <a:lnTo>
                    <a:pt x="155676" y="70015"/>
                  </a:lnTo>
                  <a:lnTo>
                    <a:pt x="145186" y="70015"/>
                  </a:lnTo>
                  <a:lnTo>
                    <a:pt x="140982" y="68922"/>
                  </a:lnTo>
                  <a:lnTo>
                    <a:pt x="134340" y="64300"/>
                  </a:lnTo>
                  <a:lnTo>
                    <a:pt x="132588" y="60655"/>
                  </a:lnTo>
                  <a:lnTo>
                    <a:pt x="132588" y="55778"/>
                  </a:lnTo>
                  <a:lnTo>
                    <a:pt x="125882" y="55778"/>
                  </a:lnTo>
                  <a:lnTo>
                    <a:pt x="126492" y="62623"/>
                  </a:lnTo>
                  <a:lnTo>
                    <a:pt x="128993" y="67741"/>
                  </a:lnTo>
                  <a:lnTo>
                    <a:pt x="137464" y="74307"/>
                  </a:lnTo>
                  <a:lnTo>
                    <a:pt x="143014" y="75895"/>
                  </a:lnTo>
                  <a:lnTo>
                    <a:pt x="157988" y="75895"/>
                  </a:lnTo>
                  <a:lnTo>
                    <a:pt x="164325" y="74028"/>
                  </a:lnTo>
                  <a:lnTo>
                    <a:pt x="173799" y="66586"/>
                  </a:lnTo>
                  <a:lnTo>
                    <a:pt x="176174" y="61671"/>
                  </a:lnTo>
                  <a:lnTo>
                    <a:pt x="176174" y="532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746931" y="4060862"/>
              <a:ext cx="637540" cy="294640"/>
            </a:xfrm>
            <a:custGeom>
              <a:avLst/>
              <a:gdLst/>
              <a:ahLst/>
              <a:cxnLst/>
              <a:rect l="l" t="t" r="r" b="b"/>
              <a:pathLst>
                <a:path w="637539" h="294639">
                  <a:moveTo>
                    <a:pt x="635952" y="57823"/>
                  </a:moveTo>
                  <a:lnTo>
                    <a:pt x="637120" y="294030"/>
                  </a:lnTo>
                </a:path>
                <a:path w="637539" h="294639">
                  <a:moveTo>
                    <a:pt x="0" y="1473"/>
                  </a:moveTo>
                  <a:lnTo>
                    <a:pt x="2197" y="139712"/>
                  </a:lnTo>
                </a:path>
                <a:path w="637539" h="294639">
                  <a:moveTo>
                    <a:pt x="57784" y="0"/>
                  </a:moveTo>
                  <a:lnTo>
                    <a:pt x="59245" y="1397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55312" y="4069105"/>
              <a:ext cx="55244" cy="70485"/>
            </a:xfrm>
            <a:custGeom>
              <a:avLst/>
              <a:gdLst/>
              <a:ahLst/>
              <a:cxnLst/>
              <a:rect l="l" t="t" r="r" b="b"/>
              <a:pathLst>
                <a:path w="55245" h="70485">
                  <a:moveTo>
                    <a:pt x="26517" y="0"/>
                  </a:moveTo>
                  <a:lnTo>
                    <a:pt x="0" y="70218"/>
                  </a:lnTo>
                  <a:lnTo>
                    <a:pt x="55092" y="70218"/>
                  </a:lnTo>
                  <a:lnTo>
                    <a:pt x="265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355312" y="4069105"/>
              <a:ext cx="55244" cy="70485"/>
            </a:xfrm>
            <a:custGeom>
              <a:avLst/>
              <a:gdLst/>
              <a:ahLst/>
              <a:cxnLst/>
              <a:rect l="l" t="t" r="r" b="b"/>
              <a:pathLst>
                <a:path w="55245" h="70485">
                  <a:moveTo>
                    <a:pt x="0" y="70218"/>
                  </a:moveTo>
                  <a:lnTo>
                    <a:pt x="55092" y="70218"/>
                  </a:lnTo>
                  <a:lnTo>
                    <a:pt x="26517" y="0"/>
                  </a:lnTo>
                  <a:lnTo>
                    <a:pt x="0" y="7021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41000" y="3959047"/>
              <a:ext cx="475615" cy="107950"/>
            </a:xfrm>
            <a:custGeom>
              <a:avLst/>
              <a:gdLst/>
              <a:ahLst/>
              <a:cxnLst/>
              <a:rect l="l" t="t" r="r" b="b"/>
              <a:pathLst>
                <a:path w="475614" h="107950">
                  <a:moveTo>
                    <a:pt x="94361" y="54267"/>
                  </a:moveTo>
                  <a:lnTo>
                    <a:pt x="0" y="54267"/>
                  </a:lnTo>
                </a:path>
                <a:path w="475614" h="107950">
                  <a:moveTo>
                    <a:pt x="475488" y="54267"/>
                  </a:moveTo>
                  <a:lnTo>
                    <a:pt x="381127" y="54267"/>
                  </a:lnTo>
                </a:path>
                <a:path w="475614" h="107950">
                  <a:moveTo>
                    <a:pt x="378917" y="107670"/>
                  </a:moveTo>
                  <a:lnTo>
                    <a:pt x="93776" y="107670"/>
                  </a:lnTo>
                  <a:lnTo>
                    <a:pt x="93776" y="0"/>
                  </a:lnTo>
                  <a:lnTo>
                    <a:pt x="378917" y="0"/>
                  </a:lnTo>
                  <a:lnTo>
                    <a:pt x="378917" y="107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28617" y="3975811"/>
              <a:ext cx="121412" cy="73367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2302179" y="4465396"/>
              <a:ext cx="4866640" cy="2540"/>
            </a:xfrm>
            <a:custGeom>
              <a:avLst/>
              <a:gdLst/>
              <a:ahLst/>
              <a:cxnLst/>
              <a:rect l="l" t="t" r="r" b="b"/>
              <a:pathLst>
                <a:path w="4866640" h="2539">
                  <a:moveTo>
                    <a:pt x="0" y="2209"/>
                  </a:moveTo>
                  <a:lnTo>
                    <a:pt x="486606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45583" y="4014673"/>
              <a:ext cx="83718" cy="82486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845126" y="3848734"/>
              <a:ext cx="83820" cy="412750"/>
            </a:xfrm>
            <a:custGeom>
              <a:avLst/>
              <a:gdLst/>
              <a:ahLst/>
              <a:cxnLst/>
              <a:rect l="l" t="t" r="r" b="b"/>
              <a:pathLst>
                <a:path w="83820" h="412750">
                  <a:moveTo>
                    <a:pt x="44437" y="0"/>
                  </a:moveTo>
                  <a:lnTo>
                    <a:pt x="45897" y="412572"/>
                  </a:lnTo>
                </a:path>
                <a:path w="83820" h="412750">
                  <a:moveTo>
                    <a:pt x="0" y="165506"/>
                  </a:moveTo>
                  <a:lnTo>
                    <a:pt x="83388" y="1638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15217" y="3499802"/>
              <a:ext cx="350151" cy="15401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02073" y="3452241"/>
              <a:ext cx="1482178" cy="101681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97206" y="3988295"/>
              <a:ext cx="207276" cy="75882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650888" y="3500360"/>
              <a:ext cx="161925" cy="59690"/>
            </a:xfrm>
            <a:custGeom>
              <a:avLst/>
              <a:gdLst/>
              <a:ahLst/>
              <a:cxnLst/>
              <a:rect l="l" t="t" r="r" b="b"/>
              <a:pathLst>
                <a:path w="161925" h="59689">
                  <a:moveTo>
                    <a:pt x="33172" y="0"/>
                  </a:moveTo>
                  <a:lnTo>
                    <a:pt x="0" y="0"/>
                  </a:lnTo>
                  <a:lnTo>
                    <a:pt x="0" y="58699"/>
                  </a:lnTo>
                  <a:lnTo>
                    <a:pt x="5219" y="58699"/>
                  </a:lnTo>
                  <a:lnTo>
                    <a:pt x="5219" y="30632"/>
                  </a:lnTo>
                  <a:lnTo>
                    <a:pt x="32207" y="30632"/>
                  </a:lnTo>
                  <a:lnTo>
                    <a:pt x="32207" y="25933"/>
                  </a:lnTo>
                  <a:lnTo>
                    <a:pt x="5219" y="25933"/>
                  </a:lnTo>
                  <a:lnTo>
                    <a:pt x="5219" y="4724"/>
                  </a:lnTo>
                  <a:lnTo>
                    <a:pt x="33172" y="4724"/>
                  </a:lnTo>
                  <a:lnTo>
                    <a:pt x="33172" y="0"/>
                  </a:lnTo>
                  <a:close/>
                </a:path>
                <a:path w="161925" h="59689">
                  <a:moveTo>
                    <a:pt x="73571" y="57810"/>
                  </a:moveTo>
                  <a:lnTo>
                    <a:pt x="73075" y="50063"/>
                  </a:lnTo>
                  <a:lnTo>
                    <a:pt x="73075" y="17894"/>
                  </a:lnTo>
                  <a:lnTo>
                    <a:pt x="67868" y="17894"/>
                  </a:lnTo>
                  <a:lnTo>
                    <a:pt x="67868" y="44411"/>
                  </a:lnTo>
                  <a:lnTo>
                    <a:pt x="67017" y="47840"/>
                  </a:lnTo>
                  <a:lnTo>
                    <a:pt x="63271" y="53378"/>
                  </a:lnTo>
                  <a:lnTo>
                    <a:pt x="60248" y="54864"/>
                  </a:lnTo>
                  <a:lnTo>
                    <a:pt x="52222" y="54864"/>
                  </a:lnTo>
                  <a:lnTo>
                    <a:pt x="49428" y="53530"/>
                  </a:lnTo>
                  <a:lnTo>
                    <a:pt x="46570" y="48831"/>
                  </a:lnTo>
                  <a:lnTo>
                    <a:pt x="45948" y="45656"/>
                  </a:lnTo>
                  <a:lnTo>
                    <a:pt x="45948" y="17894"/>
                  </a:lnTo>
                  <a:lnTo>
                    <a:pt x="40741" y="17894"/>
                  </a:lnTo>
                  <a:lnTo>
                    <a:pt x="40741" y="46647"/>
                  </a:lnTo>
                  <a:lnTo>
                    <a:pt x="41325" y="50025"/>
                  </a:lnTo>
                  <a:lnTo>
                    <a:pt x="44691" y="57010"/>
                  </a:lnTo>
                  <a:lnTo>
                    <a:pt x="48806" y="59258"/>
                  </a:lnTo>
                  <a:lnTo>
                    <a:pt x="57696" y="59258"/>
                  </a:lnTo>
                  <a:lnTo>
                    <a:pt x="60299" y="58610"/>
                  </a:lnTo>
                  <a:lnTo>
                    <a:pt x="65062" y="56083"/>
                  </a:lnTo>
                  <a:lnTo>
                    <a:pt x="66903" y="54267"/>
                  </a:lnTo>
                  <a:lnTo>
                    <a:pt x="68211" y="51943"/>
                  </a:lnTo>
                  <a:lnTo>
                    <a:pt x="68529" y="58699"/>
                  </a:lnTo>
                  <a:lnTo>
                    <a:pt x="73571" y="58699"/>
                  </a:lnTo>
                  <a:lnTo>
                    <a:pt x="73571" y="57810"/>
                  </a:lnTo>
                  <a:close/>
                </a:path>
                <a:path w="161925" h="59689">
                  <a:moveTo>
                    <a:pt x="116078" y="43294"/>
                  </a:moveTo>
                  <a:lnTo>
                    <a:pt x="114846" y="40614"/>
                  </a:lnTo>
                  <a:lnTo>
                    <a:pt x="111175" y="37795"/>
                  </a:lnTo>
                  <a:lnTo>
                    <a:pt x="109004" y="36906"/>
                  </a:lnTo>
                  <a:lnTo>
                    <a:pt x="94830" y="33197"/>
                  </a:lnTo>
                  <a:lnTo>
                    <a:pt x="92900" y="32397"/>
                  </a:lnTo>
                  <a:lnTo>
                    <a:pt x="90563" y="30683"/>
                  </a:lnTo>
                  <a:lnTo>
                    <a:pt x="89992" y="29337"/>
                  </a:lnTo>
                  <a:lnTo>
                    <a:pt x="89992" y="25438"/>
                  </a:lnTo>
                  <a:lnTo>
                    <a:pt x="90792" y="23774"/>
                  </a:lnTo>
                  <a:lnTo>
                    <a:pt x="94056" y="21348"/>
                  </a:lnTo>
                  <a:lnTo>
                    <a:pt x="96405" y="20726"/>
                  </a:lnTo>
                  <a:lnTo>
                    <a:pt x="102146" y="20726"/>
                  </a:lnTo>
                  <a:lnTo>
                    <a:pt x="104317" y="21170"/>
                  </a:lnTo>
                  <a:lnTo>
                    <a:pt x="108331" y="23215"/>
                  </a:lnTo>
                  <a:lnTo>
                    <a:pt x="109499" y="25222"/>
                  </a:lnTo>
                  <a:lnTo>
                    <a:pt x="109499" y="28041"/>
                  </a:lnTo>
                  <a:lnTo>
                    <a:pt x="114947" y="28041"/>
                  </a:lnTo>
                  <a:lnTo>
                    <a:pt x="114947" y="23609"/>
                  </a:lnTo>
                  <a:lnTo>
                    <a:pt x="113157" y="20459"/>
                  </a:lnTo>
                  <a:lnTo>
                    <a:pt x="107251" y="17424"/>
                  </a:lnTo>
                  <a:lnTo>
                    <a:pt x="104025" y="16827"/>
                  </a:lnTo>
                  <a:lnTo>
                    <a:pt x="94653" y="16827"/>
                  </a:lnTo>
                  <a:lnTo>
                    <a:pt x="90690" y="18072"/>
                  </a:lnTo>
                  <a:lnTo>
                    <a:pt x="85928" y="22580"/>
                  </a:lnTo>
                  <a:lnTo>
                    <a:pt x="84874" y="25120"/>
                  </a:lnTo>
                  <a:lnTo>
                    <a:pt x="84874" y="31292"/>
                  </a:lnTo>
                  <a:lnTo>
                    <a:pt x="85953" y="33667"/>
                  </a:lnTo>
                  <a:lnTo>
                    <a:pt x="89471" y="36385"/>
                  </a:lnTo>
                  <a:lnTo>
                    <a:pt x="91554" y="37274"/>
                  </a:lnTo>
                  <a:lnTo>
                    <a:pt x="105511" y="40932"/>
                  </a:lnTo>
                  <a:lnTo>
                    <a:pt x="107391" y="41643"/>
                  </a:lnTo>
                  <a:lnTo>
                    <a:pt x="109994" y="43484"/>
                  </a:lnTo>
                  <a:lnTo>
                    <a:pt x="110794" y="45237"/>
                  </a:lnTo>
                  <a:lnTo>
                    <a:pt x="110794" y="50241"/>
                  </a:lnTo>
                  <a:lnTo>
                    <a:pt x="109842" y="52222"/>
                  </a:lnTo>
                  <a:lnTo>
                    <a:pt x="105981" y="54991"/>
                  </a:lnTo>
                  <a:lnTo>
                    <a:pt x="103251" y="55676"/>
                  </a:lnTo>
                  <a:lnTo>
                    <a:pt x="97688" y="55676"/>
                  </a:lnTo>
                  <a:lnTo>
                    <a:pt x="88861" y="47650"/>
                  </a:lnTo>
                  <a:lnTo>
                    <a:pt x="83400" y="47650"/>
                  </a:lnTo>
                  <a:lnTo>
                    <a:pt x="83400" y="52247"/>
                  </a:lnTo>
                  <a:lnTo>
                    <a:pt x="85521" y="55587"/>
                  </a:lnTo>
                  <a:lnTo>
                    <a:pt x="92456" y="58928"/>
                  </a:lnTo>
                  <a:lnTo>
                    <a:pt x="95732" y="59588"/>
                  </a:lnTo>
                  <a:lnTo>
                    <a:pt x="104736" y="59588"/>
                  </a:lnTo>
                  <a:lnTo>
                    <a:pt x="108762" y="58369"/>
                  </a:lnTo>
                  <a:lnTo>
                    <a:pt x="114617" y="53543"/>
                  </a:lnTo>
                  <a:lnTo>
                    <a:pt x="116078" y="50495"/>
                  </a:lnTo>
                  <a:lnTo>
                    <a:pt x="116078" y="43294"/>
                  </a:lnTo>
                  <a:close/>
                </a:path>
                <a:path w="161925" h="59689">
                  <a:moveTo>
                    <a:pt x="161582" y="31965"/>
                  </a:moveTo>
                  <a:lnTo>
                    <a:pt x="159943" y="26517"/>
                  </a:lnTo>
                  <a:lnTo>
                    <a:pt x="156311" y="22275"/>
                  </a:lnTo>
                  <a:lnTo>
                    <a:pt x="156311" y="34963"/>
                  </a:lnTo>
                  <a:lnTo>
                    <a:pt x="128841" y="34963"/>
                  </a:lnTo>
                  <a:lnTo>
                    <a:pt x="129324" y="30391"/>
                  </a:lnTo>
                  <a:lnTo>
                    <a:pt x="130822" y="26987"/>
                  </a:lnTo>
                  <a:lnTo>
                    <a:pt x="135839" y="22352"/>
                  </a:lnTo>
                  <a:lnTo>
                    <a:pt x="138887" y="21209"/>
                  </a:lnTo>
                  <a:lnTo>
                    <a:pt x="146418" y="21209"/>
                  </a:lnTo>
                  <a:lnTo>
                    <a:pt x="149631" y="22517"/>
                  </a:lnTo>
                  <a:lnTo>
                    <a:pt x="154495" y="27559"/>
                  </a:lnTo>
                  <a:lnTo>
                    <a:pt x="155879" y="30822"/>
                  </a:lnTo>
                  <a:lnTo>
                    <a:pt x="156311" y="34963"/>
                  </a:lnTo>
                  <a:lnTo>
                    <a:pt x="156311" y="22275"/>
                  </a:lnTo>
                  <a:lnTo>
                    <a:pt x="155409" y="21209"/>
                  </a:lnTo>
                  <a:lnTo>
                    <a:pt x="153339" y="18770"/>
                  </a:lnTo>
                  <a:lnTo>
                    <a:pt x="148640" y="16827"/>
                  </a:lnTo>
                  <a:lnTo>
                    <a:pt x="137210" y="16827"/>
                  </a:lnTo>
                  <a:lnTo>
                    <a:pt x="132816" y="18453"/>
                  </a:lnTo>
                  <a:lnTo>
                    <a:pt x="125501" y="25438"/>
                  </a:lnTo>
                  <a:lnTo>
                    <a:pt x="123571" y="30822"/>
                  </a:lnTo>
                  <a:lnTo>
                    <a:pt x="123558" y="45072"/>
                  </a:lnTo>
                  <a:lnTo>
                    <a:pt x="125412" y="50533"/>
                  </a:lnTo>
                  <a:lnTo>
                    <a:pt x="129159" y="54394"/>
                  </a:lnTo>
                  <a:lnTo>
                    <a:pt x="132575" y="57835"/>
                  </a:lnTo>
                  <a:lnTo>
                    <a:pt x="137058" y="59588"/>
                  </a:lnTo>
                  <a:lnTo>
                    <a:pt x="147561" y="59588"/>
                  </a:lnTo>
                  <a:lnTo>
                    <a:pt x="151714" y="58140"/>
                  </a:lnTo>
                  <a:lnTo>
                    <a:pt x="155117" y="55181"/>
                  </a:lnTo>
                  <a:lnTo>
                    <a:pt x="157886" y="52781"/>
                  </a:lnTo>
                  <a:lnTo>
                    <a:pt x="159791" y="49580"/>
                  </a:lnTo>
                  <a:lnTo>
                    <a:pt x="160705" y="45669"/>
                  </a:lnTo>
                  <a:lnTo>
                    <a:pt x="155079" y="45669"/>
                  </a:lnTo>
                  <a:lnTo>
                    <a:pt x="153746" y="49212"/>
                  </a:lnTo>
                  <a:lnTo>
                    <a:pt x="151917" y="51727"/>
                  </a:lnTo>
                  <a:lnTo>
                    <a:pt x="147688" y="54546"/>
                  </a:lnTo>
                  <a:lnTo>
                    <a:pt x="145338" y="55181"/>
                  </a:lnTo>
                  <a:lnTo>
                    <a:pt x="138353" y="55181"/>
                  </a:lnTo>
                  <a:lnTo>
                    <a:pt x="135001" y="53695"/>
                  </a:lnTo>
                  <a:lnTo>
                    <a:pt x="130086" y="47688"/>
                  </a:lnTo>
                  <a:lnTo>
                    <a:pt x="128841" y="43789"/>
                  </a:lnTo>
                  <a:lnTo>
                    <a:pt x="128841" y="39014"/>
                  </a:lnTo>
                  <a:lnTo>
                    <a:pt x="161582" y="39014"/>
                  </a:lnTo>
                  <a:lnTo>
                    <a:pt x="161582" y="34963"/>
                  </a:lnTo>
                  <a:lnTo>
                    <a:pt x="161582" y="319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174856" y="3590505"/>
              <a:ext cx="1989455" cy="0"/>
            </a:xfrm>
            <a:custGeom>
              <a:avLst/>
              <a:gdLst/>
              <a:ahLst/>
              <a:cxnLst/>
              <a:rect l="l" t="t" r="r" b="b"/>
              <a:pathLst>
                <a:path w="1989454">
                  <a:moveTo>
                    <a:pt x="0" y="0"/>
                  </a:moveTo>
                  <a:lnTo>
                    <a:pt x="198899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38963" y="3653574"/>
              <a:ext cx="570407" cy="60718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7019201" y="3654717"/>
              <a:ext cx="5715" cy="59055"/>
            </a:xfrm>
            <a:custGeom>
              <a:avLst/>
              <a:gdLst/>
              <a:ahLst/>
              <a:cxnLst/>
              <a:rect l="l" t="t" r="r" b="b"/>
              <a:pathLst>
                <a:path w="5715" h="59054">
                  <a:moveTo>
                    <a:pt x="5219" y="0"/>
                  </a:moveTo>
                  <a:lnTo>
                    <a:pt x="0" y="0"/>
                  </a:lnTo>
                  <a:lnTo>
                    <a:pt x="0" y="58686"/>
                  </a:lnTo>
                  <a:lnTo>
                    <a:pt x="5219" y="58686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12508" y="861936"/>
              <a:ext cx="219710" cy="565150"/>
            </a:xfrm>
            <a:custGeom>
              <a:avLst/>
              <a:gdLst/>
              <a:ahLst/>
              <a:cxnLst/>
              <a:rect l="l" t="t" r="r" b="b"/>
              <a:pathLst>
                <a:path w="219709" h="565150">
                  <a:moveTo>
                    <a:pt x="109740" y="564730"/>
                  </a:moveTo>
                  <a:lnTo>
                    <a:pt x="109740" y="324802"/>
                  </a:lnTo>
                </a:path>
                <a:path w="219709" h="565150">
                  <a:moveTo>
                    <a:pt x="109740" y="239941"/>
                  </a:moveTo>
                  <a:lnTo>
                    <a:pt x="109740" y="0"/>
                  </a:lnTo>
                </a:path>
                <a:path w="219709" h="565150">
                  <a:moveTo>
                    <a:pt x="54863" y="324802"/>
                  </a:moveTo>
                  <a:lnTo>
                    <a:pt x="164591" y="324802"/>
                  </a:lnTo>
                </a:path>
                <a:path w="219709" h="565150">
                  <a:moveTo>
                    <a:pt x="0" y="239941"/>
                  </a:moveTo>
                  <a:lnTo>
                    <a:pt x="219455" y="2399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903440" y="1267193"/>
              <a:ext cx="60325" cy="4445"/>
            </a:xfrm>
            <a:custGeom>
              <a:avLst/>
              <a:gdLst/>
              <a:ahLst/>
              <a:cxnLst/>
              <a:rect l="l" t="t" r="r" b="b"/>
              <a:pathLst>
                <a:path w="60325" h="4444">
                  <a:moveTo>
                    <a:pt x="59982" y="0"/>
                  </a:moveTo>
                  <a:lnTo>
                    <a:pt x="0" y="0"/>
                  </a:lnTo>
                  <a:lnTo>
                    <a:pt x="0" y="4394"/>
                  </a:lnTo>
                  <a:lnTo>
                    <a:pt x="59982" y="4394"/>
                  </a:lnTo>
                  <a:lnTo>
                    <a:pt x="59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903440" y="1267193"/>
              <a:ext cx="60325" cy="4445"/>
            </a:xfrm>
            <a:custGeom>
              <a:avLst/>
              <a:gdLst/>
              <a:ahLst/>
              <a:cxnLst/>
              <a:rect l="l" t="t" r="r" b="b"/>
              <a:pathLst>
                <a:path w="60325" h="4444">
                  <a:moveTo>
                    <a:pt x="0" y="0"/>
                  </a:moveTo>
                  <a:lnTo>
                    <a:pt x="59982" y="0"/>
                  </a:lnTo>
                  <a:lnTo>
                    <a:pt x="59982" y="4394"/>
                  </a:lnTo>
                  <a:lnTo>
                    <a:pt x="0" y="439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894741" y="973391"/>
              <a:ext cx="50800" cy="49530"/>
            </a:xfrm>
            <a:custGeom>
              <a:avLst/>
              <a:gdLst/>
              <a:ahLst/>
              <a:cxnLst/>
              <a:rect l="l" t="t" r="r" b="b"/>
              <a:pathLst>
                <a:path w="50800" h="49530">
                  <a:moveTo>
                    <a:pt x="28447" y="0"/>
                  </a:moveTo>
                  <a:lnTo>
                    <a:pt x="22351" y="0"/>
                  </a:lnTo>
                  <a:lnTo>
                    <a:pt x="22351" y="21945"/>
                  </a:lnTo>
                  <a:lnTo>
                    <a:pt x="0" y="21945"/>
                  </a:lnTo>
                  <a:lnTo>
                    <a:pt x="0" y="27431"/>
                  </a:lnTo>
                  <a:lnTo>
                    <a:pt x="22351" y="27431"/>
                  </a:lnTo>
                  <a:lnTo>
                    <a:pt x="22351" y="49479"/>
                  </a:lnTo>
                  <a:lnTo>
                    <a:pt x="28447" y="49479"/>
                  </a:lnTo>
                  <a:lnTo>
                    <a:pt x="28447" y="27431"/>
                  </a:lnTo>
                  <a:lnTo>
                    <a:pt x="50799" y="27431"/>
                  </a:lnTo>
                  <a:lnTo>
                    <a:pt x="50799" y="21945"/>
                  </a:lnTo>
                  <a:lnTo>
                    <a:pt x="28447" y="21945"/>
                  </a:lnTo>
                  <a:lnTo>
                    <a:pt x="284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84555" y="585254"/>
              <a:ext cx="247243" cy="74053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2302916" y="4607318"/>
              <a:ext cx="4864735" cy="0"/>
            </a:xfrm>
            <a:custGeom>
              <a:avLst/>
              <a:gdLst/>
              <a:ahLst/>
              <a:cxnLst/>
              <a:rect l="l" t="t" r="r" b="b"/>
              <a:pathLst>
                <a:path w="4864734">
                  <a:moveTo>
                    <a:pt x="0" y="0"/>
                  </a:moveTo>
                  <a:lnTo>
                    <a:pt x="486459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00083" y="4507903"/>
              <a:ext cx="1277353" cy="75526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2305837" y="5015496"/>
              <a:ext cx="2710815" cy="217170"/>
            </a:xfrm>
            <a:custGeom>
              <a:avLst/>
              <a:gdLst/>
              <a:ahLst/>
              <a:cxnLst/>
              <a:rect l="l" t="t" r="r" b="b"/>
              <a:pathLst>
                <a:path w="2710815" h="217170">
                  <a:moveTo>
                    <a:pt x="0" y="0"/>
                  </a:moveTo>
                  <a:lnTo>
                    <a:pt x="2710281" y="1485"/>
                  </a:lnTo>
                </a:path>
                <a:path w="2710815" h="217170">
                  <a:moveTo>
                    <a:pt x="2365730" y="188747"/>
                  </a:moveTo>
                  <a:lnTo>
                    <a:pt x="2372321" y="188747"/>
                  </a:lnTo>
                  <a:lnTo>
                    <a:pt x="2377440" y="193865"/>
                  </a:lnTo>
                  <a:lnTo>
                    <a:pt x="2377440" y="200456"/>
                  </a:lnTo>
                  <a:lnTo>
                    <a:pt x="2377440" y="207759"/>
                  </a:lnTo>
                  <a:lnTo>
                    <a:pt x="2372321" y="212877"/>
                  </a:lnTo>
                  <a:lnTo>
                    <a:pt x="2365730" y="212877"/>
                  </a:lnTo>
                  <a:lnTo>
                    <a:pt x="2358415" y="212877"/>
                  </a:lnTo>
                  <a:lnTo>
                    <a:pt x="2353297" y="207759"/>
                  </a:lnTo>
                  <a:lnTo>
                    <a:pt x="2353297" y="200456"/>
                  </a:lnTo>
                  <a:lnTo>
                    <a:pt x="2353297" y="193865"/>
                  </a:lnTo>
                  <a:lnTo>
                    <a:pt x="2358415" y="188747"/>
                  </a:lnTo>
                  <a:lnTo>
                    <a:pt x="2365730" y="188747"/>
                  </a:lnTo>
                  <a:close/>
                </a:path>
                <a:path w="2710815" h="217170">
                  <a:moveTo>
                    <a:pt x="2367191" y="82651"/>
                  </a:moveTo>
                  <a:lnTo>
                    <a:pt x="2373782" y="82651"/>
                  </a:lnTo>
                  <a:lnTo>
                    <a:pt x="2378900" y="87795"/>
                  </a:lnTo>
                  <a:lnTo>
                    <a:pt x="2378900" y="94361"/>
                  </a:lnTo>
                  <a:lnTo>
                    <a:pt x="2378900" y="101688"/>
                  </a:lnTo>
                  <a:lnTo>
                    <a:pt x="2373782" y="106819"/>
                  </a:lnTo>
                  <a:lnTo>
                    <a:pt x="2367191" y="106819"/>
                  </a:lnTo>
                  <a:lnTo>
                    <a:pt x="2359875" y="106819"/>
                  </a:lnTo>
                  <a:lnTo>
                    <a:pt x="2354757" y="101688"/>
                  </a:lnTo>
                  <a:lnTo>
                    <a:pt x="2354757" y="94361"/>
                  </a:lnTo>
                  <a:lnTo>
                    <a:pt x="2354757" y="87795"/>
                  </a:lnTo>
                  <a:lnTo>
                    <a:pt x="2359875" y="82651"/>
                  </a:lnTo>
                  <a:lnTo>
                    <a:pt x="2367191" y="82651"/>
                  </a:lnTo>
                  <a:close/>
                </a:path>
                <a:path w="2710815" h="217170">
                  <a:moveTo>
                    <a:pt x="2599829" y="214337"/>
                  </a:moveTo>
                  <a:lnTo>
                    <a:pt x="2606395" y="214337"/>
                  </a:lnTo>
                  <a:lnTo>
                    <a:pt x="2611513" y="209219"/>
                  </a:lnTo>
                  <a:lnTo>
                    <a:pt x="2611513" y="202628"/>
                  </a:lnTo>
                  <a:lnTo>
                    <a:pt x="2611513" y="195326"/>
                  </a:lnTo>
                  <a:lnTo>
                    <a:pt x="2606395" y="190195"/>
                  </a:lnTo>
                  <a:lnTo>
                    <a:pt x="2599829" y="190195"/>
                  </a:lnTo>
                  <a:lnTo>
                    <a:pt x="2592501" y="190195"/>
                  </a:lnTo>
                  <a:lnTo>
                    <a:pt x="2587383" y="195326"/>
                  </a:lnTo>
                  <a:lnTo>
                    <a:pt x="2587383" y="202628"/>
                  </a:lnTo>
                  <a:lnTo>
                    <a:pt x="2587383" y="209219"/>
                  </a:lnTo>
                  <a:lnTo>
                    <a:pt x="2592501" y="214337"/>
                  </a:lnTo>
                  <a:lnTo>
                    <a:pt x="2599829" y="214337"/>
                  </a:lnTo>
                  <a:close/>
                </a:path>
                <a:path w="2710815" h="217170">
                  <a:moveTo>
                    <a:pt x="2599829" y="107543"/>
                  </a:moveTo>
                  <a:lnTo>
                    <a:pt x="2606395" y="107543"/>
                  </a:lnTo>
                  <a:lnTo>
                    <a:pt x="2611513" y="102425"/>
                  </a:lnTo>
                  <a:lnTo>
                    <a:pt x="2611513" y="95834"/>
                  </a:lnTo>
                  <a:lnTo>
                    <a:pt x="2611513" y="88506"/>
                  </a:lnTo>
                  <a:lnTo>
                    <a:pt x="2606395" y="83400"/>
                  </a:lnTo>
                  <a:lnTo>
                    <a:pt x="2599829" y="83400"/>
                  </a:lnTo>
                  <a:lnTo>
                    <a:pt x="2592501" y="83400"/>
                  </a:lnTo>
                  <a:lnTo>
                    <a:pt x="2587383" y="88506"/>
                  </a:lnTo>
                  <a:lnTo>
                    <a:pt x="2587383" y="95834"/>
                  </a:lnTo>
                  <a:lnTo>
                    <a:pt x="2587383" y="102425"/>
                  </a:lnTo>
                  <a:lnTo>
                    <a:pt x="2592501" y="107543"/>
                  </a:lnTo>
                  <a:lnTo>
                    <a:pt x="2599829" y="107543"/>
                  </a:lnTo>
                  <a:close/>
                </a:path>
                <a:path w="2710815" h="217170">
                  <a:moveTo>
                    <a:pt x="1911451" y="143370"/>
                  </a:moveTo>
                  <a:lnTo>
                    <a:pt x="1918042" y="143370"/>
                  </a:lnTo>
                  <a:lnTo>
                    <a:pt x="1923161" y="148501"/>
                  </a:lnTo>
                  <a:lnTo>
                    <a:pt x="1923161" y="155079"/>
                  </a:lnTo>
                  <a:lnTo>
                    <a:pt x="1923161" y="162407"/>
                  </a:lnTo>
                  <a:lnTo>
                    <a:pt x="1918042" y="167538"/>
                  </a:lnTo>
                  <a:lnTo>
                    <a:pt x="1911451" y="167538"/>
                  </a:lnTo>
                  <a:lnTo>
                    <a:pt x="1904136" y="167538"/>
                  </a:lnTo>
                  <a:lnTo>
                    <a:pt x="1899018" y="162407"/>
                  </a:lnTo>
                  <a:lnTo>
                    <a:pt x="1899018" y="155079"/>
                  </a:lnTo>
                  <a:lnTo>
                    <a:pt x="1899018" y="148501"/>
                  </a:lnTo>
                  <a:lnTo>
                    <a:pt x="1904136" y="143370"/>
                  </a:lnTo>
                  <a:lnTo>
                    <a:pt x="1911451" y="143370"/>
                  </a:lnTo>
                  <a:close/>
                </a:path>
                <a:path w="2710815" h="217170">
                  <a:moveTo>
                    <a:pt x="2144077" y="216547"/>
                  </a:moveTo>
                  <a:lnTo>
                    <a:pt x="2150668" y="216547"/>
                  </a:lnTo>
                  <a:lnTo>
                    <a:pt x="2155786" y="211429"/>
                  </a:lnTo>
                  <a:lnTo>
                    <a:pt x="2155786" y="204838"/>
                  </a:lnTo>
                  <a:lnTo>
                    <a:pt x="2155786" y="197510"/>
                  </a:lnTo>
                  <a:lnTo>
                    <a:pt x="2150668" y="192392"/>
                  </a:lnTo>
                  <a:lnTo>
                    <a:pt x="2144077" y="192392"/>
                  </a:lnTo>
                  <a:lnTo>
                    <a:pt x="2136762" y="192392"/>
                  </a:lnTo>
                  <a:lnTo>
                    <a:pt x="2131644" y="197510"/>
                  </a:lnTo>
                  <a:lnTo>
                    <a:pt x="2131644" y="204838"/>
                  </a:lnTo>
                  <a:lnTo>
                    <a:pt x="2131644" y="211429"/>
                  </a:lnTo>
                  <a:lnTo>
                    <a:pt x="2136762" y="216547"/>
                  </a:lnTo>
                  <a:lnTo>
                    <a:pt x="2144077" y="216547"/>
                  </a:lnTo>
                  <a:close/>
                </a:path>
                <a:path w="2710815" h="217170">
                  <a:moveTo>
                    <a:pt x="2144077" y="109728"/>
                  </a:moveTo>
                  <a:lnTo>
                    <a:pt x="2150668" y="109728"/>
                  </a:lnTo>
                  <a:lnTo>
                    <a:pt x="2155786" y="104609"/>
                  </a:lnTo>
                  <a:lnTo>
                    <a:pt x="2155786" y="98031"/>
                  </a:lnTo>
                  <a:lnTo>
                    <a:pt x="2155786" y="90716"/>
                  </a:lnTo>
                  <a:lnTo>
                    <a:pt x="2150668" y="85598"/>
                  </a:lnTo>
                  <a:lnTo>
                    <a:pt x="2144077" y="85598"/>
                  </a:lnTo>
                  <a:lnTo>
                    <a:pt x="2136762" y="85598"/>
                  </a:lnTo>
                  <a:lnTo>
                    <a:pt x="2131644" y="90716"/>
                  </a:lnTo>
                  <a:lnTo>
                    <a:pt x="2131644" y="98031"/>
                  </a:lnTo>
                  <a:lnTo>
                    <a:pt x="2131644" y="104609"/>
                  </a:lnTo>
                  <a:lnTo>
                    <a:pt x="2136762" y="109728"/>
                  </a:lnTo>
                  <a:lnTo>
                    <a:pt x="2144077" y="109728"/>
                  </a:lnTo>
                  <a:close/>
                </a:path>
                <a:path w="2710815" h="217170">
                  <a:moveTo>
                    <a:pt x="1923427" y="156654"/>
                  </a:moveTo>
                  <a:lnTo>
                    <a:pt x="2161324" y="1066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402306" y="5121490"/>
              <a:ext cx="259143" cy="90525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3304362" y="5153025"/>
              <a:ext cx="254635" cy="27305"/>
            </a:xfrm>
            <a:custGeom>
              <a:avLst/>
              <a:gdLst/>
              <a:ahLst/>
              <a:cxnLst/>
              <a:rect l="l" t="t" r="r" b="b"/>
              <a:pathLst>
                <a:path w="254635" h="27304">
                  <a:moveTo>
                    <a:pt x="12445" y="2933"/>
                  </a:moveTo>
                  <a:lnTo>
                    <a:pt x="19024" y="2933"/>
                  </a:lnTo>
                  <a:lnTo>
                    <a:pt x="24142" y="8051"/>
                  </a:lnTo>
                  <a:lnTo>
                    <a:pt x="24142" y="14643"/>
                  </a:lnTo>
                  <a:lnTo>
                    <a:pt x="24142" y="21945"/>
                  </a:lnTo>
                  <a:lnTo>
                    <a:pt x="19024" y="27063"/>
                  </a:lnTo>
                  <a:lnTo>
                    <a:pt x="12445" y="27063"/>
                  </a:lnTo>
                  <a:lnTo>
                    <a:pt x="5118" y="27063"/>
                  </a:lnTo>
                  <a:lnTo>
                    <a:pt x="0" y="21945"/>
                  </a:lnTo>
                  <a:lnTo>
                    <a:pt x="0" y="14643"/>
                  </a:lnTo>
                  <a:lnTo>
                    <a:pt x="0" y="8051"/>
                  </a:lnTo>
                  <a:lnTo>
                    <a:pt x="5118" y="2933"/>
                  </a:lnTo>
                  <a:lnTo>
                    <a:pt x="12445" y="2933"/>
                  </a:lnTo>
                  <a:close/>
                </a:path>
                <a:path w="254635" h="27304">
                  <a:moveTo>
                    <a:pt x="242862" y="0"/>
                  </a:moveTo>
                  <a:lnTo>
                    <a:pt x="249453" y="0"/>
                  </a:lnTo>
                  <a:lnTo>
                    <a:pt x="254571" y="5118"/>
                  </a:lnTo>
                  <a:lnTo>
                    <a:pt x="254571" y="11696"/>
                  </a:lnTo>
                  <a:lnTo>
                    <a:pt x="254571" y="19037"/>
                  </a:lnTo>
                  <a:lnTo>
                    <a:pt x="249453" y="24155"/>
                  </a:lnTo>
                  <a:lnTo>
                    <a:pt x="242862" y="24155"/>
                  </a:lnTo>
                  <a:lnTo>
                    <a:pt x="235546" y="24155"/>
                  </a:lnTo>
                  <a:lnTo>
                    <a:pt x="230428" y="19037"/>
                  </a:lnTo>
                  <a:lnTo>
                    <a:pt x="230428" y="11696"/>
                  </a:lnTo>
                  <a:lnTo>
                    <a:pt x="230428" y="5118"/>
                  </a:lnTo>
                  <a:lnTo>
                    <a:pt x="235546" y="0"/>
                  </a:lnTo>
                  <a:lnTo>
                    <a:pt x="2428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31540" y="5147589"/>
              <a:ext cx="244475" cy="21590"/>
            </a:xfrm>
            <a:custGeom>
              <a:avLst/>
              <a:gdLst/>
              <a:ahLst/>
              <a:cxnLst/>
              <a:rect l="l" t="t" r="r" b="b"/>
              <a:pathLst>
                <a:path w="244475" h="21589">
                  <a:moveTo>
                    <a:pt x="-2286" y="10763"/>
                  </a:moveTo>
                  <a:lnTo>
                    <a:pt x="246151" y="10763"/>
                  </a:lnTo>
                </a:path>
              </a:pathLst>
            </a:custGeom>
            <a:ln w="260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29268" y="4795481"/>
              <a:ext cx="212293" cy="15458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29268" y="5512371"/>
              <a:ext cx="212293" cy="15458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333419" y="5513844"/>
              <a:ext cx="212293" cy="154584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223677" y="5515292"/>
              <a:ext cx="212293" cy="154609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37077" y="4793297"/>
              <a:ext cx="212305" cy="154584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2310955" y="5324932"/>
              <a:ext cx="2705735" cy="0"/>
            </a:xfrm>
            <a:custGeom>
              <a:avLst/>
              <a:gdLst/>
              <a:ahLst/>
              <a:cxnLst/>
              <a:rect l="l" t="t" r="r" b="b"/>
              <a:pathLst>
                <a:path w="2705735">
                  <a:moveTo>
                    <a:pt x="0" y="0"/>
                  </a:moveTo>
                  <a:lnTo>
                    <a:pt x="270516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866021" y="4795888"/>
              <a:ext cx="246100" cy="153428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66021" y="5512777"/>
              <a:ext cx="246100" cy="15345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73106" y="5514238"/>
              <a:ext cx="246100" cy="153454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663363" y="5515711"/>
              <a:ext cx="246100" cy="15344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770909" y="4793703"/>
              <a:ext cx="246113" cy="15344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665560" y="4793703"/>
              <a:ext cx="246100" cy="15344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33913" y="4790363"/>
              <a:ext cx="212305" cy="154584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2302916" y="4746307"/>
              <a:ext cx="2713355" cy="455930"/>
            </a:xfrm>
            <a:custGeom>
              <a:avLst/>
              <a:gdLst/>
              <a:ahLst/>
              <a:cxnLst/>
              <a:rect l="l" t="t" r="r" b="b"/>
              <a:pathLst>
                <a:path w="2713354" h="455929">
                  <a:moveTo>
                    <a:pt x="0" y="0"/>
                  </a:moveTo>
                  <a:lnTo>
                    <a:pt x="2713202" y="0"/>
                  </a:lnTo>
                </a:path>
                <a:path w="2713354" h="455929">
                  <a:moveTo>
                    <a:pt x="1471079" y="433781"/>
                  </a:moveTo>
                  <a:lnTo>
                    <a:pt x="1708086" y="429399"/>
                  </a:lnTo>
                </a:path>
                <a:path w="2713354" h="455929">
                  <a:moveTo>
                    <a:pt x="1473276" y="407454"/>
                  </a:moveTo>
                  <a:lnTo>
                    <a:pt x="1479854" y="407454"/>
                  </a:lnTo>
                  <a:lnTo>
                    <a:pt x="1484972" y="412559"/>
                  </a:lnTo>
                  <a:lnTo>
                    <a:pt x="1484972" y="419163"/>
                  </a:lnTo>
                  <a:lnTo>
                    <a:pt x="1484972" y="426478"/>
                  </a:lnTo>
                  <a:lnTo>
                    <a:pt x="1479854" y="431596"/>
                  </a:lnTo>
                  <a:lnTo>
                    <a:pt x="1473276" y="431596"/>
                  </a:lnTo>
                  <a:lnTo>
                    <a:pt x="1465961" y="431596"/>
                  </a:lnTo>
                  <a:lnTo>
                    <a:pt x="1460842" y="426478"/>
                  </a:lnTo>
                  <a:lnTo>
                    <a:pt x="1460842" y="419163"/>
                  </a:lnTo>
                  <a:lnTo>
                    <a:pt x="1460842" y="412559"/>
                  </a:lnTo>
                  <a:lnTo>
                    <a:pt x="1465961" y="407454"/>
                  </a:lnTo>
                  <a:lnTo>
                    <a:pt x="1473276" y="407454"/>
                  </a:lnTo>
                  <a:close/>
                </a:path>
                <a:path w="2713354" h="455929">
                  <a:moveTo>
                    <a:pt x="1703705" y="407454"/>
                  </a:moveTo>
                  <a:lnTo>
                    <a:pt x="1710283" y="407454"/>
                  </a:lnTo>
                  <a:lnTo>
                    <a:pt x="1715401" y="412559"/>
                  </a:lnTo>
                  <a:lnTo>
                    <a:pt x="1715401" y="419163"/>
                  </a:lnTo>
                  <a:lnTo>
                    <a:pt x="1715401" y="426478"/>
                  </a:lnTo>
                  <a:lnTo>
                    <a:pt x="1710283" y="431596"/>
                  </a:lnTo>
                  <a:lnTo>
                    <a:pt x="1703705" y="431596"/>
                  </a:lnTo>
                  <a:lnTo>
                    <a:pt x="1696389" y="431596"/>
                  </a:lnTo>
                  <a:lnTo>
                    <a:pt x="1691271" y="426478"/>
                  </a:lnTo>
                  <a:lnTo>
                    <a:pt x="1691271" y="419163"/>
                  </a:lnTo>
                  <a:lnTo>
                    <a:pt x="1691271" y="412559"/>
                  </a:lnTo>
                  <a:lnTo>
                    <a:pt x="1696389" y="407454"/>
                  </a:lnTo>
                  <a:lnTo>
                    <a:pt x="1703705" y="407454"/>
                  </a:lnTo>
                  <a:close/>
                </a:path>
                <a:path w="2713354" h="455929">
                  <a:moveTo>
                    <a:pt x="564730" y="384035"/>
                  </a:moveTo>
                  <a:lnTo>
                    <a:pt x="801738" y="388442"/>
                  </a:lnTo>
                </a:path>
                <a:path w="2713354" h="455929">
                  <a:moveTo>
                    <a:pt x="566928" y="452805"/>
                  </a:moveTo>
                  <a:lnTo>
                    <a:pt x="573506" y="452805"/>
                  </a:lnTo>
                  <a:lnTo>
                    <a:pt x="578624" y="447687"/>
                  </a:lnTo>
                  <a:lnTo>
                    <a:pt x="578624" y="441109"/>
                  </a:lnTo>
                  <a:lnTo>
                    <a:pt x="578624" y="433781"/>
                  </a:lnTo>
                  <a:lnTo>
                    <a:pt x="573506" y="428663"/>
                  </a:lnTo>
                  <a:lnTo>
                    <a:pt x="566928" y="428663"/>
                  </a:lnTo>
                  <a:lnTo>
                    <a:pt x="559612" y="428663"/>
                  </a:lnTo>
                  <a:lnTo>
                    <a:pt x="554494" y="433781"/>
                  </a:lnTo>
                  <a:lnTo>
                    <a:pt x="554494" y="441109"/>
                  </a:lnTo>
                  <a:lnTo>
                    <a:pt x="554494" y="447687"/>
                  </a:lnTo>
                  <a:lnTo>
                    <a:pt x="559612" y="452805"/>
                  </a:lnTo>
                  <a:lnTo>
                    <a:pt x="566928" y="452805"/>
                  </a:lnTo>
                  <a:close/>
                </a:path>
                <a:path w="2713354" h="455929">
                  <a:moveTo>
                    <a:pt x="797356" y="455726"/>
                  </a:moveTo>
                  <a:lnTo>
                    <a:pt x="803935" y="455726"/>
                  </a:lnTo>
                  <a:lnTo>
                    <a:pt x="809066" y="450621"/>
                  </a:lnTo>
                  <a:lnTo>
                    <a:pt x="809066" y="444017"/>
                  </a:lnTo>
                  <a:lnTo>
                    <a:pt x="809066" y="436727"/>
                  </a:lnTo>
                  <a:lnTo>
                    <a:pt x="803935" y="431596"/>
                  </a:lnTo>
                  <a:lnTo>
                    <a:pt x="797356" y="431596"/>
                  </a:lnTo>
                  <a:lnTo>
                    <a:pt x="790041" y="431596"/>
                  </a:lnTo>
                  <a:lnTo>
                    <a:pt x="784923" y="436727"/>
                  </a:lnTo>
                  <a:lnTo>
                    <a:pt x="784923" y="444017"/>
                  </a:lnTo>
                  <a:lnTo>
                    <a:pt x="784923" y="450621"/>
                  </a:lnTo>
                  <a:lnTo>
                    <a:pt x="790041" y="455726"/>
                  </a:lnTo>
                  <a:lnTo>
                    <a:pt x="797356" y="4557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530005" y="4652847"/>
              <a:ext cx="2110740" cy="61594"/>
            </a:xfrm>
            <a:custGeom>
              <a:avLst/>
              <a:gdLst/>
              <a:ahLst/>
              <a:cxnLst/>
              <a:rect l="l" t="t" r="r" b="b"/>
              <a:pathLst>
                <a:path w="2110740" h="61595">
                  <a:moveTo>
                    <a:pt x="40233" y="43332"/>
                  </a:moveTo>
                  <a:lnTo>
                    <a:pt x="12115" y="25260"/>
                  </a:lnTo>
                  <a:lnTo>
                    <a:pt x="6756" y="21094"/>
                  </a:lnTo>
                  <a:lnTo>
                    <a:pt x="6756" y="13131"/>
                  </a:lnTo>
                  <a:lnTo>
                    <a:pt x="7937" y="10553"/>
                  </a:lnTo>
                  <a:lnTo>
                    <a:pt x="12928" y="6477"/>
                  </a:lnTo>
                  <a:lnTo>
                    <a:pt x="16535" y="5422"/>
                  </a:lnTo>
                  <a:lnTo>
                    <a:pt x="24663" y="5422"/>
                  </a:lnTo>
                  <a:lnTo>
                    <a:pt x="27482" y="6083"/>
                  </a:lnTo>
                  <a:lnTo>
                    <a:pt x="32080" y="8902"/>
                  </a:lnTo>
                  <a:lnTo>
                    <a:pt x="33489" y="11264"/>
                  </a:lnTo>
                  <a:lnTo>
                    <a:pt x="33820" y="14452"/>
                  </a:lnTo>
                  <a:lnTo>
                    <a:pt x="39179" y="14452"/>
                  </a:lnTo>
                  <a:lnTo>
                    <a:pt x="39179" y="9677"/>
                  </a:lnTo>
                  <a:lnTo>
                    <a:pt x="37096" y="6083"/>
                  </a:lnTo>
                  <a:lnTo>
                    <a:pt x="29616" y="1701"/>
                  </a:lnTo>
                  <a:lnTo>
                    <a:pt x="25577" y="698"/>
                  </a:lnTo>
                  <a:lnTo>
                    <a:pt x="15125" y="698"/>
                  </a:lnTo>
                  <a:lnTo>
                    <a:pt x="10464" y="2120"/>
                  </a:lnTo>
                  <a:lnTo>
                    <a:pt x="3200" y="7696"/>
                  </a:lnTo>
                  <a:lnTo>
                    <a:pt x="1384" y="11582"/>
                  </a:lnTo>
                  <a:lnTo>
                    <a:pt x="1384" y="20789"/>
                  </a:lnTo>
                  <a:lnTo>
                    <a:pt x="2768" y="24117"/>
                  </a:lnTo>
                  <a:lnTo>
                    <a:pt x="7912" y="28638"/>
                  </a:lnTo>
                  <a:lnTo>
                    <a:pt x="12433" y="30848"/>
                  </a:lnTo>
                  <a:lnTo>
                    <a:pt x="24206" y="34963"/>
                  </a:lnTo>
                  <a:lnTo>
                    <a:pt x="27559" y="36220"/>
                  </a:lnTo>
                  <a:lnTo>
                    <a:pt x="32981" y="38887"/>
                  </a:lnTo>
                  <a:lnTo>
                    <a:pt x="34874" y="41681"/>
                  </a:lnTo>
                  <a:lnTo>
                    <a:pt x="34874" y="49110"/>
                  </a:lnTo>
                  <a:lnTo>
                    <a:pt x="33274" y="51981"/>
                  </a:lnTo>
                  <a:lnTo>
                    <a:pt x="27317" y="55816"/>
                  </a:lnTo>
                  <a:lnTo>
                    <a:pt x="23837" y="56730"/>
                  </a:lnTo>
                  <a:lnTo>
                    <a:pt x="15443" y="56730"/>
                  </a:lnTo>
                  <a:lnTo>
                    <a:pt x="12090" y="55854"/>
                  </a:lnTo>
                  <a:lnTo>
                    <a:pt x="6781" y="52158"/>
                  </a:lnTo>
                  <a:lnTo>
                    <a:pt x="5372" y="49250"/>
                  </a:lnTo>
                  <a:lnTo>
                    <a:pt x="5372" y="45339"/>
                  </a:lnTo>
                  <a:lnTo>
                    <a:pt x="0" y="45339"/>
                  </a:lnTo>
                  <a:lnTo>
                    <a:pt x="495" y="50812"/>
                  </a:lnTo>
                  <a:lnTo>
                    <a:pt x="2501" y="54902"/>
                  </a:lnTo>
                  <a:lnTo>
                    <a:pt x="9271" y="60159"/>
                  </a:lnTo>
                  <a:lnTo>
                    <a:pt x="13716" y="61429"/>
                  </a:lnTo>
                  <a:lnTo>
                    <a:pt x="25692" y="61429"/>
                  </a:lnTo>
                  <a:lnTo>
                    <a:pt x="30759" y="59931"/>
                  </a:lnTo>
                  <a:lnTo>
                    <a:pt x="38341" y="53987"/>
                  </a:lnTo>
                  <a:lnTo>
                    <a:pt x="40233" y="50063"/>
                  </a:lnTo>
                  <a:lnTo>
                    <a:pt x="40233" y="43332"/>
                  </a:lnTo>
                  <a:close/>
                </a:path>
                <a:path w="2110740" h="61595">
                  <a:moveTo>
                    <a:pt x="91516" y="16306"/>
                  </a:moveTo>
                  <a:lnTo>
                    <a:pt x="91236" y="14401"/>
                  </a:lnTo>
                  <a:lnTo>
                    <a:pt x="90004" y="10706"/>
                  </a:lnTo>
                  <a:lnTo>
                    <a:pt x="88874" y="8864"/>
                  </a:lnTo>
                  <a:lnTo>
                    <a:pt x="86563" y="6553"/>
                  </a:lnTo>
                  <a:lnTo>
                    <a:pt x="85839" y="5816"/>
                  </a:lnTo>
                  <a:lnTo>
                    <a:pt x="85839" y="14401"/>
                  </a:lnTo>
                  <a:lnTo>
                    <a:pt x="85839" y="23444"/>
                  </a:lnTo>
                  <a:lnTo>
                    <a:pt x="83858" y="26860"/>
                  </a:lnTo>
                  <a:lnTo>
                    <a:pt x="77685" y="29565"/>
                  </a:lnTo>
                  <a:lnTo>
                    <a:pt x="74193" y="30060"/>
                  </a:lnTo>
                  <a:lnTo>
                    <a:pt x="58039" y="30060"/>
                  </a:lnTo>
                  <a:lnTo>
                    <a:pt x="58039" y="6553"/>
                  </a:lnTo>
                  <a:lnTo>
                    <a:pt x="75971" y="6553"/>
                  </a:lnTo>
                  <a:lnTo>
                    <a:pt x="79743" y="7531"/>
                  </a:lnTo>
                  <a:lnTo>
                    <a:pt x="84620" y="11442"/>
                  </a:lnTo>
                  <a:lnTo>
                    <a:pt x="85839" y="14401"/>
                  </a:lnTo>
                  <a:lnTo>
                    <a:pt x="85839" y="5816"/>
                  </a:lnTo>
                  <a:lnTo>
                    <a:pt x="73482" y="1854"/>
                  </a:lnTo>
                  <a:lnTo>
                    <a:pt x="52844" y="1854"/>
                  </a:lnTo>
                  <a:lnTo>
                    <a:pt x="52844" y="60528"/>
                  </a:lnTo>
                  <a:lnTo>
                    <a:pt x="58039" y="60528"/>
                  </a:lnTo>
                  <a:lnTo>
                    <a:pt x="58039" y="34785"/>
                  </a:lnTo>
                  <a:lnTo>
                    <a:pt x="71412" y="34785"/>
                  </a:lnTo>
                  <a:lnTo>
                    <a:pt x="73685" y="34658"/>
                  </a:lnTo>
                  <a:lnTo>
                    <a:pt x="78397" y="34226"/>
                  </a:lnTo>
                  <a:lnTo>
                    <a:pt x="80492" y="33705"/>
                  </a:lnTo>
                  <a:lnTo>
                    <a:pt x="82334" y="32905"/>
                  </a:lnTo>
                  <a:lnTo>
                    <a:pt x="85318" y="31661"/>
                  </a:lnTo>
                  <a:lnTo>
                    <a:pt x="87198" y="30060"/>
                  </a:lnTo>
                  <a:lnTo>
                    <a:pt x="87591" y="29730"/>
                  </a:lnTo>
                  <a:lnTo>
                    <a:pt x="90741" y="24460"/>
                  </a:lnTo>
                  <a:lnTo>
                    <a:pt x="91516" y="21539"/>
                  </a:lnTo>
                  <a:lnTo>
                    <a:pt x="91516" y="16306"/>
                  </a:lnTo>
                  <a:close/>
                </a:path>
                <a:path w="2110740" h="61595">
                  <a:moveTo>
                    <a:pt x="139560" y="43332"/>
                  </a:moveTo>
                  <a:lnTo>
                    <a:pt x="111442" y="25260"/>
                  </a:lnTo>
                  <a:lnTo>
                    <a:pt x="106070" y="21094"/>
                  </a:lnTo>
                  <a:lnTo>
                    <a:pt x="106070" y="13131"/>
                  </a:lnTo>
                  <a:lnTo>
                    <a:pt x="107264" y="10553"/>
                  </a:lnTo>
                  <a:lnTo>
                    <a:pt x="112255" y="6477"/>
                  </a:lnTo>
                  <a:lnTo>
                    <a:pt x="115862" y="5422"/>
                  </a:lnTo>
                  <a:lnTo>
                    <a:pt x="123990" y="5422"/>
                  </a:lnTo>
                  <a:lnTo>
                    <a:pt x="126796" y="6083"/>
                  </a:lnTo>
                  <a:lnTo>
                    <a:pt x="131406" y="8902"/>
                  </a:lnTo>
                  <a:lnTo>
                    <a:pt x="132803" y="11264"/>
                  </a:lnTo>
                  <a:lnTo>
                    <a:pt x="133134" y="14452"/>
                  </a:lnTo>
                  <a:lnTo>
                    <a:pt x="138506" y="14452"/>
                  </a:lnTo>
                  <a:lnTo>
                    <a:pt x="138506" y="9677"/>
                  </a:lnTo>
                  <a:lnTo>
                    <a:pt x="136423" y="6083"/>
                  </a:lnTo>
                  <a:lnTo>
                    <a:pt x="128943" y="1701"/>
                  </a:lnTo>
                  <a:lnTo>
                    <a:pt x="124904" y="698"/>
                  </a:lnTo>
                  <a:lnTo>
                    <a:pt x="114452" y="698"/>
                  </a:lnTo>
                  <a:lnTo>
                    <a:pt x="109791" y="2120"/>
                  </a:lnTo>
                  <a:lnTo>
                    <a:pt x="102527" y="7696"/>
                  </a:lnTo>
                  <a:lnTo>
                    <a:pt x="100711" y="11582"/>
                  </a:lnTo>
                  <a:lnTo>
                    <a:pt x="100711" y="20789"/>
                  </a:lnTo>
                  <a:lnTo>
                    <a:pt x="102095" y="24117"/>
                  </a:lnTo>
                  <a:lnTo>
                    <a:pt x="107238" y="28638"/>
                  </a:lnTo>
                  <a:lnTo>
                    <a:pt x="111760" y="30848"/>
                  </a:lnTo>
                  <a:lnTo>
                    <a:pt x="123532" y="34963"/>
                  </a:lnTo>
                  <a:lnTo>
                    <a:pt x="126885" y="36220"/>
                  </a:lnTo>
                  <a:lnTo>
                    <a:pt x="132295" y="38887"/>
                  </a:lnTo>
                  <a:lnTo>
                    <a:pt x="134200" y="41681"/>
                  </a:lnTo>
                  <a:lnTo>
                    <a:pt x="134200" y="49110"/>
                  </a:lnTo>
                  <a:lnTo>
                    <a:pt x="132600" y="51981"/>
                  </a:lnTo>
                  <a:lnTo>
                    <a:pt x="126631" y="55816"/>
                  </a:lnTo>
                  <a:lnTo>
                    <a:pt x="123164" y="56730"/>
                  </a:lnTo>
                  <a:lnTo>
                    <a:pt x="114769" y="56730"/>
                  </a:lnTo>
                  <a:lnTo>
                    <a:pt x="111417" y="55854"/>
                  </a:lnTo>
                  <a:lnTo>
                    <a:pt x="106095" y="52158"/>
                  </a:lnTo>
                  <a:lnTo>
                    <a:pt x="104698" y="49250"/>
                  </a:lnTo>
                  <a:lnTo>
                    <a:pt x="104698" y="45339"/>
                  </a:lnTo>
                  <a:lnTo>
                    <a:pt x="99326" y="45339"/>
                  </a:lnTo>
                  <a:lnTo>
                    <a:pt x="99822" y="50812"/>
                  </a:lnTo>
                  <a:lnTo>
                    <a:pt x="101828" y="54902"/>
                  </a:lnTo>
                  <a:lnTo>
                    <a:pt x="108597" y="60159"/>
                  </a:lnTo>
                  <a:lnTo>
                    <a:pt x="113042" y="61429"/>
                  </a:lnTo>
                  <a:lnTo>
                    <a:pt x="125018" y="61429"/>
                  </a:lnTo>
                  <a:lnTo>
                    <a:pt x="130086" y="59931"/>
                  </a:lnTo>
                  <a:lnTo>
                    <a:pt x="137668" y="53987"/>
                  </a:lnTo>
                  <a:lnTo>
                    <a:pt x="139560" y="50063"/>
                  </a:lnTo>
                  <a:lnTo>
                    <a:pt x="139560" y="43332"/>
                  </a:lnTo>
                  <a:close/>
                </a:path>
                <a:path w="2110740" h="61595">
                  <a:moveTo>
                    <a:pt x="186702" y="1854"/>
                  </a:moveTo>
                  <a:lnTo>
                    <a:pt x="143789" y="1854"/>
                  </a:lnTo>
                  <a:lnTo>
                    <a:pt x="143789" y="6553"/>
                  </a:lnTo>
                  <a:lnTo>
                    <a:pt x="162648" y="6553"/>
                  </a:lnTo>
                  <a:lnTo>
                    <a:pt x="162648" y="60528"/>
                  </a:lnTo>
                  <a:lnTo>
                    <a:pt x="167855" y="60528"/>
                  </a:lnTo>
                  <a:lnTo>
                    <a:pt x="167855" y="6553"/>
                  </a:lnTo>
                  <a:lnTo>
                    <a:pt x="186702" y="6553"/>
                  </a:lnTo>
                  <a:lnTo>
                    <a:pt x="186702" y="1854"/>
                  </a:lnTo>
                  <a:close/>
                </a:path>
                <a:path w="2110740" h="61595">
                  <a:moveTo>
                    <a:pt x="281800" y="1854"/>
                  </a:moveTo>
                  <a:lnTo>
                    <a:pt x="276606" y="1854"/>
                  </a:lnTo>
                  <a:lnTo>
                    <a:pt x="276606" y="52984"/>
                  </a:lnTo>
                  <a:lnTo>
                    <a:pt x="244729" y="1854"/>
                  </a:lnTo>
                  <a:lnTo>
                    <a:pt x="238887" y="1854"/>
                  </a:lnTo>
                  <a:lnTo>
                    <a:pt x="238887" y="60528"/>
                  </a:lnTo>
                  <a:lnTo>
                    <a:pt x="244081" y="60528"/>
                  </a:lnTo>
                  <a:lnTo>
                    <a:pt x="244081" y="10312"/>
                  </a:lnTo>
                  <a:lnTo>
                    <a:pt x="275590" y="60553"/>
                  </a:lnTo>
                  <a:lnTo>
                    <a:pt x="281800" y="60528"/>
                  </a:lnTo>
                  <a:lnTo>
                    <a:pt x="281800" y="1854"/>
                  </a:lnTo>
                  <a:close/>
                </a:path>
                <a:path w="2110740" h="61595">
                  <a:moveTo>
                    <a:pt x="347395" y="39624"/>
                  </a:moveTo>
                  <a:lnTo>
                    <a:pt x="347383" y="22390"/>
                  </a:lnTo>
                  <a:lnTo>
                    <a:pt x="345465" y="15646"/>
                  </a:lnTo>
                  <a:lnTo>
                    <a:pt x="341706" y="10312"/>
                  </a:lnTo>
                  <a:lnTo>
                    <a:pt x="341706" y="23418"/>
                  </a:lnTo>
                  <a:lnTo>
                    <a:pt x="341706" y="38061"/>
                  </a:lnTo>
                  <a:lnTo>
                    <a:pt x="340156" y="43992"/>
                  </a:lnTo>
                  <a:lnTo>
                    <a:pt x="333438" y="54013"/>
                  </a:lnTo>
                  <a:lnTo>
                    <a:pt x="328180" y="56730"/>
                  </a:lnTo>
                  <a:lnTo>
                    <a:pt x="314413" y="56730"/>
                  </a:lnTo>
                  <a:lnTo>
                    <a:pt x="309168" y="54013"/>
                  </a:lnTo>
                  <a:lnTo>
                    <a:pt x="302450" y="43929"/>
                  </a:lnTo>
                  <a:lnTo>
                    <a:pt x="300913" y="38061"/>
                  </a:lnTo>
                  <a:lnTo>
                    <a:pt x="300913" y="23418"/>
                  </a:lnTo>
                  <a:lnTo>
                    <a:pt x="302552" y="17538"/>
                  </a:lnTo>
                  <a:lnTo>
                    <a:pt x="309486" y="7950"/>
                  </a:lnTo>
                  <a:lnTo>
                    <a:pt x="314629" y="5422"/>
                  </a:lnTo>
                  <a:lnTo>
                    <a:pt x="328028" y="5422"/>
                  </a:lnTo>
                  <a:lnTo>
                    <a:pt x="333197" y="7950"/>
                  </a:lnTo>
                  <a:lnTo>
                    <a:pt x="340080" y="17500"/>
                  </a:lnTo>
                  <a:lnTo>
                    <a:pt x="341706" y="23418"/>
                  </a:lnTo>
                  <a:lnTo>
                    <a:pt x="341706" y="10312"/>
                  </a:lnTo>
                  <a:lnTo>
                    <a:pt x="338213" y="5422"/>
                  </a:lnTo>
                  <a:lnTo>
                    <a:pt x="337146" y="3924"/>
                  </a:lnTo>
                  <a:lnTo>
                    <a:pt x="330352" y="698"/>
                  </a:lnTo>
                  <a:lnTo>
                    <a:pt x="312191" y="698"/>
                  </a:lnTo>
                  <a:lnTo>
                    <a:pt x="305371" y="3937"/>
                  </a:lnTo>
                  <a:lnTo>
                    <a:pt x="297065" y="15671"/>
                  </a:lnTo>
                  <a:lnTo>
                    <a:pt x="295211" y="22390"/>
                  </a:lnTo>
                  <a:lnTo>
                    <a:pt x="295224" y="39624"/>
                  </a:lnTo>
                  <a:lnTo>
                    <a:pt x="297218" y="46736"/>
                  </a:lnTo>
                  <a:lnTo>
                    <a:pt x="305777" y="58331"/>
                  </a:lnTo>
                  <a:lnTo>
                    <a:pt x="312470" y="61429"/>
                  </a:lnTo>
                  <a:lnTo>
                    <a:pt x="330187" y="61429"/>
                  </a:lnTo>
                  <a:lnTo>
                    <a:pt x="336905" y="58331"/>
                  </a:lnTo>
                  <a:lnTo>
                    <a:pt x="338074" y="56730"/>
                  </a:lnTo>
                  <a:lnTo>
                    <a:pt x="345414" y="46799"/>
                  </a:lnTo>
                  <a:lnTo>
                    <a:pt x="347395" y="39624"/>
                  </a:lnTo>
                  <a:close/>
                </a:path>
                <a:path w="2110740" h="61595">
                  <a:moveTo>
                    <a:pt x="959764" y="42595"/>
                  </a:moveTo>
                  <a:lnTo>
                    <a:pt x="931633" y="24536"/>
                  </a:lnTo>
                  <a:lnTo>
                    <a:pt x="926274" y="20345"/>
                  </a:lnTo>
                  <a:lnTo>
                    <a:pt x="926274" y="12395"/>
                  </a:lnTo>
                  <a:lnTo>
                    <a:pt x="927468" y="9817"/>
                  </a:lnTo>
                  <a:lnTo>
                    <a:pt x="932446" y="5753"/>
                  </a:lnTo>
                  <a:lnTo>
                    <a:pt x="936053" y="4699"/>
                  </a:lnTo>
                  <a:lnTo>
                    <a:pt x="944181" y="4699"/>
                  </a:lnTo>
                  <a:lnTo>
                    <a:pt x="947000" y="5359"/>
                  </a:lnTo>
                  <a:lnTo>
                    <a:pt x="951611" y="8166"/>
                  </a:lnTo>
                  <a:lnTo>
                    <a:pt x="953008" y="10528"/>
                  </a:lnTo>
                  <a:lnTo>
                    <a:pt x="953338" y="13728"/>
                  </a:lnTo>
                  <a:lnTo>
                    <a:pt x="958710" y="13728"/>
                  </a:lnTo>
                  <a:lnTo>
                    <a:pt x="958710" y="8940"/>
                  </a:lnTo>
                  <a:lnTo>
                    <a:pt x="956614" y="5359"/>
                  </a:lnTo>
                  <a:lnTo>
                    <a:pt x="949134" y="965"/>
                  </a:lnTo>
                  <a:lnTo>
                    <a:pt x="945095" y="0"/>
                  </a:lnTo>
                  <a:lnTo>
                    <a:pt x="934643" y="0"/>
                  </a:lnTo>
                  <a:lnTo>
                    <a:pt x="929982" y="1384"/>
                  </a:lnTo>
                  <a:lnTo>
                    <a:pt x="922718" y="6959"/>
                  </a:lnTo>
                  <a:lnTo>
                    <a:pt x="920902" y="10845"/>
                  </a:lnTo>
                  <a:lnTo>
                    <a:pt x="920902" y="20053"/>
                  </a:lnTo>
                  <a:lnTo>
                    <a:pt x="922286" y="23393"/>
                  </a:lnTo>
                  <a:lnTo>
                    <a:pt x="927430" y="27889"/>
                  </a:lnTo>
                  <a:lnTo>
                    <a:pt x="931964" y="30124"/>
                  </a:lnTo>
                  <a:lnTo>
                    <a:pt x="943724" y="34226"/>
                  </a:lnTo>
                  <a:lnTo>
                    <a:pt x="947077" y="35521"/>
                  </a:lnTo>
                  <a:lnTo>
                    <a:pt x="952500" y="38163"/>
                  </a:lnTo>
                  <a:lnTo>
                    <a:pt x="954392" y="40944"/>
                  </a:lnTo>
                  <a:lnTo>
                    <a:pt x="954392" y="48374"/>
                  </a:lnTo>
                  <a:lnTo>
                    <a:pt x="952792" y="51257"/>
                  </a:lnTo>
                  <a:lnTo>
                    <a:pt x="946835" y="55105"/>
                  </a:lnTo>
                  <a:lnTo>
                    <a:pt x="943368" y="55994"/>
                  </a:lnTo>
                  <a:lnTo>
                    <a:pt x="934974" y="55994"/>
                  </a:lnTo>
                  <a:lnTo>
                    <a:pt x="931608" y="55130"/>
                  </a:lnTo>
                  <a:lnTo>
                    <a:pt x="926299" y="51435"/>
                  </a:lnTo>
                  <a:lnTo>
                    <a:pt x="924890" y="48514"/>
                  </a:lnTo>
                  <a:lnTo>
                    <a:pt x="924890" y="44602"/>
                  </a:lnTo>
                  <a:lnTo>
                    <a:pt x="919530" y="44602"/>
                  </a:lnTo>
                  <a:lnTo>
                    <a:pt x="920013" y="50076"/>
                  </a:lnTo>
                  <a:lnTo>
                    <a:pt x="922020" y="54165"/>
                  </a:lnTo>
                  <a:lnTo>
                    <a:pt x="928789" y="59423"/>
                  </a:lnTo>
                  <a:lnTo>
                    <a:pt x="933234" y="60693"/>
                  </a:lnTo>
                  <a:lnTo>
                    <a:pt x="945210" y="60693"/>
                  </a:lnTo>
                  <a:lnTo>
                    <a:pt x="950277" y="59207"/>
                  </a:lnTo>
                  <a:lnTo>
                    <a:pt x="957859" y="53251"/>
                  </a:lnTo>
                  <a:lnTo>
                    <a:pt x="959764" y="49326"/>
                  </a:lnTo>
                  <a:lnTo>
                    <a:pt x="959764" y="42595"/>
                  </a:lnTo>
                  <a:close/>
                </a:path>
                <a:path w="2110740" h="61595">
                  <a:moveTo>
                    <a:pt x="1011047" y="15570"/>
                  </a:moveTo>
                  <a:lnTo>
                    <a:pt x="1005357" y="5080"/>
                  </a:lnTo>
                  <a:lnTo>
                    <a:pt x="1005357" y="13665"/>
                  </a:lnTo>
                  <a:lnTo>
                    <a:pt x="1005357" y="22720"/>
                  </a:lnTo>
                  <a:lnTo>
                    <a:pt x="1003376" y="26123"/>
                  </a:lnTo>
                  <a:lnTo>
                    <a:pt x="997204" y="28841"/>
                  </a:lnTo>
                  <a:lnTo>
                    <a:pt x="993711" y="29324"/>
                  </a:lnTo>
                  <a:lnTo>
                    <a:pt x="977557" y="29324"/>
                  </a:lnTo>
                  <a:lnTo>
                    <a:pt x="977557" y="5854"/>
                  </a:lnTo>
                  <a:lnTo>
                    <a:pt x="995489" y="5854"/>
                  </a:lnTo>
                  <a:lnTo>
                    <a:pt x="999261" y="6819"/>
                  </a:lnTo>
                  <a:lnTo>
                    <a:pt x="1004138" y="10706"/>
                  </a:lnTo>
                  <a:lnTo>
                    <a:pt x="1005357" y="13665"/>
                  </a:lnTo>
                  <a:lnTo>
                    <a:pt x="1005357" y="5080"/>
                  </a:lnTo>
                  <a:lnTo>
                    <a:pt x="1004430" y="4127"/>
                  </a:lnTo>
                  <a:lnTo>
                    <a:pt x="1001509" y="2540"/>
                  </a:lnTo>
                  <a:lnTo>
                    <a:pt x="996086" y="1346"/>
                  </a:lnTo>
                  <a:lnTo>
                    <a:pt x="993000" y="1130"/>
                  </a:lnTo>
                  <a:lnTo>
                    <a:pt x="972350" y="1130"/>
                  </a:lnTo>
                  <a:lnTo>
                    <a:pt x="972350" y="59804"/>
                  </a:lnTo>
                  <a:lnTo>
                    <a:pt x="977557" y="59804"/>
                  </a:lnTo>
                  <a:lnTo>
                    <a:pt x="977557" y="34036"/>
                  </a:lnTo>
                  <a:lnTo>
                    <a:pt x="990942" y="34036"/>
                  </a:lnTo>
                  <a:lnTo>
                    <a:pt x="993203" y="33934"/>
                  </a:lnTo>
                  <a:lnTo>
                    <a:pt x="997927" y="33489"/>
                  </a:lnTo>
                  <a:lnTo>
                    <a:pt x="1000023" y="32994"/>
                  </a:lnTo>
                  <a:lnTo>
                    <a:pt x="1001864" y="32181"/>
                  </a:lnTo>
                  <a:lnTo>
                    <a:pt x="1004849" y="30924"/>
                  </a:lnTo>
                  <a:lnTo>
                    <a:pt x="1006716" y="29324"/>
                  </a:lnTo>
                  <a:lnTo>
                    <a:pt x="1007122" y="28981"/>
                  </a:lnTo>
                  <a:lnTo>
                    <a:pt x="1010259" y="23723"/>
                  </a:lnTo>
                  <a:lnTo>
                    <a:pt x="1011047" y="20828"/>
                  </a:lnTo>
                  <a:lnTo>
                    <a:pt x="1011047" y="15570"/>
                  </a:lnTo>
                  <a:close/>
                </a:path>
                <a:path w="2110740" h="61595">
                  <a:moveTo>
                    <a:pt x="1059078" y="42595"/>
                  </a:moveTo>
                  <a:lnTo>
                    <a:pt x="1030960" y="24536"/>
                  </a:lnTo>
                  <a:lnTo>
                    <a:pt x="1025588" y="20345"/>
                  </a:lnTo>
                  <a:lnTo>
                    <a:pt x="1025588" y="12395"/>
                  </a:lnTo>
                  <a:lnTo>
                    <a:pt x="1026795" y="9817"/>
                  </a:lnTo>
                  <a:lnTo>
                    <a:pt x="1031773" y="5753"/>
                  </a:lnTo>
                  <a:lnTo>
                    <a:pt x="1035380" y="4699"/>
                  </a:lnTo>
                  <a:lnTo>
                    <a:pt x="1043508" y="4699"/>
                  </a:lnTo>
                  <a:lnTo>
                    <a:pt x="1046314" y="5359"/>
                  </a:lnTo>
                  <a:lnTo>
                    <a:pt x="1050925" y="8166"/>
                  </a:lnTo>
                  <a:lnTo>
                    <a:pt x="1052334" y="10528"/>
                  </a:lnTo>
                  <a:lnTo>
                    <a:pt x="1052652" y="13728"/>
                  </a:lnTo>
                  <a:lnTo>
                    <a:pt x="1058024" y="13728"/>
                  </a:lnTo>
                  <a:lnTo>
                    <a:pt x="1058024" y="8940"/>
                  </a:lnTo>
                  <a:lnTo>
                    <a:pt x="1055941" y="5359"/>
                  </a:lnTo>
                  <a:lnTo>
                    <a:pt x="1048461" y="965"/>
                  </a:lnTo>
                  <a:lnTo>
                    <a:pt x="1044422" y="0"/>
                  </a:lnTo>
                  <a:lnTo>
                    <a:pt x="1033970" y="0"/>
                  </a:lnTo>
                  <a:lnTo>
                    <a:pt x="1029309" y="1384"/>
                  </a:lnTo>
                  <a:lnTo>
                    <a:pt x="1022045" y="6959"/>
                  </a:lnTo>
                  <a:lnTo>
                    <a:pt x="1020229" y="10845"/>
                  </a:lnTo>
                  <a:lnTo>
                    <a:pt x="1020229" y="20053"/>
                  </a:lnTo>
                  <a:lnTo>
                    <a:pt x="1021613" y="23393"/>
                  </a:lnTo>
                  <a:lnTo>
                    <a:pt x="1026769" y="27889"/>
                  </a:lnTo>
                  <a:lnTo>
                    <a:pt x="1031290" y="30124"/>
                  </a:lnTo>
                  <a:lnTo>
                    <a:pt x="1043038" y="34226"/>
                  </a:lnTo>
                  <a:lnTo>
                    <a:pt x="1046403" y="35521"/>
                  </a:lnTo>
                  <a:lnTo>
                    <a:pt x="1051814" y="38163"/>
                  </a:lnTo>
                  <a:lnTo>
                    <a:pt x="1053706" y="40944"/>
                  </a:lnTo>
                  <a:lnTo>
                    <a:pt x="1053706" y="48374"/>
                  </a:lnTo>
                  <a:lnTo>
                    <a:pt x="1052118" y="51257"/>
                  </a:lnTo>
                  <a:lnTo>
                    <a:pt x="1046149" y="55105"/>
                  </a:lnTo>
                  <a:lnTo>
                    <a:pt x="1042682" y="55994"/>
                  </a:lnTo>
                  <a:lnTo>
                    <a:pt x="1034288" y="55994"/>
                  </a:lnTo>
                  <a:lnTo>
                    <a:pt x="1030935" y="55130"/>
                  </a:lnTo>
                  <a:lnTo>
                    <a:pt x="1025626" y="51435"/>
                  </a:lnTo>
                  <a:lnTo>
                    <a:pt x="1024216" y="48514"/>
                  </a:lnTo>
                  <a:lnTo>
                    <a:pt x="1024216" y="44602"/>
                  </a:lnTo>
                  <a:lnTo>
                    <a:pt x="1018857" y="44602"/>
                  </a:lnTo>
                  <a:lnTo>
                    <a:pt x="1019340" y="50076"/>
                  </a:lnTo>
                  <a:lnTo>
                    <a:pt x="1021334" y="54165"/>
                  </a:lnTo>
                  <a:lnTo>
                    <a:pt x="1028115" y="59423"/>
                  </a:lnTo>
                  <a:lnTo>
                    <a:pt x="1032560" y="60693"/>
                  </a:lnTo>
                  <a:lnTo>
                    <a:pt x="1044524" y="60693"/>
                  </a:lnTo>
                  <a:lnTo>
                    <a:pt x="1049591" y="59207"/>
                  </a:lnTo>
                  <a:lnTo>
                    <a:pt x="1057173" y="53251"/>
                  </a:lnTo>
                  <a:lnTo>
                    <a:pt x="1059078" y="49326"/>
                  </a:lnTo>
                  <a:lnTo>
                    <a:pt x="1059078" y="42595"/>
                  </a:lnTo>
                  <a:close/>
                </a:path>
                <a:path w="2110740" h="61595">
                  <a:moveTo>
                    <a:pt x="1106220" y="1130"/>
                  </a:moveTo>
                  <a:lnTo>
                    <a:pt x="1063307" y="1130"/>
                  </a:lnTo>
                  <a:lnTo>
                    <a:pt x="1063307" y="5854"/>
                  </a:lnTo>
                  <a:lnTo>
                    <a:pt x="1082154" y="5854"/>
                  </a:lnTo>
                  <a:lnTo>
                    <a:pt x="1082154" y="59804"/>
                  </a:lnTo>
                  <a:lnTo>
                    <a:pt x="1087361" y="59804"/>
                  </a:lnTo>
                  <a:lnTo>
                    <a:pt x="1087361" y="5854"/>
                  </a:lnTo>
                  <a:lnTo>
                    <a:pt x="1106220" y="5854"/>
                  </a:lnTo>
                  <a:lnTo>
                    <a:pt x="1106220" y="1130"/>
                  </a:lnTo>
                  <a:close/>
                </a:path>
                <a:path w="2110740" h="61595">
                  <a:moveTo>
                    <a:pt x="1201318" y="1130"/>
                  </a:moveTo>
                  <a:lnTo>
                    <a:pt x="1196111" y="1130"/>
                  </a:lnTo>
                  <a:lnTo>
                    <a:pt x="1196111" y="52247"/>
                  </a:lnTo>
                  <a:lnTo>
                    <a:pt x="1164259" y="1130"/>
                  </a:lnTo>
                  <a:lnTo>
                    <a:pt x="1158405" y="1130"/>
                  </a:lnTo>
                  <a:lnTo>
                    <a:pt x="1158405" y="59804"/>
                  </a:lnTo>
                  <a:lnTo>
                    <a:pt x="1163599" y="59804"/>
                  </a:lnTo>
                  <a:lnTo>
                    <a:pt x="1163599" y="9588"/>
                  </a:lnTo>
                  <a:lnTo>
                    <a:pt x="1195108" y="59829"/>
                  </a:lnTo>
                  <a:lnTo>
                    <a:pt x="1201318" y="59804"/>
                  </a:lnTo>
                  <a:lnTo>
                    <a:pt x="1201318" y="1130"/>
                  </a:lnTo>
                  <a:close/>
                </a:path>
                <a:path w="2110740" h="61595">
                  <a:moveTo>
                    <a:pt x="1260081" y="45580"/>
                  </a:moveTo>
                  <a:lnTo>
                    <a:pt x="1254302" y="45580"/>
                  </a:lnTo>
                  <a:lnTo>
                    <a:pt x="1253871" y="48234"/>
                  </a:lnTo>
                  <a:lnTo>
                    <a:pt x="1252601" y="50533"/>
                  </a:lnTo>
                  <a:lnTo>
                    <a:pt x="1248003" y="54825"/>
                  </a:lnTo>
                  <a:lnTo>
                    <a:pt x="1244777" y="55994"/>
                  </a:lnTo>
                  <a:lnTo>
                    <a:pt x="1233932" y="55994"/>
                  </a:lnTo>
                  <a:lnTo>
                    <a:pt x="1228674" y="53276"/>
                  </a:lnTo>
                  <a:lnTo>
                    <a:pt x="1221955" y="43192"/>
                  </a:lnTo>
                  <a:lnTo>
                    <a:pt x="1220419" y="37261"/>
                  </a:lnTo>
                  <a:lnTo>
                    <a:pt x="1220419" y="22860"/>
                  </a:lnTo>
                  <a:lnTo>
                    <a:pt x="1222044" y="16929"/>
                  </a:lnTo>
                  <a:lnTo>
                    <a:pt x="1228813" y="7213"/>
                  </a:lnTo>
                  <a:lnTo>
                    <a:pt x="1233716" y="4699"/>
                  </a:lnTo>
                  <a:lnTo>
                    <a:pt x="1243634" y="4699"/>
                  </a:lnTo>
                  <a:lnTo>
                    <a:pt x="1246746" y="5549"/>
                  </a:lnTo>
                  <a:lnTo>
                    <a:pt x="1251953" y="8966"/>
                  </a:lnTo>
                  <a:lnTo>
                    <a:pt x="1253413" y="11506"/>
                  </a:lnTo>
                  <a:lnTo>
                    <a:pt x="1253744" y="14859"/>
                  </a:lnTo>
                  <a:lnTo>
                    <a:pt x="1259420" y="14859"/>
                  </a:lnTo>
                  <a:lnTo>
                    <a:pt x="1259420" y="11506"/>
                  </a:lnTo>
                  <a:lnTo>
                    <a:pt x="1258214" y="8445"/>
                  </a:lnTo>
                  <a:lnTo>
                    <a:pt x="1252410" y="1879"/>
                  </a:lnTo>
                  <a:lnTo>
                    <a:pt x="1247432" y="0"/>
                  </a:lnTo>
                  <a:lnTo>
                    <a:pt x="1231709" y="0"/>
                  </a:lnTo>
                  <a:lnTo>
                    <a:pt x="1224876" y="3213"/>
                  </a:lnTo>
                  <a:lnTo>
                    <a:pt x="1216596" y="14922"/>
                  </a:lnTo>
                  <a:lnTo>
                    <a:pt x="1214716" y="21666"/>
                  </a:lnTo>
                  <a:lnTo>
                    <a:pt x="1214716" y="38735"/>
                  </a:lnTo>
                  <a:lnTo>
                    <a:pt x="1216672" y="45910"/>
                  </a:lnTo>
                  <a:lnTo>
                    <a:pt x="1224915" y="57619"/>
                  </a:lnTo>
                  <a:lnTo>
                    <a:pt x="1231163" y="60693"/>
                  </a:lnTo>
                  <a:lnTo>
                    <a:pt x="1244993" y="60693"/>
                  </a:lnTo>
                  <a:lnTo>
                    <a:pt x="1249641" y="59309"/>
                  </a:lnTo>
                  <a:lnTo>
                    <a:pt x="1257020" y="53733"/>
                  </a:lnTo>
                  <a:lnTo>
                    <a:pt x="1259268" y="50076"/>
                  </a:lnTo>
                  <a:lnTo>
                    <a:pt x="1260081" y="45580"/>
                  </a:lnTo>
                  <a:close/>
                </a:path>
                <a:path w="2110740" h="61595">
                  <a:moveTo>
                    <a:pt x="1953158" y="42595"/>
                  </a:moveTo>
                  <a:lnTo>
                    <a:pt x="1925040" y="24536"/>
                  </a:lnTo>
                  <a:lnTo>
                    <a:pt x="1919668" y="20345"/>
                  </a:lnTo>
                  <a:lnTo>
                    <a:pt x="1919668" y="12395"/>
                  </a:lnTo>
                  <a:lnTo>
                    <a:pt x="1920862" y="9817"/>
                  </a:lnTo>
                  <a:lnTo>
                    <a:pt x="1925853" y="5753"/>
                  </a:lnTo>
                  <a:lnTo>
                    <a:pt x="1929447" y="4699"/>
                  </a:lnTo>
                  <a:lnTo>
                    <a:pt x="1937575" y="4699"/>
                  </a:lnTo>
                  <a:lnTo>
                    <a:pt x="1940394" y="5359"/>
                  </a:lnTo>
                  <a:lnTo>
                    <a:pt x="1945005" y="8166"/>
                  </a:lnTo>
                  <a:lnTo>
                    <a:pt x="1946414" y="10528"/>
                  </a:lnTo>
                  <a:lnTo>
                    <a:pt x="1946732" y="13728"/>
                  </a:lnTo>
                  <a:lnTo>
                    <a:pt x="1952104" y="13728"/>
                  </a:lnTo>
                  <a:lnTo>
                    <a:pt x="1952104" y="8940"/>
                  </a:lnTo>
                  <a:lnTo>
                    <a:pt x="1950021" y="5359"/>
                  </a:lnTo>
                  <a:lnTo>
                    <a:pt x="1942541" y="965"/>
                  </a:lnTo>
                  <a:lnTo>
                    <a:pt x="1938502" y="0"/>
                  </a:lnTo>
                  <a:lnTo>
                    <a:pt x="1928037" y="0"/>
                  </a:lnTo>
                  <a:lnTo>
                    <a:pt x="1923376" y="1384"/>
                  </a:lnTo>
                  <a:lnTo>
                    <a:pt x="1916112" y="6959"/>
                  </a:lnTo>
                  <a:lnTo>
                    <a:pt x="1914309" y="10845"/>
                  </a:lnTo>
                  <a:lnTo>
                    <a:pt x="1914309" y="20053"/>
                  </a:lnTo>
                  <a:lnTo>
                    <a:pt x="1915693" y="23393"/>
                  </a:lnTo>
                  <a:lnTo>
                    <a:pt x="1920836" y="27889"/>
                  </a:lnTo>
                  <a:lnTo>
                    <a:pt x="1925370" y="30124"/>
                  </a:lnTo>
                  <a:lnTo>
                    <a:pt x="1937118" y="34226"/>
                  </a:lnTo>
                  <a:lnTo>
                    <a:pt x="1940471" y="35521"/>
                  </a:lnTo>
                  <a:lnTo>
                    <a:pt x="1945894" y="38163"/>
                  </a:lnTo>
                  <a:lnTo>
                    <a:pt x="1947786" y="40944"/>
                  </a:lnTo>
                  <a:lnTo>
                    <a:pt x="1947786" y="48374"/>
                  </a:lnTo>
                  <a:lnTo>
                    <a:pt x="1946198" y="51257"/>
                  </a:lnTo>
                  <a:lnTo>
                    <a:pt x="1940229" y="55105"/>
                  </a:lnTo>
                  <a:lnTo>
                    <a:pt x="1936762" y="55994"/>
                  </a:lnTo>
                  <a:lnTo>
                    <a:pt x="1928368" y="55994"/>
                  </a:lnTo>
                  <a:lnTo>
                    <a:pt x="1925015" y="55130"/>
                  </a:lnTo>
                  <a:lnTo>
                    <a:pt x="1919693" y="51435"/>
                  </a:lnTo>
                  <a:lnTo>
                    <a:pt x="1918284" y="48514"/>
                  </a:lnTo>
                  <a:lnTo>
                    <a:pt x="1918284" y="44602"/>
                  </a:lnTo>
                  <a:lnTo>
                    <a:pt x="1912924" y="44602"/>
                  </a:lnTo>
                  <a:lnTo>
                    <a:pt x="1913407" y="50076"/>
                  </a:lnTo>
                  <a:lnTo>
                    <a:pt x="1915414" y="54165"/>
                  </a:lnTo>
                  <a:lnTo>
                    <a:pt x="1922195" y="59423"/>
                  </a:lnTo>
                  <a:lnTo>
                    <a:pt x="1926628" y="60693"/>
                  </a:lnTo>
                  <a:lnTo>
                    <a:pt x="1938604" y="60693"/>
                  </a:lnTo>
                  <a:lnTo>
                    <a:pt x="1943671" y="59207"/>
                  </a:lnTo>
                  <a:lnTo>
                    <a:pt x="1951266" y="53251"/>
                  </a:lnTo>
                  <a:lnTo>
                    <a:pt x="1953158" y="49326"/>
                  </a:lnTo>
                  <a:lnTo>
                    <a:pt x="1953158" y="42595"/>
                  </a:lnTo>
                  <a:close/>
                </a:path>
                <a:path w="2110740" h="61595">
                  <a:moveTo>
                    <a:pt x="2004441" y="15570"/>
                  </a:moveTo>
                  <a:lnTo>
                    <a:pt x="1998751" y="5067"/>
                  </a:lnTo>
                  <a:lnTo>
                    <a:pt x="1998751" y="13665"/>
                  </a:lnTo>
                  <a:lnTo>
                    <a:pt x="1998751" y="22720"/>
                  </a:lnTo>
                  <a:lnTo>
                    <a:pt x="1996782" y="26123"/>
                  </a:lnTo>
                  <a:lnTo>
                    <a:pt x="1990598" y="28841"/>
                  </a:lnTo>
                  <a:lnTo>
                    <a:pt x="1987105" y="29324"/>
                  </a:lnTo>
                  <a:lnTo>
                    <a:pt x="1970951" y="29324"/>
                  </a:lnTo>
                  <a:lnTo>
                    <a:pt x="1970951" y="5854"/>
                  </a:lnTo>
                  <a:lnTo>
                    <a:pt x="1988883" y="5854"/>
                  </a:lnTo>
                  <a:lnTo>
                    <a:pt x="1992655" y="6819"/>
                  </a:lnTo>
                  <a:lnTo>
                    <a:pt x="1997532" y="10706"/>
                  </a:lnTo>
                  <a:lnTo>
                    <a:pt x="1998751" y="13665"/>
                  </a:lnTo>
                  <a:lnTo>
                    <a:pt x="1998751" y="5067"/>
                  </a:lnTo>
                  <a:lnTo>
                    <a:pt x="1997837" y="4127"/>
                  </a:lnTo>
                  <a:lnTo>
                    <a:pt x="1994916" y="2540"/>
                  </a:lnTo>
                  <a:lnTo>
                    <a:pt x="1989480" y="1346"/>
                  </a:lnTo>
                  <a:lnTo>
                    <a:pt x="1986407" y="1130"/>
                  </a:lnTo>
                  <a:lnTo>
                    <a:pt x="1965756" y="1130"/>
                  </a:lnTo>
                  <a:lnTo>
                    <a:pt x="1965756" y="59804"/>
                  </a:lnTo>
                  <a:lnTo>
                    <a:pt x="1970951" y="59804"/>
                  </a:lnTo>
                  <a:lnTo>
                    <a:pt x="1970951" y="34036"/>
                  </a:lnTo>
                  <a:lnTo>
                    <a:pt x="1984349" y="34036"/>
                  </a:lnTo>
                  <a:lnTo>
                    <a:pt x="1986610" y="33934"/>
                  </a:lnTo>
                  <a:lnTo>
                    <a:pt x="1991321" y="33489"/>
                  </a:lnTo>
                  <a:lnTo>
                    <a:pt x="1993417" y="32994"/>
                  </a:lnTo>
                  <a:lnTo>
                    <a:pt x="1995258" y="32181"/>
                  </a:lnTo>
                  <a:lnTo>
                    <a:pt x="1998243" y="30924"/>
                  </a:lnTo>
                  <a:lnTo>
                    <a:pt x="2000110" y="29324"/>
                  </a:lnTo>
                  <a:lnTo>
                    <a:pt x="2000516" y="28981"/>
                  </a:lnTo>
                  <a:lnTo>
                    <a:pt x="2003653" y="23723"/>
                  </a:lnTo>
                  <a:lnTo>
                    <a:pt x="2004441" y="20828"/>
                  </a:lnTo>
                  <a:lnTo>
                    <a:pt x="2004441" y="15570"/>
                  </a:lnTo>
                  <a:close/>
                </a:path>
                <a:path w="2110740" h="61595">
                  <a:moveTo>
                    <a:pt x="2061578" y="35077"/>
                  </a:moveTo>
                  <a:lnTo>
                    <a:pt x="2061502" y="24447"/>
                  </a:lnTo>
                  <a:lnTo>
                    <a:pt x="2060803" y="20434"/>
                  </a:lnTo>
                  <a:lnTo>
                    <a:pt x="2057438" y="12039"/>
                  </a:lnTo>
                  <a:lnTo>
                    <a:pt x="2055812" y="9880"/>
                  </a:lnTo>
                  <a:lnTo>
                    <a:pt x="2055812" y="27546"/>
                  </a:lnTo>
                  <a:lnTo>
                    <a:pt x="2055812" y="35077"/>
                  </a:lnTo>
                  <a:lnTo>
                    <a:pt x="2038172" y="54673"/>
                  </a:lnTo>
                  <a:lnTo>
                    <a:pt x="2036279" y="54965"/>
                  </a:lnTo>
                  <a:lnTo>
                    <a:pt x="2033028" y="55105"/>
                  </a:lnTo>
                  <a:lnTo>
                    <a:pt x="2020620" y="55105"/>
                  </a:lnTo>
                  <a:lnTo>
                    <a:pt x="2020620" y="5854"/>
                  </a:lnTo>
                  <a:lnTo>
                    <a:pt x="2035683" y="5854"/>
                  </a:lnTo>
                  <a:lnTo>
                    <a:pt x="2039175" y="6159"/>
                  </a:lnTo>
                  <a:lnTo>
                    <a:pt x="2045360" y="7899"/>
                  </a:lnTo>
                  <a:lnTo>
                    <a:pt x="2048446" y="10058"/>
                  </a:lnTo>
                  <a:lnTo>
                    <a:pt x="2050783" y="13309"/>
                  </a:lnTo>
                  <a:lnTo>
                    <a:pt x="2052612" y="15811"/>
                  </a:lnTo>
                  <a:lnTo>
                    <a:pt x="2053920" y="18529"/>
                  </a:lnTo>
                  <a:lnTo>
                    <a:pt x="2055431" y="24447"/>
                  </a:lnTo>
                  <a:lnTo>
                    <a:pt x="2055812" y="27546"/>
                  </a:lnTo>
                  <a:lnTo>
                    <a:pt x="2055812" y="9880"/>
                  </a:lnTo>
                  <a:lnTo>
                    <a:pt x="2054809" y="8534"/>
                  </a:lnTo>
                  <a:lnTo>
                    <a:pt x="2051240" y="5854"/>
                  </a:lnTo>
                  <a:lnTo>
                    <a:pt x="2048471" y="3746"/>
                  </a:lnTo>
                  <a:lnTo>
                    <a:pt x="2045144" y="2336"/>
                  </a:lnTo>
                  <a:lnTo>
                    <a:pt x="2039175" y="1320"/>
                  </a:lnTo>
                  <a:lnTo>
                    <a:pt x="2035822" y="1130"/>
                  </a:lnTo>
                  <a:lnTo>
                    <a:pt x="2015413" y="1130"/>
                  </a:lnTo>
                  <a:lnTo>
                    <a:pt x="2015413" y="59804"/>
                  </a:lnTo>
                  <a:lnTo>
                    <a:pt x="2033816" y="59804"/>
                  </a:lnTo>
                  <a:lnTo>
                    <a:pt x="2038172" y="59588"/>
                  </a:lnTo>
                  <a:lnTo>
                    <a:pt x="2044992" y="58445"/>
                  </a:lnTo>
                  <a:lnTo>
                    <a:pt x="2048637" y="56908"/>
                  </a:lnTo>
                  <a:lnTo>
                    <a:pt x="2050923" y="55105"/>
                  </a:lnTo>
                  <a:lnTo>
                    <a:pt x="2055139" y="51803"/>
                  </a:lnTo>
                  <a:lnTo>
                    <a:pt x="2057704" y="48158"/>
                  </a:lnTo>
                  <a:lnTo>
                    <a:pt x="2060854" y="39547"/>
                  </a:lnTo>
                  <a:lnTo>
                    <a:pt x="2061578" y="35077"/>
                  </a:lnTo>
                  <a:close/>
                </a:path>
                <a:path w="2110740" h="61595">
                  <a:moveTo>
                    <a:pt x="2110270" y="1130"/>
                  </a:moveTo>
                  <a:lnTo>
                    <a:pt x="2067356" y="1130"/>
                  </a:lnTo>
                  <a:lnTo>
                    <a:pt x="2067356" y="5854"/>
                  </a:lnTo>
                  <a:lnTo>
                    <a:pt x="2086216" y="5854"/>
                  </a:lnTo>
                  <a:lnTo>
                    <a:pt x="2086216" y="59804"/>
                  </a:lnTo>
                  <a:lnTo>
                    <a:pt x="2091410" y="59804"/>
                  </a:lnTo>
                  <a:lnTo>
                    <a:pt x="2091410" y="5854"/>
                  </a:lnTo>
                  <a:lnTo>
                    <a:pt x="2110270" y="5854"/>
                  </a:lnTo>
                  <a:lnTo>
                    <a:pt x="2110270" y="11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315349" y="4471250"/>
              <a:ext cx="2701925" cy="1746250"/>
            </a:xfrm>
            <a:custGeom>
              <a:avLst/>
              <a:gdLst/>
              <a:ahLst/>
              <a:cxnLst/>
              <a:rect l="l" t="t" r="r" b="b"/>
              <a:pathLst>
                <a:path w="2701925" h="1746250">
                  <a:moveTo>
                    <a:pt x="0" y="991946"/>
                  </a:moveTo>
                  <a:lnTo>
                    <a:pt x="2701493" y="991946"/>
                  </a:lnTo>
                </a:path>
                <a:path w="2701925" h="1746250">
                  <a:moveTo>
                    <a:pt x="2346706" y="653249"/>
                  </a:moveTo>
                  <a:lnTo>
                    <a:pt x="2602738" y="653249"/>
                  </a:lnTo>
                </a:path>
                <a:path w="2701925" h="1746250">
                  <a:moveTo>
                    <a:pt x="2249424" y="279438"/>
                  </a:moveTo>
                  <a:lnTo>
                    <a:pt x="2249424" y="855878"/>
                  </a:lnTo>
                </a:path>
                <a:path w="2701925" h="1746250">
                  <a:moveTo>
                    <a:pt x="1353312" y="279438"/>
                  </a:moveTo>
                  <a:lnTo>
                    <a:pt x="1353312" y="859535"/>
                  </a:lnTo>
                </a:path>
                <a:path w="2701925" h="1746250">
                  <a:moveTo>
                    <a:pt x="2700769" y="0"/>
                  </a:moveTo>
                  <a:lnTo>
                    <a:pt x="2701493" y="1746135"/>
                  </a:lnTo>
                </a:path>
                <a:path w="2701925" h="1746250">
                  <a:moveTo>
                    <a:pt x="1798066" y="137515"/>
                  </a:moveTo>
                  <a:lnTo>
                    <a:pt x="1798066" y="855878"/>
                  </a:lnTo>
                </a:path>
                <a:path w="2701925" h="1746250">
                  <a:moveTo>
                    <a:pt x="899769" y="134607"/>
                  </a:moveTo>
                  <a:lnTo>
                    <a:pt x="899045" y="1743214"/>
                  </a:lnTo>
                </a:path>
                <a:path w="2701925" h="1746250">
                  <a:moveTo>
                    <a:pt x="444766" y="277977"/>
                  </a:moveTo>
                  <a:lnTo>
                    <a:pt x="444766" y="8595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557703" y="5374525"/>
              <a:ext cx="1337945" cy="60960"/>
            </a:xfrm>
            <a:custGeom>
              <a:avLst/>
              <a:gdLst/>
              <a:ahLst/>
              <a:cxnLst/>
              <a:rect l="l" t="t" r="r" b="b"/>
              <a:pathLst>
                <a:path w="1337945" h="60960">
                  <a:moveTo>
                    <a:pt x="46151" y="35077"/>
                  </a:moveTo>
                  <a:lnTo>
                    <a:pt x="40398" y="9893"/>
                  </a:lnTo>
                  <a:lnTo>
                    <a:pt x="40398" y="27533"/>
                  </a:lnTo>
                  <a:lnTo>
                    <a:pt x="40398" y="35077"/>
                  </a:lnTo>
                  <a:lnTo>
                    <a:pt x="17602" y="55105"/>
                  </a:lnTo>
                  <a:lnTo>
                    <a:pt x="5194" y="55105"/>
                  </a:lnTo>
                  <a:lnTo>
                    <a:pt x="5194" y="5854"/>
                  </a:lnTo>
                  <a:lnTo>
                    <a:pt x="20256" y="5854"/>
                  </a:lnTo>
                  <a:lnTo>
                    <a:pt x="23761" y="6159"/>
                  </a:lnTo>
                  <a:lnTo>
                    <a:pt x="29933" y="7912"/>
                  </a:lnTo>
                  <a:lnTo>
                    <a:pt x="33020" y="10071"/>
                  </a:lnTo>
                  <a:lnTo>
                    <a:pt x="35356" y="13335"/>
                  </a:lnTo>
                  <a:lnTo>
                    <a:pt x="37198" y="15811"/>
                  </a:lnTo>
                  <a:lnTo>
                    <a:pt x="38493" y="18529"/>
                  </a:lnTo>
                  <a:lnTo>
                    <a:pt x="40005" y="24447"/>
                  </a:lnTo>
                  <a:lnTo>
                    <a:pt x="40398" y="27533"/>
                  </a:lnTo>
                  <a:lnTo>
                    <a:pt x="40398" y="9893"/>
                  </a:lnTo>
                  <a:lnTo>
                    <a:pt x="39395" y="8534"/>
                  </a:lnTo>
                  <a:lnTo>
                    <a:pt x="35814" y="5854"/>
                  </a:lnTo>
                  <a:lnTo>
                    <a:pt x="33045" y="3771"/>
                  </a:lnTo>
                  <a:lnTo>
                    <a:pt x="29718" y="2349"/>
                  </a:lnTo>
                  <a:lnTo>
                    <a:pt x="23761" y="1320"/>
                  </a:lnTo>
                  <a:lnTo>
                    <a:pt x="20396" y="1130"/>
                  </a:lnTo>
                  <a:lnTo>
                    <a:pt x="0" y="1130"/>
                  </a:lnTo>
                  <a:lnTo>
                    <a:pt x="0" y="59829"/>
                  </a:lnTo>
                  <a:lnTo>
                    <a:pt x="18389" y="59829"/>
                  </a:lnTo>
                  <a:lnTo>
                    <a:pt x="22758" y="59601"/>
                  </a:lnTo>
                  <a:lnTo>
                    <a:pt x="29578" y="58445"/>
                  </a:lnTo>
                  <a:lnTo>
                    <a:pt x="33210" y="56896"/>
                  </a:lnTo>
                  <a:lnTo>
                    <a:pt x="35496" y="55105"/>
                  </a:lnTo>
                  <a:lnTo>
                    <a:pt x="39712" y="51828"/>
                  </a:lnTo>
                  <a:lnTo>
                    <a:pt x="42291" y="48158"/>
                  </a:lnTo>
                  <a:lnTo>
                    <a:pt x="45427" y="39535"/>
                  </a:lnTo>
                  <a:lnTo>
                    <a:pt x="46151" y="35077"/>
                  </a:lnTo>
                  <a:close/>
                </a:path>
                <a:path w="1337945" h="60960">
                  <a:moveTo>
                    <a:pt x="97370" y="15570"/>
                  </a:moveTo>
                  <a:lnTo>
                    <a:pt x="97078" y="13665"/>
                  </a:lnTo>
                  <a:lnTo>
                    <a:pt x="95846" y="9994"/>
                  </a:lnTo>
                  <a:lnTo>
                    <a:pt x="94716" y="8153"/>
                  </a:lnTo>
                  <a:lnTo>
                    <a:pt x="92430" y="5854"/>
                  </a:lnTo>
                  <a:lnTo>
                    <a:pt x="91681" y="5092"/>
                  </a:lnTo>
                  <a:lnTo>
                    <a:pt x="91681" y="13665"/>
                  </a:lnTo>
                  <a:lnTo>
                    <a:pt x="91681" y="22720"/>
                  </a:lnTo>
                  <a:lnTo>
                    <a:pt x="89700" y="26136"/>
                  </a:lnTo>
                  <a:lnTo>
                    <a:pt x="83527" y="28841"/>
                  </a:lnTo>
                  <a:lnTo>
                    <a:pt x="80035" y="29337"/>
                  </a:lnTo>
                  <a:lnTo>
                    <a:pt x="63881" y="29337"/>
                  </a:lnTo>
                  <a:lnTo>
                    <a:pt x="63881" y="5854"/>
                  </a:lnTo>
                  <a:lnTo>
                    <a:pt x="81813" y="5854"/>
                  </a:lnTo>
                  <a:lnTo>
                    <a:pt x="85585" y="6819"/>
                  </a:lnTo>
                  <a:lnTo>
                    <a:pt x="90462" y="10731"/>
                  </a:lnTo>
                  <a:lnTo>
                    <a:pt x="91681" y="13665"/>
                  </a:lnTo>
                  <a:lnTo>
                    <a:pt x="91681" y="5092"/>
                  </a:lnTo>
                  <a:lnTo>
                    <a:pt x="90754" y="4140"/>
                  </a:lnTo>
                  <a:lnTo>
                    <a:pt x="87833" y="2527"/>
                  </a:lnTo>
                  <a:lnTo>
                    <a:pt x="84366" y="1790"/>
                  </a:lnTo>
                  <a:lnTo>
                    <a:pt x="82410" y="1333"/>
                  </a:lnTo>
                  <a:lnTo>
                    <a:pt x="79324" y="1130"/>
                  </a:lnTo>
                  <a:lnTo>
                    <a:pt x="58674" y="1130"/>
                  </a:lnTo>
                  <a:lnTo>
                    <a:pt x="58674" y="59829"/>
                  </a:lnTo>
                  <a:lnTo>
                    <a:pt x="63881" y="59829"/>
                  </a:lnTo>
                  <a:lnTo>
                    <a:pt x="63881" y="34048"/>
                  </a:lnTo>
                  <a:lnTo>
                    <a:pt x="77266" y="34048"/>
                  </a:lnTo>
                  <a:lnTo>
                    <a:pt x="79527" y="33947"/>
                  </a:lnTo>
                  <a:lnTo>
                    <a:pt x="84239" y="33515"/>
                  </a:lnTo>
                  <a:lnTo>
                    <a:pt x="86334" y="32994"/>
                  </a:lnTo>
                  <a:lnTo>
                    <a:pt x="88176" y="32181"/>
                  </a:lnTo>
                  <a:lnTo>
                    <a:pt x="91160" y="30924"/>
                  </a:lnTo>
                  <a:lnTo>
                    <a:pt x="93027" y="29337"/>
                  </a:lnTo>
                  <a:lnTo>
                    <a:pt x="93446" y="28981"/>
                  </a:lnTo>
                  <a:lnTo>
                    <a:pt x="96583" y="23749"/>
                  </a:lnTo>
                  <a:lnTo>
                    <a:pt x="97370" y="20840"/>
                  </a:lnTo>
                  <a:lnTo>
                    <a:pt x="97370" y="15570"/>
                  </a:lnTo>
                  <a:close/>
                </a:path>
                <a:path w="1337945" h="60960">
                  <a:moveTo>
                    <a:pt x="145402" y="42608"/>
                  </a:moveTo>
                  <a:lnTo>
                    <a:pt x="117284" y="24549"/>
                  </a:lnTo>
                  <a:lnTo>
                    <a:pt x="111912" y="20370"/>
                  </a:lnTo>
                  <a:lnTo>
                    <a:pt x="111912" y="12395"/>
                  </a:lnTo>
                  <a:lnTo>
                    <a:pt x="113106" y="9817"/>
                  </a:lnTo>
                  <a:lnTo>
                    <a:pt x="118084" y="5765"/>
                  </a:lnTo>
                  <a:lnTo>
                    <a:pt x="121704" y="4699"/>
                  </a:lnTo>
                  <a:lnTo>
                    <a:pt x="129832" y="4699"/>
                  </a:lnTo>
                  <a:lnTo>
                    <a:pt x="132638" y="5359"/>
                  </a:lnTo>
                  <a:lnTo>
                    <a:pt x="137248" y="8166"/>
                  </a:lnTo>
                  <a:lnTo>
                    <a:pt x="138658" y="10528"/>
                  </a:lnTo>
                  <a:lnTo>
                    <a:pt x="138976" y="13728"/>
                  </a:lnTo>
                  <a:lnTo>
                    <a:pt x="144348" y="13728"/>
                  </a:lnTo>
                  <a:lnTo>
                    <a:pt x="144348" y="8966"/>
                  </a:lnTo>
                  <a:lnTo>
                    <a:pt x="142265" y="5359"/>
                  </a:lnTo>
                  <a:lnTo>
                    <a:pt x="134785" y="965"/>
                  </a:lnTo>
                  <a:lnTo>
                    <a:pt x="130746" y="0"/>
                  </a:lnTo>
                  <a:lnTo>
                    <a:pt x="120294" y="0"/>
                  </a:lnTo>
                  <a:lnTo>
                    <a:pt x="115633" y="1384"/>
                  </a:lnTo>
                  <a:lnTo>
                    <a:pt x="108369" y="6985"/>
                  </a:lnTo>
                  <a:lnTo>
                    <a:pt x="106553" y="10845"/>
                  </a:lnTo>
                  <a:lnTo>
                    <a:pt x="106553" y="20078"/>
                  </a:lnTo>
                  <a:lnTo>
                    <a:pt x="107937" y="23418"/>
                  </a:lnTo>
                  <a:lnTo>
                    <a:pt x="113080" y="27889"/>
                  </a:lnTo>
                  <a:lnTo>
                    <a:pt x="117602" y="30111"/>
                  </a:lnTo>
                  <a:lnTo>
                    <a:pt x="129374" y="34239"/>
                  </a:lnTo>
                  <a:lnTo>
                    <a:pt x="132727" y="35521"/>
                  </a:lnTo>
                  <a:lnTo>
                    <a:pt x="138150" y="38176"/>
                  </a:lnTo>
                  <a:lnTo>
                    <a:pt x="140030" y="40957"/>
                  </a:lnTo>
                  <a:lnTo>
                    <a:pt x="140030" y="48374"/>
                  </a:lnTo>
                  <a:lnTo>
                    <a:pt x="138442" y="51244"/>
                  </a:lnTo>
                  <a:lnTo>
                    <a:pt x="132473" y="55105"/>
                  </a:lnTo>
                  <a:lnTo>
                    <a:pt x="129006" y="55994"/>
                  </a:lnTo>
                  <a:lnTo>
                    <a:pt x="120611" y="55994"/>
                  </a:lnTo>
                  <a:lnTo>
                    <a:pt x="117259" y="55118"/>
                  </a:lnTo>
                  <a:lnTo>
                    <a:pt x="111950" y="51447"/>
                  </a:lnTo>
                  <a:lnTo>
                    <a:pt x="110540" y="48514"/>
                  </a:lnTo>
                  <a:lnTo>
                    <a:pt x="110540" y="44627"/>
                  </a:lnTo>
                  <a:lnTo>
                    <a:pt x="105168" y="44627"/>
                  </a:lnTo>
                  <a:lnTo>
                    <a:pt x="105651" y="50076"/>
                  </a:lnTo>
                  <a:lnTo>
                    <a:pt x="107670" y="54178"/>
                  </a:lnTo>
                  <a:lnTo>
                    <a:pt x="114439" y="59436"/>
                  </a:lnTo>
                  <a:lnTo>
                    <a:pt x="118872" y="60718"/>
                  </a:lnTo>
                  <a:lnTo>
                    <a:pt x="130860" y="60718"/>
                  </a:lnTo>
                  <a:lnTo>
                    <a:pt x="135915" y="59207"/>
                  </a:lnTo>
                  <a:lnTo>
                    <a:pt x="143510" y="53251"/>
                  </a:lnTo>
                  <a:lnTo>
                    <a:pt x="145402" y="49326"/>
                  </a:lnTo>
                  <a:lnTo>
                    <a:pt x="145402" y="42608"/>
                  </a:lnTo>
                  <a:close/>
                </a:path>
                <a:path w="1337945" h="60960">
                  <a:moveTo>
                    <a:pt x="192544" y="1130"/>
                  </a:moveTo>
                  <a:lnTo>
                    <a:pt x="149631" y="1130"/>
                  </a:lnTo>
                  <a:lnTo>
                    <a:pt x="149631" y="5854"/>
                  </a:lnTo>
                  <a:lnTo>
                    <a:pt x="168490" y="5854"/>
                  </a:lnTo>
                  <a:lnTo>
                    <a:pt x="168490" y="59829"/>
                  </a:lnTo>
                  <a:lnTo>
                    <a:pt x="173685" y="59829"/>
                  </a:lnTo>
                  <a:lnTo>
                    <a:pt x="173685" y="5854"/>
                  </a:lnTo>
                  <a:lnTo>
                    <a:pt x="192544" y="5854"/>
                  </a:lnTo>
                  <a:lnTo>
                    <a:pt x="192544" y="1130"/>
                  </a:lnTo>
                  <a:close/>
                </a:path>
                <a:path w="1337945" h="60960">
                  <a:moveTo>
                    <a:pt x="276263" y="54864"/>
                  </a:moveTo>
                  <a:lnTo>
                    <a:pt x="247408" y="54864"/>
                  </a:lnTo>
                  <a:lnTo>
                    <a:pt x="253796" y="48793"/>
                  </a:lnTo>
                  <a:lnTo>
                    <a:pt x="259054" y="43637"/>
                  </a:lnTo>
                  <a:lnTo>
                    <a:pt x="275526" y="19519"/>
                  </a:lnTo>
                  <a:lnTo>
                    <a:pt x="275526" y="12534"/>
                  </a:lnTo>
                  <a:lnTo>
                    <a:pt x="273951" y="8928"/>
                  </a:lnTo>
                  <a:lnTo>
                    <a:pt x="267677" y="3670"/>
                  </a:lnTo>
                  <a:lnTo>
                    <a:pt x="263690" y="2349"/>
                  </a:lnTo>
                  <a:lnTo>
                    <a:pt x="253936" y="2349"/>
                  </a:lnTo>
                  <a:lnTo>
                    <a:pt x="249872" y="3721"/>
                  </a:lnTo>
                  <a:lnTo>
                    <a:pt x="243205" y="9474"/>
                  </a:lnTo>
                  <a:lnTo>
                    <a:pt x="241477" y="13538"/>
                  </a:lnTo>
                  <a:lnTo>
                    <a:pt x="241477" y="18694"/>
                  </a:lnTo>
                  <a:lnTo>
                    <a:pt x="247408" y="18694"/>
                  </a:lnTo>
                  <a:lnTo>
                    <a:pt x="247408" y="15214"/>
                  </a:lnTo>
                  <a:lnTo>
                    <a:pt x="248437" y="12433"/>
                  </a:lnTo>
                  <a:lnTo>
                    <a:pt x="252552" y="8204"/>
                  </a:lnTo>
                  <a:lnTo>
                    <a:pt x="255320" y="7137"/>
                  </a:lnTo>
                  <a:lnTo>
                    <a:pt x="262699" y="7137"/>
                  </a:lnTo>
                  <a:lnTo>
                    <a:pt x="265595" y="8407"/>
                  </a:lnTo>
                  <a:lnTo>
                    <a:pt x="268897" y="12852"/>
                  </a:lnTo>
                  <a:lnTo>
                    <a:pt x="269595" y="15074"/>
                  </a:lnTo>
                  <a:lnTo>
                    <a:pt x="269595" y="19354"/>
                  </a:lnTo>
                  <a:lnTo>
                    <a:pt x="245732" y="49999"/>
                  </a:lnTo>
                  <a:lnTo>
                    <a:pt x="240906" y="54279"/>
                  </a:lnTo>
                  <a:lnTo>
                    <a:pt x="240906" y="59829"/>
                  </a:lnTo>
                  <a:lnTo>
                    <a:pt x="276263" y="59829"/>
                  </a:lnTo>
                  <a:lnTo>
                    <a:pt x="276263" y="54864"/>
                  </a:lnTo>
                  <a:close/>
                </a:path>
                <a:path w="1337945" h="60960">
                  <a:moveTo>
                    <a:pt x="355422" y="1130"/>
                  </a:moveTo>
                  <a:lnTo>
                    <a:pt x="350227" y="1130"/>
                  </a:lnTo>
                  <a:lnTo>
                    <a:pt x="350227" y="52260"/>
                  </a:lnTo>
                  <a:lnTo>
                    <a:pt x="318363" y="1130"/>
                  </a:lnTo>
                  <a:lnTo>
                    <a:pt x="312521" y="1130"/>
                  </a:lnTo>
                  <a:lnTo>
                    <a:pt x="312521" y="59829"/>
                  </a:lnTo>
                  <a:lnTo>
                    <a:pt x="317715" y="59829"/>
                  </a:lnTo>
                  <a:lnTo>
                    <a:pt x="317715" y="9575"/>
                  </a:lnTo>
                  <a:lnTo>
                    <a:pt x="349224" y="59829"/>
                  </a:lnTo>
                  <a:lnTo>
                    <a:pt x="355422" y="59829"/>
                  </a:lnTo>
                  <a:lnTo>
                    <a:pt x="355422" y="1130"/>
                  </a:lnTo>
                  <a:close/>
                </a:path>
                <a:path w="1337945" h="60960">
                  <a:moveTo>
                    <a:pt x="421017" y="38900"/>
                  </a:moveTo>
                  <a:lnTo>
                    <a:pt x="420992" y="21666"/>
                  </a:lnTo>
                  <a:lnTo>
                    <a:pt x="419125" y="14960"/>
                  </a:lnTo>
                  <a:lnTo>
                    <a:pt x="415328" y="9575"/>
                  </a:lnTo>
                  <a:lnTo>
                    <a:pt x="415328" y="22694"/>
                  </a:lnTo>
                  <a:lnTo>
                    <a:pt x="415328" y="37312"/>
                  </a:lnTo>
                  <a:lnTo>
                    <a:pt x="413778" y="43256"/>
                  </a:lnTo>
                  <a:lnTo>
                    <a:pt x="407060" y="53289"/>
                  </a:lnTo>
                  <a:lnTo>
                    <a:pt x="401802" y="55994"/>
                  </a:lnTo>
                  <a:lnTo>
                    <a:pt x="388048" y="55994"/>
                  </a:lnTo>
                  <a:lnTo>
                    <a:pt x="382790" y="53289"/>
                  </a:lnTo>
                  <a:lnTo>
                    <a:pt x="376072" y="43205"/>
                  </a:lnTo>
                  <a:lnTo>
                    <a:pt x="374523" y="37312"/>
                  </a:lnTo>
                  <a:lnTo>
                    <a:pt x="374535" y="22694"/>
                  </a:lnTo>
                  <a:lnTo>
                    <a:pt x="376174" y="16814"/>
                  </a:lnTo>
                  <a:lnTo>
                    <a:pt x="383120" y="7213"/>
                  </a:lnTo>
                  <a:lnTo>
                    <a:pt x="388264" y="4699"/>
                  </a:lnTo>
                  <a:lnTo>
                    <a:pt x="401650" y="4699"/>
                  </a:lnTo>
                  <a:lnTo>
                    <a:pt x="406819" y="7213"/>
                  </a:lnTo>
                  <a:lnTo>
                    <a:pt x="413702" y="16764"/>
                  </a:lnTo>
                  <a:lnTo>
                    <a:pt x="415328" y="22694"/>
                  </a:lnTo>
                  <a:lnTo>
                    <a:pt x="415328" y="9575"/>
                  </a:lnTo>
                  <a:lnTo>
                    <a:pt x="411848" y="4699"/>
                  </a:lnTo>
                  <a:lnTo>
                    <a:pt x="410781" y="3187"/>
                  </a:lnTo>
                  <a:lnTo>
                    <a:pt x="403974" y="0"/>
                  </a:lnTo>
                  <a:lnTo>
                    <a:pt x="385826" y="0"/>
                  </a:lnTo>
                  <a:lnTo>
                    <a:pt x="378993" y="3213"/>
                  </a:lnTo>
                  <a:lnTo>
                    <a:pt x="374446" y="9664"/>
                  </a:lnTo>
                  <a:lnTo>
                    <a:pt x="370713" y="14922"/>
                  </a:lnTo>
                  <a:lnTo>
                    <a:pt x="368833" y="21666"/>
                  </a:lnTo>
                  <a:lnTo>
                    <a:pt x="368846" y="38900"/>
                  </a:lnTo>
                  <a:lnTo>
                    <a:pt x="370840" y="46037"/>
                  </a:lnTo>
                  <a:lnTo>
                    <a:pt x="379399" y="57619"/>
                  </a:lnTo>
                  <a:lnTo>
                    <a:pt x="386092" y="60718"/>
                  </a:lnTo>
                  <a:lnTo>
                    <a:pt x="403809" y="60718"/>
                  </a:lnTo>
                  <a:lnTo>
                    <a:pt x="410527" y="57619"/>
                  </a:lnTo>
                  <a:lnTo>
                    <a:pt x="411721" y="55994"/>
                  </a:lnTo>
                  <a:lnTo>
                    <a:pt x="419036" y="46075"/>
                  </a:lnTo>
                  <a:lnTo>
                    <a:pt x="421017" y="38900"/>
                  </a:lnTo>
                  <a:close/>
                </a:path>
                <a:path w="1337945" h="60960">
                  <a:moveTo>
                    <a:pt x="969556" y="35077"/>
                  </a:moveTo>
                  <a:lnTo>
                    <a:pt x="963803" y="9880"/>
                  </a:lnTo>
                  <a:lnTo>
                    <a:pt x="963803" y="27533"/>
                  </a:lnTo>
                  <a:lnTo>
                    <a:pt x="963803" y="35077"/>
                  </a:lnTo>
                  <a:lnTo>
                    <a:pt x="946162" y="54686"/>
                  </a:lnTo>
                  <a:lnTo>
                    <a:pt x="944270" y="54965"/>
                  </a:lnTo>
                  <a:lnTo>
                    <a:pt x="941019" y="55105"/>
                  </a:lnTo>
                  <a:lnTo>
                    <a:pt x="928611" y="55105"/>
                  </a:lnTo>
                  <a:lnTo>
                    <a:pt x="928611" y="5854"/>
                  </a:lnTo>
                  <a:lnTo>
                    <a:pt x="943673" y="5854"/>
                  </a:lnTo>
                  <a:lnTo>
                    <a:pt x="947166" y="6159"/>
                  </a:lnTo>
                  <a:lnTo>
                    <a:pt x="953350" y="7912"/>
                  </a:lnTo>
                  <a:lnTo>
                    <a:pt x="956437" y="10071"/>
                  </a:lnTo>
                  <a:lnTo>
                    <a:pt x="958761" y="13335"/>
                  </a:lnTo>
                  <a:lnTo>
                    <a:pt x="960602" y="15811"/>
                  </a:lnTo>
                  <a:lnTo>
                    <a:pt x="961898" y="18529"/>
                  </a:lnTo>
                  <a:lnTo>
                    <a:pt x="963422" y="24447"/>
                  </a:lnTo>
                  <a:lnTo>
                    <a:pt x="963803" y="27533"/>
                  </a:lnTo>
                  <a:lnTo>
                    <a:pt x="963803" y="9880"/>
                  </a:lnTo>
                  <a:lnTo>
                    <a:pt x="962799" y="8534"/>
                  </a:lnTo>
                  <a:lnTo>
                    <a:pt x="959231" y="5854"/>
                  </a:lnTo>
                  <a:lnTo>
                    <a:pt x="956462" y="3771"/>
                  </a:lnTo>
                  <a:lnTo>
                    <a:pt x="953122" y="2349"/>
                  </a:lnTo>
                  <a:lnTo>
                    <a:pt x="947166" y="1320"/>
                  </a:lnTo>
                  <a:lnTo>
                    <a:pt x="943813" y="1130"/>
                  </a:lnTo>
                  <a:lnTo>
                    <a:pt x="923404" y="1130"/>
                  </a:lnTo>
                  <a:lnTo>
                    <a:pt x="923404" y="59829"/>
                  </a:lnTo>
                  <a:lnTo>
                    <a:pt x="941793" y="59829"/>
                  </a:lnTo>
                  <a:lnTo>
                    <a:pt x="946162" y="59601"/>
                  </a:lnTo>
                  <a:lnTo>
                    <a:pt x="952982" y="58445"/>
                  </a:lnTo>
                  <a:lnTo>
                    <a:pt x="956614" y="56896"/>
                  </a:lnTo>
                  <a:lnTo>
                    <a:pt x="958913" y="55105"/>
                  </a:lnTo>
                  <a:lnTo>
                    <a:pt x="963129" y="51828"/>
                  </a:lnTo>
                  <a:lnTo>
                    <a:pt x="965695" y="48158"/>
                  </a:lnTo>
                  <a:lnTo>
                    <a:pt x="968844" y="39535"/>
                  </a:lnTo>
                  <a:lnTo>
                    <a:pt x="969556" y="35077"/>
                  </a:lnTo>
                  <a:close/>
                </a:path>
                <a:path w="1337945" h="60960">
                  <a:moveTo>
                    <a:pt x="1020775" y="15570"/>
                  </a:moveTo>
                  <a:lnTo>
                    <a:pt x="1020470" y="13665"/>
                  </a:lnTo>
                  <a:lnTo>
                    <a:pt x="1019251" y="9994"/>
                  </a:lnTo>
                  <a:lnTo>
                    <a:pt x="1018120" y="8153"/>
                  </a:lnTo>
                  <a:lnTo>
                    <a:pt x="1015834" y="5854"/>
                  </a:lnTo>
                  <a:lnTo>
                    <a:pt x="1015085" y="5092"/>
                  </a:lnTo>
                  <a:lnTo>
                    <a:pt x="1015085" y="13665"/>
                  </a:lnTo>
                  <a:lnTo>
                    <a:pt x="1015085" y="22720"/>
                  </a:lnTo>
                  <a:lnTo>
                    <a:pt x="1013104" y="26136"/>
                  </a:lnTo>
                  <a:lnTo>
                    <a:pt x="1006932" y="28841"/>
                  </a:lnTo>
                  <a:lnTo>
                    <a:pt x="1003439" y="29337"/>
                  </a:lnTo>
                  <a:lnTo>
                    <a:pt x="987285" y="29337"/>
                  </a:lnTo>
                  <a:lnTo>
                    <a:pt x="987285" y="5854"/>
                  </a:lnTo>
                  <a:lnTo>
                    <a:pt x="1005217" y="5854"/>
                  </a:lnTo>
                  <a:lnTo>
                    <a:pt x="1008989" y="6819"/>
                  </a:lnTo>
                  <a:lnTo>
                    <a:pt x="1013866" y="10731"/>
                  </a:lnTo>
                  <a:lnTo>
                    <a:pt x="1015085" y="13665"/>
                  </a:lnTo>
                  <a:lnTo>
                    <a:pt x="1015085" y="5092"/>
                  </a:lnTo>
                  <a:lnTo>
                    <a:pt x="1014158" y="4140"/>
                  </a:lnTo>
                  <a:lnTo>
                    <a:pt x="1011237" y="2527"/>
                  </a:lnTo>
                  <a:lnTo>
                    <a:pt x="1007770" y="1790"/>
                  </a:lnTo>
                  <a:lnTo>
                    <a:pt x="1005814" y="1333"/>
                  </a:lnTo>
                  <a:lnTo>
                    <a:pt x="1002728" y="1130"/>
                  </a:lnTo>
                  <a:lnTo>
                    <a:pt x="982091" y="1130"/>
                  </a:lnTo>
                  <a:lnTo>
                    <a:pt x="982091" y="59829"/>
                  </a:lnTo>
                  <a:lnTo>
                    <a:pt x="987285" y="59829"/>
                  </a:lnTo>
                  <a:lnTo>
                    <a:pt x="987285" y="34048"/>
                  </a:lnTo>
                  <a:lnTo>
                    <a:pt x="1000671" y="34048"/>
                  </a:lnTo>
                  <a:lnTo>
                    <a:pt x="1002931" y="33947"/>
                  </a:lnTo>
                  <a:lnTo>
                    <a:pt x="1007643" y="33515"/>
                  </a:lnTo>
                  <a:lnTo>
                    <a:pt x="1009738" y="32994"/>
                  </a:lnTo>
                  <a:lnTo>
                    <a:pt x="1011580" y="32181"/>
                  </a:lnTo>
                  <a:lnTo>
                    <a:pt x="1014564" y="30924"/>
                  </a:lnTo>
                  <a:lnTo>
                    <a:pt x="1016419" y="29337"/>
                  </a:lnTo>
                  <a:lnTo>
                    <a:pt x="1016838" y="28981"/>
                  </a:lnTo>
                  <a:lnTo>
                    <a:pt x="1019987" y="23749"/>
                  </a:lnTo>
                  <a:lnTo>
                    <a:pt x="1020775" y="20840"/>
                  </a:lnTo>
                  <a:lnTo>
                    <a:pt x="1020775" y="15570"/>
                  </a:lnTo>
                  <a:close/>
                </a:path>
                <a:path w="1337945" h="60960">
                  <a:moveTo>
                    <a:pt x="1068806" y="42608"/>
                  </a:moveTo>
                  <a:lnTo>
                    <a:pt x="1040688" y="24549"/>
                  </a:lnTo>
                  <a:lnTo>
                    <a:pt x="1035316" y="20370"/>
                  </a:lnTo>
                  <a:lnTo>
                    <a:pt x="1035316" y="12395"/>
                  </a:lnTo>
                  <a:lnTo>
                    <a:pt x="1036510" y="9817"/>
                  </a:lnTo>
                  <a:lnTo>
                    <a:pt x="1041488" y="5765"/>
                  </a:lnTo>
                  <a:lnTo>
                    <a:pt x="1045108" y="4699"/>
                  </a:lnTo>
                  <a:lnTo>
                    <a:pt x="1053223" y="4699"/>
                  </a:lnTo>
                  <a:lnTo>
                    <a:pt x="1056043" y="5359"/>
                  </a:lnTo>
                  <a:lnTo>
                    <a:pt x="1060653" y="8166"/>
                  </a:lnTo>
                  <a:lnTo>
                    <a:pt x="1062062" y="10528"/>
                  </a:lnTo>
                  <a:lnTo>
                    <a:pt x="1062380" y="13728"/>
                  </a:lnTo>
                  <a:lnTo>
                    <a:pt x="1067752" y="13728"/>
                  </a:lnTo>
                  <a:lnTo>
                    <a:pt x="1067752" y="8966"/>
                  </a:lnTo>
                  <a:lnTo>
                    <a:pt x="1065669" y="5359"/>
                  </a:lnTo>
                  <a:lnTo>
                    <a:pt x="1058176" y="965"/>
                  </a:lnTo>
                  <a:lnTo>
                    <a:pt x="1054150" y="0"/>
                  </a:lnTo>
                  <a:lnTo>
                    <a:pt x="1043686" y="0"/>
                  </a:lnTo>
                  <a:lnTo>
                    <a:pt x="1039025" y="1384"/>
                  </a:lnTo>
                  <a:lnTo>
                    <a:pt x="1031773" y="6985"/>
                  </a:lnTo>
                  <a:lnTo>
                    <a:pt x="1029957" y="10845"/>
                  </a:lnTo>
                  <a:lnTo>
                    <a:pt x="1029957" y="20078"/>
                  </a:lnTo>
                  <a:lnTo>
                    <a:pt x="1031341" y="23418"/>
                  </a:lnTo>
                  <a:lnTo>
                    <a:pt x="1036485" y="27889"/>
                  </a:lnTo>
                  <a:lnTo>
                    <a:pt x="1041006" y="30111"/>
                  </a:lnTo>
                  <a:lnTo>
                    <a:pt x="1052766" y="34239"/>
                  </a:lnTo>
                  <a:lnTo>
                    <a:pt x="1056119" y="35521"/>
                  </a:lnTo>
                  <a:lnTo>
                    <a:pt x="1061554" y="38176"/>
                  </a:lnTo>
                  <a:lnTo>
                    <a:pt x="1063434" y="40957"/>
                  </a:lnTo>
                  <a:lnTo>
                    <a:pt x="1063434" y="48374"/>
                  </a:lnTo>
                  <a:lnTo>
                    <a:pt x="1061847" y="51244"/>
                  </a:lnTo>
                  <a:lnTo>
                    <a:pt x="1055878" y="55105"/>
                  </a:lnTo>
                  <a:lnTo>
                    <a:pt x="1052410" y="55994"/>
                  </a:lnTo>
                  <a:lnTo>
                    <a:pt x="1044016" y="55994"/>
                  </a:lnTo>
                  <a:lnTo>
                    <a:pt x="1040663" y="55118"/>
                  </a:lnTo>
                  <a:lnTo>
                    <a:pt x="1035354" y="51447"/>
                  </a:lnTo>
                  <a:lnTo>
                    <a:pt x="1033945" y="48514"/>
                  </a:lnTo>
                  <a:lnTo>
                    <a:pt x="1033945" y="44627"/>
                  </a:lnTo>
                  <a:lnTo>
                    <a:pt x="1028573" y="44627"/>
                  </a:lnTo>
                  <a:lnTo>
                    <a:pt x="1029055" y="50076"/>
                  </a:lnTo>
                  <a:lnTo>
                    <a:pt x="1031062" y="54178"/>
                  </a:lnTo>
                  <a:lnTo>
                    <a:pt x="1037831" y="59436"/>
                  </a:lnTo>
                  <a:lnTo>
                    <a:pt x="1042276" y="60718"/>
                  </a:lnTo>
                  <a:lnTo>
                    <a:pt x="1054252" y="60718"/>
                  </a:lnTo>
                  <a:lnTo>
                    <a:pt x="1059319" y="59207"/>
                  </a:lnTo>
                  <a:lnTo>
                    <a:pt x="1066901" y="53251"/>
                  </a:lnTo>
                  <a:lnTo>
                    <a:pt x="1068806" y="49326"/>
                  </a:lnTo>
                  <a:lnTo>
                    <a:pt x="1068806" y="42608"/>
                  </a:lnTo>
                  <a:close/>
                </a:path>
                <a:path w="1337945" h="60960">
                  <a:moveTo>
                    <a:pt x="1115949" y="1130"/>
                  </a:moveTo>
                  <a:lnTo>
                    <a:pt x="1073035" y="1130"/>
                  </a:lnTo>
                  <a:lnTo>
                    <a:pt x="1073035" y="5854"/>
                  </a:lnTo>
                  <a:lnTo>
                    <a:pt x="1091895" y="5854"/>
                  </a:lnTo>
                  <a:lnTo>
                    <a:pt x="1091895" y="59829"/>
                  </a:lnTo>
                  <a:lnTo>
                    <a:pt x="1097089" y="59829"/>
                  </a:lnTo>
                  <a:lnTo>
                    <a:pt x="1097089" y="5854"/>
                  </a:lnTo>
                  <a:lnTo>
                    <a:pt x="1115949" y="5854"/>
                  </a:lnTo>
                  <a:lnTo>
                    <a:pt x="1115949" y="1130"/>
                  </a:lnTo>
                  <a:close/>
                </a:path>
                <a:path w="1337945" h="60960">
                  <a:moveTo>
                    <a:pt x="1199667" y="54864"/>
                  </a:moveTo>
                  <a:lnTo>
                    <a:pt x="1170813" y="54864"/>
                  </a:lnTo>
                  <a:lnTo>
                    <a:pt x="1177201" y="48793"/>
                  </a:lnTo>
                  <a:lnTo>
                    <a:pt x="1182458" y="43637"/>
                  </a:lnTo>
                  <a:lnTo>
                    <a:pt x="1198930" y="19519"/>
                  </a:lnTo>
                  <a:lnTo>
                    <a:pt x="1198930" y="12534"/>
                  </a:lnTo>
                  <a:lnTo>
                    <a:pt x="1197356" y="8928"/>
                  </a:lnTo>
                  <a:lnTo>
                    <a:pt x="1191082" y="3670"/>
                  </a:lnTo>
                  <a:lnTo>
                    <a:pt x="1187094" y="2349"/>
                  </a:lnTo>
                  <a:lnTo>
                    <a:pt x="1177340" y="2349"/>
                  </a:lnTo>
                  <a:lnTo>
                    <a:pt x="1173276" y="3721"/>
                  </a:lnTo>
                  <a:lnTo>
                    <a:pt x="1166622" y="9474"/>
                  </a:lnTo>
                  <a:lnTo>
                    <a:pt x="1164882" y="13538"/>
                  </a:lnTo>
                  <a:lnTo>
                    <a:pt x="1164882" y="18694"/>
                  </a:lnTo>
                  <a:lnTo>
                    <a:pt x="1170813" y="18694"/>
                  </a:lnTo>
                  <a:lnTo>
                    <a:pt x="1170813" y="15214"/>
                  </a:lnTo>
                  <a:lnTo>
                    <a:pt x="1171841" y="12433"/>
                  </a:lnTo>
                  <a:lnTo>
                    <a:pt x="1175956" y="8204"/>
                  </a:lnTo>
                  <a:lnTo>
                    <a:pt x="1178725" y="7137"/>
                  </a:lnTo>
                  <a:lnTo>
                    <a:pt x="1186091" y="7137"/>
                  </a:lnTo>
                  <a:lnTo>
                    <a:pt x="1188986" y="8407"/>
                  </a:lnTo>
                  <a:lnTo>
                    <a:pt x="1192288" y="12852"/>
                  </a:lnTo>
                  <a:lnTo>
                    <a:pt x="1192999" y="15074"/>
                  </a:lnTo>
                  <a:lnTo>
                    <a:pt x="1192999" y="19354"/>
                  </a:lnTo>
                  <a:lnTo>
                    <a:pt x="1169136" y="49999"/>
                  </a:lnTo>
                  <a:lnTo>
                    <a:pt x="1164310" y="54279"/>
                  </a:lnTo>
                  <a:lnTo>
                    <a:pt x="1164310" y="59829"/>
                  </a:lnTo>
                  <a:lnTo>
                    <a:pt x="1199667" y="59829"/>
                  </a:lnTo>
                  <a:lnTo>
                    <a:pt x="1199667" y="54864"/>
                  </a:lnTo>
                  <a:close/>
                </a:path>
                <a:path w="1337945" h="60960">
                  <a:moveTo>
                    <a:pt x="1278826" y="1130"/>
                  </a:moveTo>
                  <a:lnTo>
                    <a:pt x="1273632" y="1130"/>
                  </a:lnTo>
                  <a:lnTo>
                    <a:pt x="1273632" y="52260"/>
                  </a:lnTo>
                  <a:lnTo>
                    <a:pt x="1241767" y="1130"/>
                  </a:lnTo>
                  <a:lnTo>
                    <a:pt x="1235913" y="1130"/>
                  </a:lnTo>
                  <a:lnTo>
                    <a:pt x="1235913" y="59829"/>
                  </a:lnTo>
                  <a:lnTo>
                    <a:pt x="1241120" y="59829"/>
                  </a:lnTo>
                  <a:lnTo>
                    <a:pt x="1241120" y="9575"/>
                  </a:lnTo>
                  <a:lnTo>
                    <a:pt x="1272628" y="59829"/>
                  </a:lnTo>
                  <a:lnTo>
                    <a:pt x="1278826" y="59829"/>
                  </a:lnTo>
                  <a:lnTo>
                    <a:pt x="1278826" y="1130"/>
                  </a:lnTo>
                  <a:close/>
                </a:path>
                <a:path w="1337945" h="60960">
                  <a:moveTo>
                    <a:pt x="1337589" y="45593"/>
                  </a:moveTo>
                  <a:lnTo>
                    <a:pt x="1331823" y="45593"/>
                  </a:lnTo>
                  <a:lnTo>
                    <a:pt x="1331391" y="48260"/>
                  </a:lnTo>
                  <a:lnTo>
                    <a:pt x="1330121" y="50546"/>
                  </a:lnTo>
                  <a:lnTo>
                    <a:pt x="1325511" y="54813"/>
                  </a:lnTo>
                  <a:lnTo>
                    <a:pt x="1322285" y="55994"/>
                  </a:lnTo>
                  <a:lnTo>
                    <a:pt x="1311452" y="55994"/>
                  </a:lnTo>
                  <a:lnTo>
                    <a:pt x="1306195" y="53289"/>
                  </a:lnTo>
                  <a:lnTo>
                    <a:pt x="1299476" y="43205"/>
                  </a:lnTo>
                  <a:lnTo>
                    <a:pt x="1297927" y="37274"/>
                  </a:lnTo>
                  <a:lnTo>
                    <a:pt x="1297927" y="22860"/>
                  </a:lnTo>
                  <a:lnTo>
                    <a:pt x="1299552" y="16916"/>
                  </a:lnTo>
                  <a:lnTo>
                    <a:pt x="1306322" y="7213"/>
                  </a:lnTo>
                  <a:lnTo>
                    <a:pt x="1311236" y="4699"/>
                  </a:lnTo>
                  <a:lnTo>
                    <a:pt x="1321142" y="4699"/>
                  </a:lnTo>
                  <a:lnTo>
                    <a:pt x="1324267" y="5562"/>
                  </a:lnTo>
                  <a:lnTo>
                    <a:pt x="1329461" y="8978"/>
                  </a:lnTo>
                  <a:lnTo>
                    <a:pt x="1330934" y="11506"/>
                  </a:lnTo>
                  <a:lnTo>
                    <a:pt x="1331252" y="14859"/>
                  </a:lnTo>
                  <a:lnTo>
                    <a:pt x="1336941" y="14859"/>
                  </a:lnTo>
                  <a:lnTo>
                    <a:pt x="1336941" y="11506"/>
                  </a:lnTo>
                  <a:lnTo>
                    <a:pt x="1335722" y="8445"/>
                  </a:lnTo>
                  <a:lnTo>
                    <a:pt x="1329931" y="1879"/>
                  </a:lnTo>
                  <a:lnTo>
                    <a:pt x="1324940" y="0"/>
                  </a:lnTo>
                  <a:lnTo>
                    <a:pt x="1309230" y="0"/>
                  </a:lnTo>
                  <a:lnTo>
                    <a:pt x="1302397" y="3213"/>
                  </a:lnTo>
                  <a:lnTo>
                    <a:pt x="1294117" y="14922"/>
                  </a:lnTo>
                  <a:lnTo>
                    <a:pt x="1292237" y="21666"/>
                  </a:lnTo>
                  <a:lnTo>
                    <a:pt x="1292237" y="38735"/>
                  </a:lnTo>
                  <a:lnTo>
                    <a:pt x="1294193" y="45910"/>
                  </a:lnTo>
                  <a:lnTo>
                    <a:pt x="1302423" y="57619"/>
                  </a:lnTo>
                  <a:lnTo>
                    <a:pt x="1308684" y="60718"/>
                  </a:lnTo>
                  <a:lnTo>
                    <a:pt x="1322501" y="60718"/>
                  </a:lnTo>
                  <a:lnTo>
                    <a:pt x="1327162" y="59309"/>
                  </a:lnTo>
                  <a:lnTo>
                    <a:pt x="1334528" y="53721"/>
                  </a:lnTo>
                  <a:lnTo>
                    <a:pt x="1336776" y="50076"/>
                  </a:lnTo>
                  <a:lnTo>
                    <a:pt x="1337589" y="455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311692" y="5468327"/>
              <a:ext cx="2705735" cy="748030"/>
            </a:xfrm>
            <a:custGeom>
              <a:avLst/>
              <a:gdLst/>
              <a:ahLst/>
              <a:cxnLst/>
              <a:rect l="l" t="t" r="r" b="b"/>
              <a:pathLst>
                <a:path w="2705735" h="748029">
                  <a:moveTo>
                    <a:pt x="101676" y="596176"/>
                  </a:moveTo>
                  <a:lnTo>
                    <a:pt x="108267" y="596176"/>
                  </a:lnTo>
                  <a:lnTo>
                    <a:pt x="113385" y="591057"/>
                  </a:lnTo>
                  <a:lnTo>
                    <a:pt x="113385" y="584466"/>
                  </a:lnTo>
                  <a:lnTo>
                    <a:pt x="113385" y="577151"/>
                  </a:lnTo>
                  <a:lnTo>
                    <a:pt x="108267" y="572033"/>
                  </a:lnTo>
                  <a:lnTo>
                    <a:pt x="101676" y="572033"/>
                  </a:lnTo>
                  <a:lnTo>
                    <a:pt x="94373" y="572033"/>
                  </a:lnTo>
                  <a:lnTo>
                    <a:pt x="89242" y="577151"/>
                  </a:lnTo>
                  <a:lnTo>
                    <a:pt x="89242" y="584466"/>
                  </a:lnTo>
                  <a:lnTo>
                    <a:pt x="89242" y="591057"/>
                  </a:lnTo>
                  <a:lnTo>
                    <a:pt x="94373" y="596176"/>
                  </a:lnTo>
                  <a:lnTo>
                    <a:pt x="101676" y="596176"/>
                  </a:lnTo>
                  <a:close/>
                </a:path>
                <a:path w="2705735" h="748029">
                  <a:moveTo>
                    <a:pt x="103873" y="402323"/>
                  </a:moveTo>
                  <a:lnTo>
                    <a:pt x="110464" y="402323"/>
                  </a:lnTo>
                  <a:lnTo>
                    <a:pt x="115582" y="397205"/>
                  </a:lnTo>
                  <a:lnTo>
                    <a:pt x="115582" y="390613"/>
                  </a:lnTo>
                  <a:lnTo>
                    <a:pt x="115582" y="383285"/>
                  </a:lnTo>
                  <a:lnTo>
                    <a:pt x="110464" y="378180"/>
                  </a:lnTo>
                  <a:lnTo>
                    <a:pt x="103873" y="378180"/>
                  </a:lnTo>
                  <a:lnTo>
                    <a:pt x="96558" y="378180"/>
                  </a:lnTo>
                  <a:lnTo>
                    <a:pt x="91440" y="383285"/>
                  </a:lnTo>
                  <a:lnTo>
                    <a:pt x="91440" y="390613"/>
                  </a:lnTo>
                  <a:lnTo>
                    <a:pt x="91440" y="397205"/>
                  </a:lnTo>
                  <a:lnTo>
                    <a:pt x="96558" y="402323"/>
                  </a:lnTo>
                  <a:lnTo>
                    <a:pt x="103873" y="402323"/>
                  </a:lnTo>
                  <a:close/>
                </a:path>
                <a:path w="2705735" h="748029">
                  <a:moveTo>
                    <a:pt x="332105" y="599097"/>
                  </a:moveTo>
                  <a:lnTo>
                    <a:pt x="338696" y="599097"/>
                  </a:lnTo>
                  <a:lnTo>
                    <a:pt x="343814" y="593978"/>
                  </a:lnTo>
                  <a:lnTo>
                    <a:pt x="343814" y="587387"/>
                  </a:lnTo>
                  <a:lnTo>
                    <a:pt x="343814" y="580085"/>
                  </a:lnTo>
                  <a:lnTo>
                    <a:pt x="338696" y="574967"/>
                  </a:lnTo>
                  <a:lnTo>
                    <a:pt x="332105" y="574967"/>
                  </a:lnTo>
                  <a:lnTo>
                    <a:pt x="324802" y="574967"/>
                  </a:lnTo>
                  <a:lnTo>
                    <a:pt x="319671" y="580085"/>
                  </a:lnTo>
                  <a:lnTo>
                    <a:pt x="319671" y="587387"/>
                  </a:lnTo>
                  <a:lnTo>
                    <a:pt x="319671" y="593978"/>
                  </a:lnTo>
                  <a:lnTo>
                    <a:pt x="324802" y="599097"/>
                  </a:lnTo>
                  <a:lnTo>
                    <a:pt x="332105" y="599097"/>
                  </a:lnTo>
                  <a:close/>
                </a:path>
                <a:path w="2705735" h="748029">
                  <a:moveTo>
                    <a:pt x="334302" y="405244"/>
                  </a:moveTo>
                  <a:lnTo>
                    <a:pt x="340893" y="405244"/>
                  </a:lnTo>
                  <a:lnTo>
                    <a:pt x="346011" y="400126"/>
                  </a:lnTo>
                  <a:lnTo>
                    <a:pt x="346011" y="393534"/>
                  </a:lnTo>
                  <a:lnTo>
                    <a:pt x="346011" y="386232"/>
                  </a:lnTo>
                  <a:lnTo>
                    <a:pt x="340893" y="381101"/>
                  </a:lnTo>
                  <a:lnTo>
                    <a:pt x="334302" y="381101"/>
                  </a:lnTo>
                  <a:lnTo>
                    <a:pt x="326986" y="381101"/>
                  </a:lnTo>
                  <a:lnTo>
                    <a:pt x="321868" y="386232"/>
                  </a:lnTo>
                  <a:lnTo>
                    <a:pt x="321868" y="393534"/>
                  </a:lnTo>
                  <a:lnTo>
                    <a:pt x="321868" y="400126"/>
                  </a:lnTo>
                  <a:lnTo>
                    <a:pt x="326986" y="405244"/>
                  </a:lnTo>
                  <a:lnTo>
                    <a:pt x="334302" y="405244"/>
                  </a:lnTo>
                  <a:close/>
                </a:path>
                <a:path w="2705735" h="748029">
                  <a:moveTo>
                    <a:pt x="113385" y="585304"/>
                  </a:moveTo>
                  <a:lnTo>
                    <a:pt x="327304" y="658012"/>
                  </a:lnTo>
                </a:path>
                <a:path w="2705735" h="748029">
                  <a:moveTo>
                    <a:pt x="115582" y="391452"/>
                  </a:moveTo>
                  <a:lnTo>
                    <a:pt x="329501" y="464159"/>
                  </a:lnTo>
                </a:path>
                <a:path w="2705735" h="748029">
                  <a:moveTo>
                    <a:pt x="0" y="262597"/>
                  </a:moveTo>
                  <a:lnTo>
                    <a:pt x="2705150" y="262597"/>
                  </a:lnTo>
                </a:path>
                <a:path w="2705735" h="748029">
                  <a:moveTo>
                    <a:pt x="446963" y="0"/>
                  </a:moveTo>
                  <a:lnTo>
                    <a:pt x="446963" y="7476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533345" y="5893333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77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855950" y="5847969"/>
              <a:ext cx="256540" cy="267335"/>
            </a:xfrm>
            <a:custGeom>
              <a:avLst/>
              <a:gdLst/>
              <a:ahLst/>
              <a:cxnLst/>
              <a:rect l="l" t="t" r="r" b="b"/>
              <a:pathLst>
                <a:path w="256539" h="267335">
                  <a:moveTo>
                    <a:pt x="11696" y="195325"/>
                  </a:moveTo>
                  <a:lnTo>
                    <a:pt x="248704" y="199707"/>
                  </a:lnTo>
                </a:path>
                <a:path w="256539" h="267335">
                  <a:moveTo>
                    <a:pt x="13893" y="264083"/>
                  </a:moveTo>
                  <a:lnTo>
                    <a:pt x="20472" y="264083"/>
                  </a:lnTo>
                  <a:lnTo>
                    <a:pt x="25590" y="258965"/>
                  </a:lnTo>
                  <a:lnTo>
                    <a:pt x="25590" y="252374"/>
                  </a:lnTo>
                  <a:lnTo>
                    <a:pt x="25590" y="245071"/>
                  </a:lnTo>
                  <a:lnTo>
                    <a:pt x="20472" y="239941"/>
                  </a:lnTo>
                  <a:lnTo>
                    <a:pt x="13893" y="239941"/>
                  </a:lnTo>
                  <a:lnTo>
                    <a:pt x="6578" y="239941"/>
                  </a:lnTo>
                  <a:lnTo>
                    <a:pt x="1460" y="245071"/>
                  </a:lnTo>
                  <a:lnTo>
                    <a:pt x="1460" y="252374"/>
                  </a:lnTo>
                  <a:lnTo>
                    <a:pt x="1460" y="258965"/>
                  </a:lnTo>
                  <a:lnTo>
                    <a:pt x="6578" y="264083"/>
                  </a:lnTo>
                  <a:lnTo>
                    <a:pt x="13893" y="264083"/>
                  </a:lnTo>
                  <a:close/>
                </a:path>
                <a:path w="256539" h="267335">
                  <a:moveTo>
                    <a:pt x="244322" y="267004"/>
                  </a:moveTo>
                  <a:lnTo>
                    <a:pt x="250901" y="267004"/>
                  </a:lnTo>
                  <a:lnTo>
                    <a:pt x="256031" y="261873"/>
                  </a:lnTo>
                  <a:lnTo>
                    <a:pt x="256031" y="255320"/>
                  </a:lnTo>
                  <a:lnTo>
                    <a:pt x="256031" y="247992"/>
                  </a:lnTo>
                  <a:lnTo>
                    <a:pt x="250901" y="242862"/>
                  </a:lnTo>
                  <a:lnTo>
                    <a:pt x="244322" y="242862"/>
                  </a:lnTo>
                  <a:lnTo>
                    <a:pt x="237007" y="242862"/>
                  </a:lnTo>
                  <a:lnTo>
                    <a:pt x="231889" y="247992"/>
                  </a:lnTo>
                  <a:lnTo>
                    <a:pt x="231889" y="255320"/>
                  </a:lnTo>
                  <a:lnTo>
                    <a:pt x="231889" y="261873"/>
                  </a:lnTo>
                  <a:lnTo>
                    <a:pt x="237007" y="267004"/>
                  </a:lnTo>
                  <a:lnTo>
                    <a:pt x="244322" y="267004"/>
                  </a:lnTo>
                  <a:close/>
                </a:path>
                <a:path w="256539" h="267335">
                  <a:moveTo>
                    <a:pt x="10236" y="0"/>
                  </a:moveTo>
                  <a:lnTo>
                    <a:pt x="247243" y="4394"/>
                  </a:lnTo>
                </a:path>
                <a:path w="256539" h="267335">
                  <a:moveTo>
                    <a:pt x="12433" y="68757"/>
                  </a:moveTo>
                  <a:lnTo>
                    <a:pt x="19011" y="68757"/>
                  </a:lnTo>
                  <a:lnTo>
                    <a:pt x="24129" y="63639"/>
                  </a:lnTo>
                  <a:lnTo>
                    <a:pt x="24129" y="57048"/>
                  </a:lnTo>
                  <a:lnTo>
                    <a:pt x="24129" y="49745"/>
                  </a:lnTo>
                  <a:lnTo>
                    <a:pt x="19011" y="44627"/>
                  </a:lnTo>
                  <a:lnTo>
                    <a:pt x="12433" y="44627"/>
                  </a:lnTo>
                  <a:lnTo>
                    <a:pt x="5118" y="44627"/>
                  </a:lnTo>
                  <a:lnTo>
                    <a:pt x="0" y="49745"/>
                  </a:lnTo>
                  <a:lnTo>
                    <a:pt x="0" y="57048"/>
                  </a:lnTo>
                  <a:lnTo>
                    <a:pt x="0" y="63639"/>
                  </a:lnTo>
                  <a:lnTo>
                    <a:pt x="5118" y="68757"/>
                  </a:lnTo>
                  <a:lnTo>
                    <a:pt x="12433" y="68757"/>
                  </a:lnTo>
                  <a:close/>
                </a:path>
                <a:path w="256539" h="267335">
                  <a:moveTo>
                    <a:pt x="242862" y="71704"/>
                  </a:moveTo>
                  <a:lnTo>
                    <a:pt x="249440" y="71704"/>
                  </a:lnTo>
                  <a:lnTo>
                    <a:pt x="254558" y="66573"/>
                  </a:lnTo>
                  <a:lnTo>
                    <a:pt x="254558" y="59994"/>
                  </a:lnTo>
                  <a:lnTo>
                    <a:pt x="254558" y="52666"/>
                  </a:lnTo>
                  <a:lnTo>
                    <a:pt x="249440" y="47548"/>
                  </a:lnTo>
                  <a:lnTo>
                    <a:pt x="242862" y="47548"/>
                  </a:lnTo>
                  <a:lnTo>
                    <a:pt x="235534" y="47548"/>
                  </a:lnTo>
                  <a:lnTo>
                    <a:pt x="230428" y="52666"/>
                  </a:lnTo>
                  <a:lnTo>
                    <a:pt x="230428" y="59994"/>
                  </a:lnTo>
                  <a:lnTo>
                    <a:pt x="230428" y="66573"/>
                  </a:lnTo>
                  <a:lnTo>
                    <a:pt x="235534" y="71704"/>
                  </a:lnTo>
                  <a:lnTo>
                    <a:pt x="242862" y="717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85427" y="5847245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786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297681" y="5835129"/>
              <a:ext cx="275615" cy="236778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64394" y="5836920"/>
              <a:ext cx="259143" cy="229133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4209973" y="5813577"/>
              <a:ext cx="267970" cy="328295"/>
            </a:xfrm>
            <a:custGeom>
              <a:avLst/>
              <a:gdLst/>
              <a:ahLst/>
              <a:cxnLst/>
              <a:rect l="l" t="t" r="r" b="b"/>
              <a:pathLst>
                <a:path w="267970" h="328295">
                  <a:moveTo>
                    <a:pt x="17564" y="254584"/>
                  </a:moveTo>
                  <a:lnTo>
                    <a:pt x="24142" y="254584"/>
                  </a:lnTo>
                  <a:lnTo>
                    <a:pt x="29273" y="259689"/>
                  </a:lnTo>
                  <a:lnTo>
                    <a:pt x="29273" y="266293"/>
                  </a:lnTo>
                  <a:lnTo>
                    <a:pt x="29273" y="273608"/>
                  </a:lnTo>
                  <a:lnTo>
                    <a:pt x="24142" y="278726"/>
                  </a:lnTo>
                  <a:lnTo>
                    <a:pt x="17564" y="278726"/>
                  </a:lnTo>
                  <a:lnTo>
                    <a:pt x="10248" y="278726"/>
                  </a:lnTo>
                  <a:lnTo>
                    <a:pt x="5130" y="273608"/>
                  </a:lnTo>
                  <a:lnTo>
                    <a:pt x="5130" y="266293"/>
                  </a:lnTo>
                  <a:lnTo>
                    <a:pt x="5130" y="259689"/>
                  </a:lnTo>
                  <a:lnTo>
                    <a:pt x="10248" y="254584"/>
                  </a:lnTo>
                  <a:lnTo>
                    <a:pt x="17564" y="254584"/>
                  </a:lnTo>
                  <a:close/>
                </a:path>
                <a:path w="267970" h="328295">
                  <a:moveTo>
                    <a:pt x="250177" y="327748"/>
                  </a:moveTo>
                  <a:lnTo>
                    <a:pt x="256768" y="327748"/>
                  </a:lnTo>
                  <a:lnTo>
                    <a:pt x="261886" y="322605"/>
                  </a:lnTo>
                  <a:lnTo>
                    <a:pt x="261886" y="316039"/>
                  </a:lnTo>
                  <a:lnTo>
                    <a:pt x="261886" y="308711"/>
                  </a:lnTo>
                  <a:lnTo>
                    <a:pt x="256768" y="303593"/>
                  </a:lnTo>
                  <a:lnTo>
                    <a:pt x="250177" y="303593"/>
                  </a:lnTo>
                  <a:lnTo>
                    <a:pt x="242874" y="303593"/>
                  </a:lnTo>
                  <a:lnTo>
                    <a:pt x="237756" y="308711"/>
                  </a:lnTo>
                  <a:lnTo>
                    <a:pt x="237756" y="316039"/>
                  </a:lnTo>
                  <a:lnTo>
                    <a:pt x="237756" y="322605"/>
                  </a:lnTo>
                  <a:lnTo>
                    <a:pt x="242874" y="327748"/>
                  </a:lnTo>
                  <a:lnTo>
                    <a:pt x="250177" y="327748"/>
                  </a:lnTo>
                  <a:close/>
                </a:path>
                <a:path w="267970" h="328295">
                  <a:moveTo>
                    <a:pt x="250177" y="220929"/>
                  </a:moveTo>
                  <a:lnTo>
                    <a:pt x="256768" y="220929"/>
                  </a:lnTo>
                  <a:lnTo>
                    <a:pt x="261886" y="215798"/>
                  </a:lnTo>
                  <a:lnTo>
                    <a:pt x="261886" y="209245"/>
                  </a:lnTo>
                  <a:lnTo>
                    <a:pt x="261886" y="201917"/>
                  </a:lnTo>
                  <a:lnTo>
                    <a:pt x="256768" y="196786"/>
                  </a:lnTo>
                  <a:lnTo>
                    <a:pt x="250177" y="196786"/>
                  </a:lnTo>
                  <a:lnTo>
                    <a:pt x="242874" y="196786"/>
                  </a:lnTo>
                  <a:lnTo>
                    <a:pt x="237756" y="201917"/>
                  </a:lnTo>
                  <a:lnTo>
                    <a:pt x="237756" y="209245"/>
                  </a:lnTo>
                  <a:lnTo>
                    <a:pt x="237756" y="215798"/>
                  </a:lnTo>
                  <a:lnTo>
                    <a:pt x="242874" y="220929"/>
                  </a:lnTo>
                  <a:lnTo>
                    <a:pt x="250177" y="220929"/>
                  </a:lnTo>
                  <a:close/>
                </a:path>
                <a:path w="267970" h="328295">
                  <a:moveTo>
                    <a:pt x="29540" y="267830"/>
                  </a:moveTo>
                  <a:lnTo>
                    <a:pt x="267423" y="217855"/>
                  </a:lnTo>
                </a:path>
                <a:path w="267970" h="328295">
                  <a:moveTo>
                    <a:pt x="12445" y="57810"/>
                  </a:moveTo>
                  <a:lnTo>
                    <a:pt x="19024" y="57810"/>
                  </a:lnTo>
                  <a:lnTo>
                    <a:pt x="24142" y="62928"/>
                  </a:lnTo>
                  <a:lnTo>
                    <a:pt x="24142" y="69519"/>
                  </a:lnTo>
                  <a:lnTo>
                    <a:pt x="24142" y="76822"/>
                  </a:lnTo>
                  <a:lnTo>
                    <a:pt x="19024" y="81940"/>
                  </a:lnTo>
                  <a:lnTo>
                    <a:pt x="12445" y="81940"/>
                  </a:lnTo>
                  <a:lnTo>
                    <a:pt x="5130" y="81940"/>
                  </a:lnTo>
                  <a:lnTo>
                    <a:pt x="0" y="76822"/>
                  </a:lnTo>
                  <a:lnTo>
                    <a:pt x="0" y="69519"/>
                  </a:lnTo>
                  <a:lnTo>
                    <a:pt x="0" y="62928"/>
                  </a:lnTo>
                  <a:lnTo>
                    <a:pt x="5130" y="57810"/>
                  </a:lnTo>
                  <a:lnTo>
                    <a:pt x="12445" y="57810"/>
                  </a:lnTo>
                  <a:close/>
                </a:path>
                <a:path w="267970" h="328295">
                  <a:moveTo>
                    <a:pt x="245071" y="130962"/>
                  </a:moveTo>
                  <a:lnTo>
                    <a:pt x="251650" y="130962"/>
                  </a:lnTo>
                  <a:lnTo>
                    <a:pt x="256768" y="125831"/>
                  </a:lnTo>
                  <a:lnTo>
                    <a:pt x="256768" y="119252"/>
                  </a:lnTo>
                  <a:lnTo>
                    <a:pt x="256768" y="111950"/>
                  </a:lnTo>
                  <a:lnTo>
                    <a:pt x="251650" y="106819"/>
                  </a:lnTo>
                  <a:lnTo>
                    <a:pt x="245071" y="106819"/>
                  </a:lnTo>
                  <a:lnTo>
                    <a:pt x="237756" y="106819"/>
                  </a:lnTo>
                  <a:lnTo>
                    <a:pt x="232625" y="111950"/>
                  </a:lnTo>
                  <a:lnTo>
                    <a:pt x="232625" y="119252"/>
                  </a:lnTo>
                  <a:lnTo>
                    <a:pt x="232625" y="125831"/>
                  </a:lnTo>
                  <a:lnTo>
                    <a:pt x="237756" y="130962"/>
                  </a:lnTo>
                  <a:lnTo>
                    <a:pt x="245071" y="130962"/>
                  </a:lnTo>
                  <a:close/>
                </a:path>
                <a:path w="267970" h="328295">
                  <a:moveTo>
                    <a:pt x="245071" y="24155"/>
                  </a:moveTo>
                  <a:lnTo>
                    <a:pt x="251650" y="24155"/>
                  </a:lnTo>
                  <a:lnTo>
                    <a:pt x="256768" y="19037"/>
                  </a:lnTo>
                  <a:lnTo>
                    <a:pt x="256768" y="12445"/>
                  </a:lnTo>
                  <a:lnTo>
                    <a:pt x="256768" y="5143"/>
                  </a:lnTo>
                  <a:lnTo>
                    <a:pt x="251650" y="0"/>
                  </a:lnTo>
                  <a:lnTo>
                    <a:pt x="245071" y="0"/>
                  </a:lnTo>
                  <a:lnTo>
                    <a:pt x="237756" y="0"/>
                  </a:lnTo>
                  <a:lnTo>
                    <a:pt x="232625" y="5143"/>
                  </a:lnTo>
                  <a:lnTo>
                    <a:pt x="232625" y="12445"/>
                  </a:lnTo>
                  <a:lnTo>
                    <a:pt x="232625" y="19037"/>
                  </a:lnTo>
                  <a:lnTo>
                    <a:pt x="237756" y="24155"/>
                  </a:lnTo>
                  <a:lnTo>
                    <a:pt x="245071" y="24155"/>
                  </a:lnTo>
                  <a:close/>
                </a:path>
                <a:path w="267970" h="328295">
                  <a:moveTo>
                    <a:pt x="24409" y="71069"/>
                  </a:moveTo>
                  <a:lnTo>
                    <a:pt x="262305" y="210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346041" y="5858941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77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664252" y="5820905"/>
              <a:ext cx="261620" cy="332105"/>
            </a:xfrm>
            <a:custGeom>
              <a:avLst/>
              <a:gdLst/>
              <a:ahLst/>
              <a:cxnLst/>
              <a:rect l="l" t="t" r="r" b="b"/>
              <a:pathLst>
                <a:path w="261620" h="332104">
                  <a:moveTo>
                    <a:pt x="5130" y="226771"/>
                  </a:moveTo>
                  <a:lnTo>
                    <a:pt x="261150" y="226771"/>
                  </a:lnTo>
                </a:path>
                <a:path w="261620" h="332104">
                  <a:moveTo>
                    <a:pt x="14630" y="306501"/>
                  </a:moveTo>
                  <a:lnTo>
                    <a:pt x="21221" y="306501"/>
                  </a:lnTo>
                  <a:lnTo>
                    <a:pt x="26339" y="311619"/>
                  </a:lnTo>
                  <a:lnTo>
                    <a:pt x="26339" y="318211"/>
                  </a:lnTo>
                  <a:lnTo>
                    <a:pt x="26339" y="325539"/>
                  </a:lnTo>
                  <a:lnTo>
                    <a:pt x="21221" y="330657"/>
                  </a:lnTo>
                  <a:lnTo>
                    <a:pt x="14630" y="330657"/>
                  </a:lnTo>
                  <a:lnTo>
                    <a:pt x="7315" y="330657"/>
                  </a:lnTo>
                  <a:lnTo>
                    <a:pt x="2197" y="325539"/>
                  </a:lnTo>
                  <a:lnTo>
                    <a:pt x="2197" y="318211"/>
                  </a:lnTo>
                  <a:lnTo>
                    <a:pt x="2197" y="311619"/>
                  </a:lnTo>
                  <a:lnTo>
                    <a:pt x="7315" y="306501"/>
                  </a:lnTo>
                  <a:lnTo>
                    <a:pt x="14630" y="306501"/>
                  </a:lnTo>
                  <a:close/>
                </a:path>
                <a:path w="261620" h="332104">
                  <a:moveTo>
                    <a:pt x="16090" y="200444"/>
                  </a:moveTo>
                  <a:lnTo>
                    <a:pt x="22682" y="200444"/>
                  </a:lnTo>
                  <a:lnTo>
                    <a:pt x="27800" y="205562"/>
                  </a:lnTo>
                  <a:lnTo>
                    <a:pt x="27800" y="212140"/>
                  </a:lnTo>
                  <a:lnTo>
                    <a:pt x="27800" y="219455"/>
                  </a:lnTo>
                  <a:lnTo>
                    <a:pt x="22682" y="224574"/>
                  </a:lnTo>
                  <a:lnTo>
                    <a:pt x="16090" y="224574"/>
                  </a:lnTo>
                  <a:lnTo>
                    <a:pt x="8775" y="224574"/>
                  </a:lnTo>
                  <a:lnTo>
                    <a:pt x="3657" y="219455"/>
                  </a:lnTo>
                  <a:lnTo>
                    <a:pt x="3657" y="212140"/>
                  </a:lnTo>
                  <a:lnTo>
                    <a:pt x="3657" y="205562"/>
                  </a:lnTo>
                  <a:lnTo>
                    <a:pt x="8775" y="200444"/>
                  </a:lnTo>
                  <a:lnTo>
                    <a:pt x="16090" y="200444"/>
                  </a:lnTo>
                  <a:close/>
                </a:path>
                <a:path w="261620" h="332104">
                  <a:moveTo>
                    <a:pt x="248729" y="332104"/>
                  </a:moveTo>
                  <a:lnTo>
                    <a:pt x="255295" y="332104"/>
                  </a:lnTo>
                  <a:lnTo>
                    <a:pt x="260426" y="326974"/>
                  </a:lnTo>
                  <a:lnTo>
                    <a:pt x="260426" y="320420"/>
                  </a:lnTo>
                  <a:lnTo>
                    <a:pt x="260426" y="313093"/>
                  </a:lnTo>
                  <a:lnTo>
                    <a:pt x="255295" y="307974"/>
                  </a:lnTo>
                  <a:lnTo>
                    <a:pt x="248729" y="307974"/>
                  </a:lnTo>
                  <a:lnTo>
                    <a:pt x="241414" y="307974"/>
                  </a:lnTo>
                  <a:lnTo>
                    <a:pt x="236270" y="313093"/>
                  </a:lnTo>
                  <a:lnTo>
                    <a:pt x="236270" y="320420"/>
                  </a:lnTo>
                  <a:lnTo>
                    <a:pt x="236270" y="326974"/>
                  </a:lnTo>
                  <a:lnTo>
                    <a:pt x="241414" y="332104"/>
                  </a:lnTo>
                  <a:lnTo>
                    <a:pt x="248729" y="332104"/>
                  </a:lnTo>
                  <a:close/>
                </a:path>
                <a:path w="261620" h="332104">
                  <a:moveTo>
                    <a:pt x="248729" y="225310"/>
                  </a:moveTo>
                  <a:lnTo>
                    <a:pt x="255295" y="225310"/>
                  </a:lnTo>
                  <a:lnTo>
                    <a:pt x="260426" y="220179"/>
                  </a:lnTo>
                  <a:lnTo>
                    <a:pt x="260426" y="213601"/>
                  </a:lnTo>
                  <a:lnTo>
                    <a:pt x="260426" y="206298"/>
                  </a:lnTo>
                  <a:lnTo>
                    <a:pt x="255295" y="201167"/>
                  </a:lnTo>
                  <a:lnTo>
                    <a:pt x="248729" y="201167"/>
                  </a:lnTo>
                  <a:lnTo>
                    <a:pt x="241414" y="201167"/>
                  </a:lnTo>
                  <a:lnTo>
                    <a:pt x="236270" y="206298"/>
                  </a:lnTo>
                  <a:lnTo>
                    <a:pt x="236270" y="213601"/>
                  </a:lnTo>
                  <a:lnTo>
                    <a:pt x="236270" y="220179"/>
                  </a:lnTo>
                  <a:lnTo>
                    <a:pt x="241414" y="225310"/>
                  </a:lnTo>
                  <a:lnTo>
                    <a:pt x="248729" y="225310"/>
                  </a:lnTo>
                  <a:close/>
                </a:path>
                <a:path w="261620" h="332104">
                  <a:moveTo>
                    <a:pt x="2920" y="26339"/>
                  </a:moveTo>
                  <a:lnTo>
                    <a:pt x="258952" y="26339"/>
                  </a:lnTo>
                </a:path>
                <a:path w="261620" h="332104">
                  <a:moveTo>
                    <a:pt x="12433" y="106070"/>
                  </a:moveTo>
                  <a:lnTo>
                    <a:pt x="19024" y="106070"/>
                  </a:lnTo>
                  <a:lnTo>
                    <a:pt x="24142" y="111175"/>
                  </a:lnTo>
                  <a:lnTo>
                    <a:pt x="24142" y="117779"/>
                  </a:lnTo>
                  <a:lnTo>
                    <a:pt x="24142" y="125094"/>
                  </a:lnTo>
                  <a:lnTo>
                    <a:pt x="19024" y="130213"/>
                  </a:lnTo>
                  <a:lnTo>
                    <a:pt x="12433" y="130213"/>
                  </a:lnTo>
                  <a:lnTo>
                    <a:pt x="5130" y="130213"/>
                  </a:lnTo>
                  <a:lnTo>
                    <a:pt x="0" y="125094"/>
                  </a:lnTo>
                  <a:lnTo>
                    <a:pt x="0" y="117779"/>
                  </a:lnTo>
                  <a:lnTo>
                    <a:pt x="0" y="111175"/>
                  </a:lnTo>
                  <a:lnTo>
                    <a:pt x="5130" y="106070"/>
                  </a:lnTo>
                  <a:lnTo>
                    <a:pt x="12433" y="106070"/>
                  </a:lnTo>
                  <a:close/>
                </a:path>
                <a:path w="261620" h="332104">
                  <a:moveTo>
                    <a:pt x="13906" y="0"/>
                  </a:moveTo>
                  <a:lnTo>
                    <a:pt x="20485" y="0"/>
                  </a:lnTo>
                  <a:lnTo>
                    <a:pt x="25603" y="5118"/>
                  </a:lnTo>
                  <a:lnTo>
                    <a:pt x="25603" y="11709"/>
                  </a:lnTo>
                  <a:lnTo>
                    <a:pt x="25603" y="19024"/>
                  </a:lnTo>
                  <a:lnTo>
                    <a:pt x="20485" y="24155"/>
                  </a:lnTo>
                  <a:lnTo>
                    <a:pt x="13906" y="24155"/>
                  </a:lnTo>
                  <a:lnTo>
                    <a:pt x="6591" y="24155"/>
                  </a:lnTo>
                  <a:lnTo>
                    <a:pt x="1460" y="19024"/>
                  </a:lnTo>
                  <a:lnTo>
                    <a:pt x="1460" y="11709"/>
                  </a:lnTo>
                  <a:lnTo>
                    <a:pt x="1460" y="5118"/>
                  </a:lnTo>
                  <a:lnTo>
                    <a:pt x="6591" y="0"/>
                  </a:lnTo>
                  <a:lnTo>
                    <a:pt x="13906" y="0"/>
                  </a:lnTo>
                  <a:close/>
                </a:path>
                <a:path w="261620" h="332104">
                  <a:moveTo>
                    <a:pt x="246532" y="131686"/>
                  </a:moveTo>
                  <a:lnTo>
                    <a:pt x="253098" y="131686"/>
                  </a:lnTo>
                  <a:lnTo>
                    <a:pt x="258229" y="126555"/>
                  </a:lnTo>
                  <a:lnTo>
                    <a:pt x="258229" y="119976"/>
                  </a:lnTo>
                  <a:lnTo>
                    <a:pt x="258229" y="112648"/>
                  </a:lnTo>
                  <a:lnTo>
                    <a:pt x="253098" y="107530"/>
                  </a:lnTo>
                  <a:lnTo>
                    <a:pt x="246532" y="107530"/>
                  </a:lnTo>
                  <a:lnTo>
                    <a:pt x="239204" y="107530"/>
                  </a:lnTo>
                  <a:lnTo>
                    <a:pt x="234086" y="112648"/>
                  </a:lnTo>
                  <a:lnTo>
                    <a:pt x="234086" y="119976"/>
                  </a:lnTo>
                  <a:lnTo>
                    <a:pt x="234086" y="126555"/>
                  </a:lnTo>
                  <a:lnTo>
                    <a:pt x="239204" y="131686"/>
                  </a:lnTo>
                  <a:lnTo>
                    <a:pt x="246532" y="131686"/>
                  </a:lnTo>
                  <a:close/>
                </a:path>
                <a:path w="261620" h="332104">
                  <a:moveTo>
                    <a:pt x="246532" y="24853"/>
                  </a:moveTo>
                  <a:lnTo>
                    <a:pt x="253098" y="24853"/>
                  </a:lnTo>
                  <a:lnTo>
                    <a:pt x="258229" y="19748"/>
                  </a:lnTo>
                  <a:lnTo>
                    <a:pt x="258229" y="13169"/>
                  </a:lnTo>
                  <a:lnTo>
                    <a:pt x="258229" y="5854"/>
                  </a:lnTo>
                  <a:lnTo>
                    <a:pt x="253098" y="736"/>
                  </a:lnTo>
                  <a:lnTo>
                    <a:pt x="246532" y="736"/>
                  </a:lnTo>
                  <a:lnTo>
                    <a:pt x="239204" y="736"/>
                  </a:lnTo>
                  <a:lnTo>
                    <a:pt x="234086" y="5854"/>
                  </a:lnTo>
                  <a:lnTo>
                    <a:pt x="234086" y="13169"/>
                  </a:lnTo>
                  <a:lnTo>
                    <a:pt x="234086" y="19748"/>
                  </a:lnTo>
                  <a:lnTo>
                    <a:pt x="239204" y="24853"/>
                  </a:lnTo>
                  <a:lnTo>
                    <a:pt x="246532" y="248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96663" y="5846508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0"/>
                  </a:moveTo>
                  <a:lnTo>
                    <a:pt x="0" y="196786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670846" y="5327129"/>
              <a:ext cx="443865" cy="889000"/>
            </a:xfrm>
            <a:custGeom>
              <a:avLst/>
              <a:gdLst/>
              <a:ahLst/>
              <a:cxnLst/>
              <a:rect l="l" t="t" r="r" b="b"/>
              <a:pathLst>
                <a:path w="443864" h="889000">
                  <a:moveTo>
                    <a:pt x="0" y="136067"/>
                  </a:moveTo>
                  <a:lnTo>
                    <a:pt x="0" y="888809"/>
                  </a:lnTo>
                </a:path>
                <a:path w="443864" h="889000">
                  <a:moveTo>
                    <a:pt x="443306" y="0"/>
                  </a:moveTo>
                  <a:lnTo>
                    <a:pt x="443306" y="8888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68241" y="5374525"/>
              <a:ext cx="203200" cy="59055"/>
            </a:xfrm>
            <a:custGeom>
              <a:avLst/>
              <a:gdLst/>
              <a:ahLst/>
              <a:cxnLst/>
              <a:rect l="l" t="t" r="r" b="b"/>
              <a:pathLst>
                <a:path w="203200" h="59054">
                  <a:moveTo>
                    <a:pt x="46151" y="33947"/>
                  </a:moveTo>
                  <a:lnTo>
                    <a:pt x="46075" y="23317"/>
                  </a:lnTo>
                  <a:lnTo>
                    <a:pt x="45377" y="19291"/>
                  </a:lnTo>
                  <a:lnTo>
                    <a:pt x="42011" y="10909"/>
                  </a:lnTo>
                  <a:lnTo>
                    <a:pt x="40386" y="8724"/>
                  </a:lnTo>
                  <a:lnTo>
                    <a:pt x="40386" y="26403"/>
                  </a:lnTo>
                  <a:lnTo>
                    <a:pt x="40386" y="33947"/>
                  </a:lnTo>
                  <a:lnTo>
                    <a:pt x="17602" y="53975"/>
                  </a:lnTo>
                  <a:lnTo>
                    <a:pt x="5194" y="53975"/>
                  </a:lnTo>
                  <a:lnTo>
                    <a:pt x="5194" y="4711"/>
                  </a:lnTo>
                  <a:lnTo>
                    <a:pt x="20256" y="4711"/>
                  </a:lnTo>
                  <a:lnTo>
                    <a:pt x="23761" y="5029"/>
                  </a:lnTo>
                  <a:lnTo>
                    <a:pt x="29933" y="6756"/>
                  </a:lnTo>
                  <a:lnTo>
                    <a:pt x="33020" y="8928"/>
                  </a:lnTo>
                  <a:lnTo>
                    <a:pt x="35344" y="12179"/>
                  </a:lnTo>
                  <a:lnTo>
                    <a:pt x="37185" y="14681"/>
                  </a:lnTo>
                  <a:lnTo>
                    <a:pt x="38493" y="17399"/>
                  </a:lnTo>
                  <a:lnTo>
                    <a:pt x="40017" y="23317"/>
                  </a:lnTo>
                  <a:lnTo>
                    <a:pt x="40386" y="26403"/>
                  </a:lnTo>
                  <a:lnTo>
                    <a:pt x="40386" y="8724"/>
                  </a:lnTo>
                  <a:lnTo>
                    <a:pt x="39395" y="7391"/>
                  </a:lnTo>
                  <a:lnTo>
                    <a:pt x="35788" y="4711"/>
                  </a:lnTo>
                  <a:lnTo>
                    <a:pt x="33045" y="2616"/>
                  </a:lnTo>
                  <a:lnTo>
                    <a:pt x="29718" y="1206"/>
                  </a:lnTo>
                  <a:lnTo>
                    <a:pt x="23761" y="203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58674"/>
                  </a:lnTo>
                  <a:lnTo>
                    <a:pt x="18389" y="58674"/>
                  </a:lnTo>
                  <a:lnTo>
                    <a:pt x="22745" y="58445"/>
                  </a:lnTo>
                  <a:lnTo>
                    <a:pt x="29578" y="57327"/>
                  </a:lnTo>
                  <a:lnTo>
                    <a:pt x="33210" y="55778"/>
                  </a:lnTo>
                  <a:lnTo>
                    <a:pt x="35496" y="53975"/>
                  </a:lnTo>
                  <a:lnTo>
                    <a:pt x="39712" y="50673"/>
                  </a:lnTo>
                  <a:lnTo>
                    <a:pt x="42291" y="47028"/>
                  </a:lnTo>
                  <a:lnTo>
                    <a:pt x="45427" y="38404"/>
                  </a:lnTo>
                  <a:lnTo>
                    <a:pt x="46151" y="33947"/>
                  </a:lnTo>
                  <a:close/>
                </a:path>
                <a:path w="203200" h="59054">
                  <a:moveTo>
                    <a:pt x="97358" y="14439"/>
                  </a:moveTo>
                  <a:lnTo>
                    <a:pt x="97066" y="12534"/>
                  </a:lnTo>
                  <a:lnTo>
                    <a:pt x="95846" y="8839"/>
                  </a:lnTo>
                  <a:lnTo>
                    <a:pt x="94703" y="7023"/>
                  </a:lnTo>
                  <a:lnTo>
                    <a:pt x="92417" y="4711"/>
                  </a:lnTo>
                  <a:lnTo>
                    <a:pt x="91681" y="3962"/>
                  </a:lnTo>
                  <a:lnTo>
                    <a:pt x="91681" y="12534"/>
                  </a:lnTo>
                  <a:lnTo>
                    <a:pt x="91681" y="21577"/>
                  </a:lnTo>
                  <a:lnTo>
                    <a:pt x="89700" y="25006"/>
                  </a:lnTo>
                  <a:lnTo>
                    <a:pt x="83515" y="27724"/>
                  </a:lnTo>
                  <a:lnTo>
                    <a:pt x="80022" y="28194"/>
                  </a:lnTo>
                  <a:lnTo>
                    <a:pt x="63868" y="28194"/>
                  </a:lnTo>
                  <a:lnTo>
                    <a:pt x="63868" y="4711"/>
                  </a:lnTo>
                  <a:lnTo>
                    <a:pt x="81813" y="4711"/>
                  </a:lnTo>
                  <a:lnTo>
                    <a:pt x="85572" y="5689"/>
                  </a:lnTo>
                  <a:lnTo>
                    <a:pt x="90449" y="9575"/>
                  </a:lnTo>
                  <a:lnTo>
                    <a:pt x="91681" y="12534"/>
                  </a:lnTo>
                  <a:lnTo>
                    <a:pt x="91681" y="3962"/>
                  </a:lnTo>
                  <a:lnTo>
                    <a:pt x="90754" y="3009"/>
                  </a:lnTo>
                  <a:lnTo>
                    <a:pt x="87833" y="1397"/>
                  </a:lnTo>
                  <a:lnTo>
                    <a:pt x="82397" y="215"/>
                  </a:lnTo>
                  <a:lnTo>
                    <a:pt x="79324" y="0"/>
                  </a:lnTo>
                  <a:lnTo>
                    <a:pt x="58674" y="0"/>
                  </a:lnTo>
                  <a:lnTo>
                    <a:pt x="58674" y="58674"/>
                  </a:lnTo>
                  <a:lnTo>
                    <a:pt x="63868" y="58674"/>
                  </a:lnTo>
                  <a:lnTo>
                    <a:pt x="63868" y="32918"/>
                  </a:lnTo>
                  <a:lnTo>
                    <a:pt x="77266" y="32918"/>
                  </a:lnTo>
                  <a:lnTo>
                    <a:pt x="79527" y="32791"/>
                  </a:lnTo>
                  <a:lnTo>
                    <a:pt x="84239" y="32359"/>
                  </a:lnTo>
                  <a:lnTo>
                    <a:pt x="86334" y="31864"/>
                  </a:lnTo>
                  <a:lnTo>
                    <a:pt x="88188" y="31051"/>
                  </a:lnTo>
                  <a:lnTo>
                    <a:pt x="91160" y="29806"/>
                  </a:lnTo>
                  <a:lnTo>
                    <a:pt x="93027" y="28194"/>
                  </a:lnTo>
                  <a:lnTo>
                    <a:pt x="93433" y="27851"/>
                  </a:lnTo>
                  <a:lnTo>
                    <a:pt x="96583" y="22593"/>
                  </a:lnTo>
                  <a:lnTo>
                    <a:pt x="97358" y="19697"/>
                  </a:lnTo>
                  <a:lnTo>
                    <a:pt x="97358" y="14439"/>
                  </a:lnTo>
                  <a:close/>
                </a:path>
                <a:path w="203200" h="59054">
                  <a:moveTo>
                    <a:pt x="154495" y="33947"/>
                  </a:moveTo>
                  <a:lnTo>
                    <a:pt x="154419" y="23317"/>
                  </a:lnTo>
                  <a:lnTo>
                    <a:pt x="153720" y="19291"/>
                  </a:lnTo>
                  <a:lnTo>
                    <a:pt x="150355" y="10909"/>
                  </a:lnTo>
                  <a:lnTo>
                    <a:pt x="148729" y="8724"/>
                  </a:lnTo>
                  <a:lnTo>
                    <a:pt x="148729" y="26403"/>
                  </a:lnTo>
                  <a:lnTo>
                    <a:pt x="148729" y="33947"/>
                  </a:lnTo>
                  <a:lnTo>
                    <a:pt x="125945" y="53975"/>
                  </a:lnTo>
                  <a:lnTo>
                    <a:pt x="113538" y="53975"/>
                  </a:lnTo>
                  <a:lnTo>
                    <a:pt x="113538" y="4711"/>
                  </a:lnTo>
                  <a:lnTo>
                    <a:pt x="128600" y="4711"/>
                  </a:lnTo>
                  <a:lnTo>
                    <a:pt x="132105" y="5029"/>
                  </a:lnTo>
                  <a:lnTo>
                    <a:pt x="138277" y="6756"/>
                  </a:lnTo>
                  <a:lnTo>
                    <a:pt x="141363" y="8928"/>
                  </a:lnTo>
                  <a:lnTo>
                    <a:pt x="143700" y="12179"/>
                  </a:lnTo>
                  <a:lnTo>
                    <a:pt x="145542" y="14681"/>
                  </a:lnTo>
                  <a:lnTo>
                    <a:pt x="146837" y="17399"/>
                  </a:lnTo>
                  <a:lnTo>
                    <a:pt x="148348" y="23317"/>
                  </a:lnTo>
                  <a:lnTo>
                    <a:pt x="148729" y="26403"/>
                  </a:lnTo>
                  <a:lnTo>
                    <a:pt x="148729" y="8724"/>
                  </a:lnTo>
                  <a:lnTo>
                    <a:pt x="147739" y="7391"/>
                  </a:lnTo>
                  <a:lnTo>
                    <a:pt x="144145" y="4711"/>
                  </a:lnTo>
                  <a:lnTo>
                    <a:pt x="141389" y="2616"/>
                  </a:lnTo>
                  <a:lnTo>
                    <a:pt x="138061" y="1206"/>
                  </a:lnTo>
                  <a:lnTo>
                    <a:pt x="132105" y="203"/>
                  </a:lnTo>
                  <a:lnTo>
                    <a:pt x="128739" y="0"/>
                  </a:lnTo>
                  <a:lnTo>
                    <a:pt x="108343" y="0"/>
                  </a:lnTo>
                  <a:lnTo>
                    <a:pt x="108343" y="58674"/>
                  </a:lnTo>
                  <a:lnTo>
                    <a:pt x="126733" y="58674"/>
                  </a:lnTo>
                  <a:lnTo>
                    <a:pt x="131089" y="58445"/>
                  </a:lnTo>
                  <a:lnTo>
                    <a:pt x="137922" y="57327"/>
                  </a:lnTo>
                  <a:lnTo>
                    <a:pt x="141554" y="55778"/>
                  </a:lnTo>
                  <a:lnTo>
                    <a:pt x="143840" y="53975"/>
                  </a:lnTo>
                  <a:lnTo>
                    <a:pt x="148056" y="50673"/>
                  </a:lnTo>
                  <a:lnTo>
                    <a:pt x="150634" y="47028"/>
                  </a:lnTo>
                  <a:lnTo>
                    <a:pt x="153771" y="38404"/>
                  </a:lnTo>
                  <a:lnTo>
                    <a:pt x="154495" y="33947"/>
                  </a:lnTo>
                  <a:close/>
                </a:path>
                <a:path w="203200" h="59054">
                  <a:moveTo>
                    <a:pt x="203187" y="0"/>
                  </a:moveTo>
                  <a:lnTo>
                    <a:pt x="160274" y="0"/>
                  </a:lnTo>
                  <a:lnTo>
                    <a:pt x="160274" y="4711"/>
                  </a:lnTo>
                  <a:lnTo>
                    <a:pt x="179133" y="4711"/>
                  </a:lnTo>
                  <a:lnTo>
                    <a:pt x="179133" y="58674"/>
                  </a:lnTo>
                  <a:lnTo>
                    <a:pt x="184327" y="58674"/>
                  </a:lnTo>
                  <a:lnTo>
                    <a:pt x="184327" y="4711"/>
                  </a:lnTo>
                  <a:lnTo>
                    <a:pt x="203187" y="4711"/>
                  </a:lnTo>
                  <a:lnTo>
                    <a:pt x="2031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563313" y="5463197"/>
              <a:ext cx="0" cy="749935"/>
            </a:xfrm>
            <a:custGeom>
              <a:avLst/>
              <a:gdLst/>
              <a:ahLst/>
              <a:cxnLst/>
              <a:rect l="l" t="t" r="r" b="b"/>
              <a:pathLst>
                <a:path h="749935">
                  <a:moveTo>
                    <a:pt x="0" y="0"/>
                  </a:moveTo>
                  <a:lnTo>
                    <a:pt x="0" y="7497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212486" y="4763134"/>
              <a:ext cx="187325" cy="60960"/>
            </a:xfrm>
            <a:custGeom>
              <a:avLst/>
              <a:gdLst/>
              <a:ahLst/>
              <a:cxnLst/>
              <a:rect l="l" t="t" r="r" b="b"/>
              <a:pathLst>
                <a:path w="187325" h="60960">
                  <a:moveTo>
                    <a:pt x="40233" y="42608"/>
                  </a:moveTo>
                  <a:lnTo>
                    <a:pt x="12115" y="24549"/>
                  </a:lnTo>
                  <a:lnTo>
                    <a:pt x="6743" y="20358"/>
                  </a:lnTo>
                  <a:lnTo>
                    <a:pt x="6743" y="12407"/>
                  </a:lnTo>
                  <a:lnTo>
                    <a:pt x="7937" y="9829"/>
                  </a:lnTo>
                  <a:lnTo>
                    <a:pt x="12928" y="5753"/>
                  </a:lnTo>
                  <a:lnTo>
                    <a:pt x="16535" y="4699"/>
                  </a:lnTo>
                  <a:lnTo>
                    <a:pt x="24650" y="4699"/>
                  </a:lnTo>
                  <a:lnTo>
                    <a:pt x="27470" y="5359"/>
                  </a:lnTo>
                  <a:lnTo>
                    <a:pt x="32080" y="8178"/>
                  </a:lnTo>
                  <a:lnTo>
                    <a:pt x="33477" y="10528"/>
                  </a:lnTo>
                  <a:lnTo>
                    <a:pt x="33820" y="13728"/>
                  </a:lnTo>
                  <a:lnTo>
                    <a:pt x="39179" y="13728"/>
                  </a:lnTo>
                  <a:lnTo>
                    <a:pt x="39179" y="8966"/>
                  </a:lnTo>
                  <a:lnTo>
                    <a:pt x="37096" y="5359"/>
                  </a:lnTo>
                  <a:lnTo>
                    <a:pt x="29616" y="965"/>
                  </a:lnTo>
                  <a:lnTo>
                    <a:pt x="25577" y="0"/>
                  </a:lnTo>
                  <a:lnTo>
                    <a:pt x="15113" y="0"/>
                  </a:lnTo>
                  <a:lnTo>
                    <a:pt x="10452" y="1397"/>
                  </a:lnTo>
                  <a:lnTo>
                    <a:pt x="3213" y="6959"/>
                  </a:lnTo>
                  <a:lnTo>
                    <a:pt x="1384" y="10858"/>
                  </a:lnTo>
                  <a:lnTo>
                    <a:pt x="1384" y="20053"/>
                  </a:lnTo>
                  <a:lnTo>
                    <a:pt x="2768" y="23393"/>
                  </a:lnTo>
                  <a:lnTo>
                    <a:pt x="7924" y="27901"/>
                  </a:lnTo>
                  <a:lnTo>
                    <a:pt x="12433" y="30111"/>
                  </a:lnTo>
                  <a:lnTo>
                    <a:pt x="24193" y="34239"/>
                  </a:lnTo>
                  <a:lnTo>
                    <a:pt x="27559" y="35521"/>
                  </a:lnTo>
                  <a:lnTo>
                    <a:pt x="32969" y="38150"/>
                  </a:lnTo>
                  <a:lnTo>
                    <a:pt x="34874" y="40957"/>
                  </a:lnTo>
                  <a:lnTo>
                    <a:pt x="34874" y="48374"/>
                  </a:lnTo>
                  <a:lnTo>
                    <a:pt x="33274" y="51244"/>
                  </a:lnTo>
                  <a:lnTo>
                    <a:pt x="27317" y="55105"/>
                  </a:lnTo>
                  <a:lnTo>
                    <a:pt x="23850" y="55994"/>
                  </a:lnTo>
                  <a:lnTo>
                    <a:pt x="15455" y="55994"/>
                  </a:lnTo>
                  <a:lnTo>
                    <a:pt x="12090" y="55118"/>
                  </a:lnTo>
                  <a:lnTo>
                    <a:pt x="6781" y="51435"/>
                  </a:lnTo>
                  <a:lnTo>
                    <a:pt x="5372" y="48526"/>
                  </a:lnTo>
                  <a:lnTo>
                    <a:pt x="5372" y="44602"/>
                  </a:lnTo>
                  <a:lnTo>
                    <a:pt x="0" y="44602"/>
                  </a:lnTo>
                  <a:lnTo>
                    <a:pt x="482" y="50088"/>
                  </a:lnTo>
                  <a:lnTo>
                    <a:pt x="2489" y="54178"/>
                  </a:lnTo>
                  <a:lnTo>
                    <a:pt x="9258" y="59436"/>
                  </a:lnTo>
                  <a:lnTo>
                    <a:pt x="13716" y="60706"/>
                  </a:lnTo>
                  <a:lnTo>
                    <a:pt x="25679" y="60706"/>
                  </a:lnTo>
                  <a:lnTo>
                    <a:pt x="30746" y="59207"/>
                  </a:lnTo>
                  <a:lnTo>
                    <a:pt x="38328" y="53263"/>
                  </a:lnTo>
                  <a:lnTo>
                    <a:pt x="40233" y="49326"/>
                  </a:lnTo>
                  <a:lnTo>
                    <a:pt x="40233" y="42608"/>
                  </a:lnTo>
                  <a:close/>
                </a:path>
                <a:path w="187325" h="60960">
                  <a:moveTo>
                    <a:pt x="91516" y="15582"/>
                  </a:moveTo>
                  <a:lnTo>
                    <a:pt x="91224" y="13665"/>
                  </a:lnTo>
                  <a:lnTo>
                    <a:pt x="90004" y="9994"/>
                  </a:lnTo>
                  <a:lnTo>
                    <a:pt x="88874" y="8153"/>
                  </a:lnTo>
                  <a:lnTo>
                    <a:pt x="86575" y="5854"/>
                  </a:lnTo>
                  <a:lnTo>
                    <a:pt x="85839" y="5105"/>
                  </a:lnTo>
                  <a:lnTo>
                    <a:pt x="85839" y="13665"/>
                  </a:lnTo>
                  <a:lnTo>
                    <a:pt x="85839" y="22720"/>
                  </a:lnTo>
                  <a:lnTo>
                    <a:pt x="83858" y="26136"/>
                  </a:lnTo>
                  <a:lnTo>
                    <a:pt x="79908" y="27889"/>
                  </a:lnTo>
                  <a:lnTo>
                    <a:pt x="77673" y="28854"/>
                  </a:lnTo>
                  <a:lnTo>
                    <a:pt x="74193" y="29324"/>
                  </a:lnTo>
                  <a:lnTo>
                    <a:pt x="58026" y="29324"/>
                  </a:lnTo>
                  <a:lnTo>
                    <a:pt x="58026" y="5854"/>
                  </a:lnTo>
                  <a:lnTo>
                    <a:pt x="75971" y="5854"/>
                  </a:lnTo>
                  <a:lnTo>
                    <a:pt x="79743" y="6819"/>
                  </a:lnTo>
                  <a:lnTo>
                    <a:pt x="82169" y="8775"/>
                  </a:lnTo>
                  <a:lnTo>
                    <a:pt x="84620" y="10718"/>
                  </a:lnTo>
                  <a:lnTo>
                    <a:pt x="85839" y="13665"/>
                  </a:lnTo>
                  <a:lnTo>
                    <a:pt x="85839" y="5105"/>
                  </a:lnTo>
                  <a:lnTo>
                    <a:pt x="84912" y="4140"/>
                  </a:lnTo>
                  <a:lnTo>
                    <a:pt x="81991" y="2540"/>
                  </a:lnTo>
                  <a:lnTo>
                    <a:pt x="78511" y="1790"/>
                  </a:lnTo>
                  <a:lnTo>
                    <a:pt x="76568" y="1346"/>
                  </a:lnTo>
                  <a:lnTo>
                    <a:pt x="73482" y="1130"/>
                  </a:lnTo>
                  <a:lnTo>
                    <a:pt x="52832" y="1130"/>
                  </a:lnTo>
                  <a:lnTo>
                    <a:pt x="52832" y="59804"/>
                  </a:lnTo>
                  <a:lnTo>
                    <a:pt x="58026" y="59804"/>
                  </a:lnTo>
                  <a:lnTo>
                    <a:pt x="58026" y="34048"/>
                  </a:lnTo>
                  <a:lnTo>
                    <a:pt x="71424" y="34048"/>
                  </a:lnTo>
                  <a:lnTo>
                    <a:pt x="82334" y="32181"/>
                  </a:lnTo>
                  <a:lnTo>
                    <a:pt x="85318" y="30937"/>
                  </a:lnTo>
                  <a:lnTo>
                    <a:pt x="87198" y="29324"/>
                  </a:lnTo>
                  <a:lnTo>
                    <a:pt x="87591" y="28994"/>
                  </a:lnTo>
                  <a:lnTo>
                    <a:pt x="90728" y="23723"/>
                  </a:lnTo>
                  <a:lnTo>
                    <a:pt x="91516" y="20840"/>
                  </a:lnTo>
                  <a:lnTo>
                    <a:pt x="91516" y="15582"/>
                  </a:lnTo>
                  <a:close/>
                </a:path>
                <a:path w="187325" h="60960">
                  <a:moveTo>
                    <a:pt x="139560" y="42608"/>
                  </a:moveTo>
                  <a:lnTo>
                    <a:pt x="111442" y="24549"/>
                  </a:lnTo>
                  <a:lnTo>
                    <a:pt x="106070" y="20358"/>
                  </a:lnTo>
                  <a:lnTo>
                    <a:pt x="106070" y="12407"/>
                  </a:lnTo>
                  <a:lnTo>
                    <a:pt x="107264" y="9829"/>
                  </a:lnTo>
                  <a:lnTo>
                    <a:pt x="112255" y="5753"/>
                  </a:lnTo>
                  <a:lnTo>
                    <a:pt x="115849" y="4699"/>
                  </a:lnTo>
                  <a:lnTo>
                    <a:pt x="123977" y="4699"/>
                  </a:lnTo>
                  <a:lnTo>
                    <a:pt x="126796" y="5359"/>
                  </a:lnTo>
                  <a:lnTo>
                    <a:pt x="131394" y="8178"/>
                  </a:lnTo>
                  <a:lnTo>
                    <a:pt x="132816" y="10528"/>
                  </a:lnTo>
                  <a:lnTo>
                    <a:pt x="133134" y="13728"/>
                  </a:lnTo>
                  <a:lnTo>
                    <a:pt x="138493" y="13728"/>
                  </a:lnTo>
                  <a:lnTo>
                    <a:pt x="138493" y="8966"/>
                  </a:lnTo>
                  <a:lnTo>
                    <a:pt x="136410" y="5359"/>
                  </a:lnTo>
                  <a:lnTo>
                    <a:pt x="128930" y="965"/>
                  </a:lnTo>
                  <a:lnTo>
                    <a:pt x="124904" y="0"/>
                  </a:lnTo>
                  <a:lnTo>
                    <a:pt x="114427" y="0"/>
                  </a:lnTo>
                  <a:lnTo>
                    <a:pt x="109778" y="1397"/>
                  </a:lnTo>
                  <a:lnTo>
                    <a:pt x="102527" y="6959"/>
                  </a:lnTo>
                  <a:lnTo>
                    <a:pt x="100698" y="10858"/>
                  </a:lnTo>
                  <a:lnTo>
                    <a:pt x="100698" y="20053"/>
                  </a:lnTo>
                  <a:lnTo>
                    <a:pt x="102082" y="23393"/>
                  </a:lnTo>
                  <a:lnTo>
                    <a:pt x="107238" y="27901"/>
                  </a:lnTo>
                  <a:lnTo>
                    <a:pt x="111760" y="30111"/>
                  </a:lnTo>
                  <a:lnTo>
                    <a:pt x="123507" y="34239"/>
                  </a:lnTo>
                  <a:lnTo>
                    <a:pt x="126885" y="35521"/>
                  </a:lnTo>
                  <a:lnTo>
                    <a:pt x="132295" y="38150"/>
                  </a:lnTo>
                  <a:lnTo>
                    <a:pt x="134188" y="40957"/>
                  </a:lnTo>
                  <a:lnTo>
                    <a:pt x="134188" y="48374"/>
                  </a:lnTo>
                  <a:lnTo>
                    <a:pt x="132588" y="51244"/>
                  </a:lnTo>
                  <a:lnTo>
                    <a:pt x="126631" y="55105"/>
                  </a:lnTo>
                  <a:lnTo>
                    <a:pt x="123164" y="55994"/>
                  </a:lnTo>
                  <a:lnTo>
                    <a:pt x="114769" y="55994"/>
                  </a:lnTo>
                  <a:lnTo>
                    <a:pt x="111404" y="55118"/>
                  </a:lnTo>
                  <a:lnTo>
                    <a:pt x="106095" y="51435"/>
                  </a:lnTo>
                  <a:lnTo>
                    <a:pt x="104698" y="48526"/>
                  </a:lnTo>
                  <a:lnTo>
                    <a:pt x="104698" y="44602"/>
                  </a:lnTo>
                  <a:lnTo>
                    <a:pt x="99326" y="44602"/>
                  </a:lnTo>
                  <a:lnTo>
                    <a:pt x="99809" y="50088"/>
                  </a:lnTo>
                  <a:lnTo>
                    <a:pt x="101815" y="54178"/>
                  </a:lnTo>
                  <a:lnTo>
                    <a:pt x="108597" y="59436"/>
                  </a:lnTo>
                  <a:lnTo>
                    <a:pt x="113042" y="60706"/>
                  </a:lnTo>
                  <a:lnTo>
                    <a:pt x="125006" y="60706"/>
                  </a:lnTo>
                  <a:lnTo>
                    <a:pt x="130073" y="59207"/>
                  </a:lnTo>
                  <a:lnTo>
                    <a:pt x="137668" y="53263"/>
                  </a:lnTo>
                  <a:lnTo>
                    <a:pt x="139560" y="49326"/>
                  </a:lnTo>
                  <a:lnTo>
                    <a:pt x="139560" y="42608"/>
                  </a:lnTo>
                  <a:close/>
                </a:path>
                <a:path w="187325" h="60960">
                  <a:moveTo>
                    <a:pt x="186702" y="1130"/>
                  </a:moveTo>
                  <a:lnTo>
                    <a:pt x="143789" y="1130"/>
                  </a:lnTo>
                  <a:lnTo>
                    <a:pt x="143789" y="5854"/>
                  </a:lnTo>
                  <a:lnTo>
                    <a:pt x="162648" y="5854"/>
                  </a:lnTo>
                  <a:lnTo>
                    <a:pt x="162648" y="59804"/>
                  </a:lnTo>
                  <a:lnTo>
                    <a:pt x="167855" y="59804"/>
                  </a:lnTo>
                  <a:lnTo>
                    <a:pt x="167855" y="5854"/>
                  </a:lnTo>
                  <a:lnTo>
                    <a:pt x="186702" y="5854"/>
                  </a:lnTo>
                  <a:lnTo>
                    <a:pt x="186702" y="11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662371" y="4763134"/>
              <a:ext cx="882040" cy="76149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5212486" y="4950878"/>
              <a:ext cx="197485" cy="60960"/>
            </a:xfrm>
            <a:custGeom>
              <a:avLst/>
              <a:gdLst/>
              <a:ahLst/>
              <a:cxnLst/>
              <a:rect l="l" t="t" r="r" b="b"/>
              <a:pathLst>
                <a:path w="197485" h="60960">
                  <a:moveTo>
                    <a:pt x="40233" y="42621"/>
                  </a:moveTo>
                  <a:lnTo>
                    <a:pt x="12115" y="24536"/>
                  </a:lnTo>
                  <a:lnTo>
                    <a:pt x="6743" y="20370"/>
                  </a:lnTo>
                  <a:lnTo>
                    <a:pt x="6743" y="12395"/>
                  </a:lnTo>
                  <a:lnTo>
                    <a:pt x="7937" y="9842"/>
                  </a:lnTo>
                  <a:lnTo>
                    <a:pt x="12928" y="5778"/>
                  </a:lnTo>
                  <a:lnTo>
                    <a:pt x="16535" y="4724"/>
                  </a:lnTo>
                  <a:lnTo>
                    <a:pt x="24650" y="4724"/>
                  </a:lnTo>
                  <a:lnTo>
                    <a:pt x="27470" y="5346"/>
                  </a:lnTo>
                  <a:lnTo>
                    <a:pt x="32080" y="8166"/>
                  </a:lnTo>
                  <a:lnTo>
                    <a:pt x="33477" y="10541"/>
                  </a:lnTo>
                  <a:lnTo>
                    <a:pt x="33820" y="13728"/>
                  </a:lnTo>
                  <a:lnTo>
                    <a:pt x="39179" y="13728"/>
                  </a:lnTo>
                  <a:lnTo>
                    <a:pt x="39179" y="8966"/>
                  </a:lnTo>
                  <a:lnTo>
                    <a:pt x="37096" y="5346"/>
                  </a:lnTo>
                  <a:lnTo>
                    <a:pt x="29616" y="977"/>
                  </a:lnTo>
                  <a:lnTo>
                    <a:pt x="25577" y="0"/>
                  </a:lnTo>
                  <a:lnTo>
                    <a:pt x="15113" y="0"/>
                  </a:lnTo>
                  <a:lnTo>
                    <a:pt x="10452" y="1384"/>
                  </a:lnTo>
                  <a:lnTo>
                    <a:pt x="3213" y="6972"/>
                  </a:lnTo>
                  <a:lnTo>
                    <a:pt x="1384" y="10871"/>
                  </a:lnTo>
                  <a:lnTo>
                    <a:pt x="1384" y="20078"/>
                  </a:lnTo>
                  <a:lnTo>
                    <a:pt x="2768" y="23406"/>
                  </a:lnTo>
                  <a:lnTo>
                    <a:pt x="7924" y="27901"/>
                  </a:lnTo>
                  <a:lnTo>
                    <a:pt x="12433" y="30124"/>
                  </a:lnTo>
                  <a:lnTo>
                    <a:pt x="27559" y="35509"/>
                  </a:lnTo>
                  <a:lnTo>
                    <a:pt x="32969" y="38176"/>
                  </a:lnTo>
                  <a:lnTo>
                    <a:pt x="34874" y="40957"/>
                  </a:lnTo>
                  <a:lnTo>
                    <a:pt x="34874" y="48399"/>
                  </a:lnTo>
                  <a:lnTo>
                    <a:pt x="33274" y="51257"/>
                  </a:lnTo>
                  <a:lnTo>
                    <a:pt x="27317" y="55092"/>
                  </a:lnTo>
                  <a:lnTo>
                    <a:pt x="23850" y="55994"/>
                  </a:lnTo>
                  <a:lnTo>
                    <a:pt x="15455" y="55994"/>
                  </a:lnTo>
                  <a:lnTo>
                    <a:pt x="12090" y="55143"/>
                  </a:lnTo>
                  <a:lnTo>
                    <a:pt x="6781" y="51447"/>
                  </a:lnTo>
                  <a:lnTo>
                    <a:pt x="5372" y="48514"/>
                  </a:lnTo>
                  <a:lnTo>
                    <a:pt x="5372" y="44627"/>
                  </a:lnTo>
                  <a:lnTo>
                    <a:pt x="0" y="44627"/>
                  </a:lnTo>
                  <a:lnTo>
                    <a:pt x="482" y="50101"/>
                  </a:lnTo>
                  <a:lnTo>
                    <a:pt x="2489" y="54190"/>
                  </a:lnTo>
                  <a:lnTo>
                    <a:pt x="9258" y="59448"/>
                  </a:lnTo>
                  <a:lnTo>
                    <a:pt x="13716" y="60718"/>
                  </a:lnTo>
                  <a:lnTo>
                    <a:pt x="25679" y="60718"/>
                  </a:lnTo>
                  <a:lnTo>
                    <a:pt x="30746" y="59232"/>
                  </a:lnTo>
                  <a:lnTo>
                    <a:pt x="38328" y="53263"/>
                  </a:lnTo>
                  <a:lnTo>
                    <a:pt x="40233" y="49326"/>
                  </a:lnTo>
                  <a:lnTo>
                    <a:pt x="40233" y="42621"/>
                  </a:lnTo>
                  <a:close/>
                </a:path>
                <a:path w="197485" h="60960">
                  <a:moveTo>
                    <a:pt x="91516" y="15570"/>
                  </a:moveTo>
                  <a:lnTo>
                    <a:pt x="85839" y="5105"/>
                  </a:lnTo>
                  <a:lnTo>
                    <a:pt x="85839" y="13690"/>
                  </a:lnTo>
                  <a:lnTo>
                    <a:pt x="85839" y="22745"/>
                  </a:lnTo>
                  <a:lnTo>
                    <a:pt x="83858" y="26149"/>
                  </a:lnTo>
                  <a:lnTo>
                    <a:pt x="77673" y="28854"/>
                  </a:lnTo>
                  <a:lnTo>
                    <a:pt x="74193" y="29349"/>
                  </a:lnTo>
                  <a:lnTo>
                    <a:pt x="58026" y="29349"/>
                  </a:lnTo>
                  <a:lnTo>
                    <a:pt x="58026" y="5842"/>
                  </a:lnTo>
                  <a:lnTo>
                    <a:pt x="75971" y="5842"/>
                  </a:lnTo>
                  <a:lnTo>
                    <a:pt x="79743" y="6832"/>
                  </a:lnTo>
                  <a:lnTo>
                    <a:pt x="82169" y="8788"/>
                  </a:lnTo>
                  <a:lnTo>
                    <a:pt x="84620" y="10731"/>
                  </a:lnTo>
                  <a:lnTo>
                    <a:pt x="85839" y="13690"/>
                  </a:lnTo>
                  <a:lnTo>
                    <a:pt x="85839" y="5105"/>
                  </a:lnTo>
                  <a:lnTo>
                    <a:pt x="84912" y="4152"/>
                  </a:lnTo>
                  <a:lnTo>
                    <a:pt x="81991" y="2540"/>
                  </a:lnTo>
                  <a:lnTo>
                    <a:pt x="76568" y="1346"/>
                  </a:lnTo>
                  <a:lnTo>
                    <a:pt x="73482" y="1143"/>
                  </a:lnTo>
                  <a:lnTo>
                    <a:pt x="52832" y="1143"/>
                  </a:lnTo>
                  <a:lnTo>
                    <a:pt x="52832" y="59817"/>
                  </a:lnTo>
                  <a:lnTo>
                    <a:pt x="58026" y="59817"/>
                  </a:lnTo>
                  <a:lnTo>
                    <a:pt x="58026" y="34048"/>
                  </a:lnTo>
                  <a:lnTo>
                    <a:pt x="71424" y="34048"/>
                  </a:lnTo>
                  <a:lnTo>
                    <a:pt x="73685" y="33947"/>
                  </a:lnTo>
                  <a:lnTo>
                    <a:pt x="78397" y="33515"/>
                  </a:lnTo>
                  <a:lnTo>
                    <a:pt x="80505" y="32994"/>
                  </a:lnTo>
                  <a:lnTo>
                    <a:pt x="82334" y="32181"/>
                  </a:lnTo>
                  <a:lnTo>
                    <a:pt x="85318" y="30937"/>
                  </a:lnTo>
                  <a:lnTo>
                    <a:pt x="87185" y="29349"/>
                  </a:lnTo>
                  <a:lnTo>
                    <a:pt x="87591" y="29006"/>
                  </a:lnTo>
                  <a:lnTo>
                    <a:pt x="90728" y="23749"/>
                  </a:lnTo>
                  <a:lnTo>
                    <a:pt x="91516" y="20828"/>
                  </a:lnTo>
                  <a:lnTo>
                    <a:pt x="91516" y="15570"/>
                  </a:lnTo>
                  <a:close/>
                </a:path>
                <a:path w="197485" h="60960">
                  <a:moveTo>
                    <a:pt x="148653" y="35077"/>
                  </a:moveTo>
                  <a:lnTo>
                    <a:pt x="142900" y="9880"/>
                  </a:lnTo>
                  <a:lnTo>
                    <a:pt x="142900" y="27559"/>
                  </a:lnTo>
                  <a:lnTo>
                    <a:pt x="142900" y="35077"/>
                  </a:lnTo>
                  <a:lnTo>
                    <a:pt x="120103" y="55092"/>
                  </a:lnTo>
                  <a:lnTo>
                    <a:pt x="107696" y="55092"/>
                  </a:lnTo>
                  <a:lnTo>
                    <a:pt x="107696" y="5842"/>
                  </a:lnTo>
                  <a:lnTo>
                    <a:pt x="122770" y="5842"/>
                  </a:lnTo>
                  <a:lnTo>
                    <a:pt x="126250" y="6172"/>
                  </a:lnTo>
                  <a:lnTo>
                    <a:pt x="132435" y="7924"/>
                  </a:lnTo>
                  <a:lnTo>
                    <a:pt x="135521" y="10071"/>
                  </a:lnTo>
                  <a:lnTo>
                    <a:pt x="137845" y="13322"/>
                  </a:lnTo>
                  <a:lnTo>
                    <a:pt x="139700" y="15811"/>
                  </a:lnTo>
                  <a:lnTo>
                    <a:pt x="140982" y="18542"/>
                  </a:lnTo>
                  <a:lnTo>
                    <a:pt x="142506" y="24434"/>
                  </a:lnTo>
                  <a:lnTo>
                    <a:pt x="142900" y="27559"/>
                  </a:lnTo>
                  <a:lnTo>
                    <a:pt x="142900" y="9880"/>
                  </a:lnTo>
                  <a:lnTo>
                    <a:pt x="141897" y="8521"/>
                  </a:lnTo>
                  <a:lnTo>
                    <a:pt x="138290" y="5842"/>
                  </a:lnTo>
                  <a:lnTo>
                    <a:pt x="135559" y="3759"/>
                  </a:lnTo>
                  <a:lnTo>
                    <a:pt x="132219" y="2362"/>
                  </a:lnTo>
                  <a:lnTo>
                    <a:pt x="126250" y="1320"/>
                  </a:lnTo>
                  <a:lnTo>
                    <a:pt x="122897" y="1143"/>
                  </a:lnTo>
                  <a:lnTo>
                    <a:pt x="102489" y="1143"/>
                  </a:lnTo>
                  <a:lnTo>
                    <a:pt x="102489" y="59817"/>
                  </a:lnTo>
                  <a:lnTo>
                    <a:pt x="120878" y="59817"/>
                  </a:lnTo>
                  <a:lnTo>
                    <a:pt x="125247" y="59613"/>
                  </a:lnTo>
                  <a:lnTo>
                    <a:pt x="132080" y="58458"/>
                  </a:lnTo>
                  <a:lnTo>
                    <a:pt x="135712" y="56934"/>
                  </a:lnTo>
                  <a:lnTo>
                    <a:pt x="138049" y="55092"/>
                  </a:lnTo>
                  <a:lnTo>
                    <a:pt x="142214" y="51828"/>
                  </a:lnTo>
                  <a:lnTo>
                    <a:pt x="144792" y="48171"/>
                  </a:lnTo>
                  <a:lnTo>
                    <a:pt x="147929" y="39547"/>
                  </a:lnTo>
                  <a:lnTo>
                    <a:pt x="148653" y="35077"/>
                  </a:lnTo>
                  <a:close/>
                </a:path>
                <a:path w="197485" h="60960">
                  <a:moveTo>
                    <a:pt x="197345" y="1143"/>
                  </a:moveTo>
                  <a:lnTo>
                    <a:pt x="154432" y="1143"/>
                  </a:lnTo>
                  <a:lnTo>
                    <a:pt x="154432" y="5842"/>
                  </a:lnTo>
                  <a:lnTo>
                    <a:pt x="173278" y="5842"/>
                  </a:lnTo>
                  <a:lnTo>
                    <a:pt x="173278" y="59817"/>
                  </a:lnTo>
                  <a:lnTo>
                    <a:pt x="178485" y="59817"/>
                  </a:lnTo>
                  <a:lnTo>
                    <a:pt x="178485" y="5842"/>
                  </a:lnTo>
                  <a:lnTo>
                    <a:pt x="197345" y="5842"/>
                  </a:lnTo>
                  <a:lnTo>
                    <a:pt x="197345" y="11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662371" y="4950879"/>
              <a:ext cx="919022" cy="7616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215661" y="5138635"/>
              <a:ext cx="193040" cy="60960"/>
            </a:xfrm>
            <a:custGeom>
              <a:avLst/>
              <a:gdLst/>
              <a:ahLst/>
              <a:cxnLst/>
              <a:rect l="l" t="t" r="r" b="b"/>
              <a:pathLst>
                <a:path w="193039" h="60960">
                  <a:moveTo>
                    <a:pt x="46151" y="35077"/>
                  </a:moveTo>
                  <a:lnTo>
                    <a:pt x="46075" y="24447"/>
                  </a:lnTo>
                  <a:lnTo>
                    <a:pt x="45377" y="20434"/>
                  </a:lnTo>
                  <a:lnTo>
                    <a:pt x="42011" y="12052"/>
                  </a:lnTo>
                  <a:lnTo>
                    <a:pt x="40386" y="9880"/>
                  </a:lnTo>
                  <a:lnTo>
                    <a:pt x="40386" y="27546"/>
                  </a:lnTo>
                  <a:lnTo>
                    <a:pt x="40386" y="35077"/>
                  </a:lnTo>
                  <a:lnTo>
                    <a:pt x="39725" y="38912"/>
                  </a:lnTo>
                  <a:lnTo>
                    <a:pt x="38354" y="42329"/>
                  </a:lnTo>
                  <a:lnTo>
                    <a:pt x="36842" y="46177"/>
                  </a:lnTo>
                  <a:lnTo>
                    <a:pt x="34594" y="49199"/>
                  </a:lnTo>
                  <a:lnTo>
                    <a:pt x="29235" y="53098"/>
                  </a:lnTo>
                  <a:lnTo>
                    <a:pt x="26276" y="54216"/>
                  </a:lnTo>
                  <a:lnTo>
                    <a:pt x="22758" y="54686"/>
                  </a:lnTo>
                  <a:lnTo>
                    <a:pt x="20853" y="54965"/>
                  </a:lnTo>
                  <a:lnTo>
                    <a:pt x="17602" y="55118"/>
                  </a:lnTo>
                  <a:lnTo>
                    <a:pt x="5194" y="55118"/>
                  </a:lnTo>
                  <a:lnTo>
                    <a:pt x="5194" y="5842"/>
                  </a:lnTo>
                  <a:lnTo>
                    <a:pt x="20256" y="5842"/>
                  </a:lnTo>
                  <a:lnTo>
                    <a:pt x="23761" y="6172"/>
                  </a:lnTo>
                  <a:lnTo>
                    <a:pt x="29933" y="7899"/>
                  </a:lnTo>
                  <a:lnTo>
                    <a:pt x="33020" y="10071"/>
                  </a:lnTo>
                  <a:lnTo>
                    <a:pt x="35356" y="13322"/>
                  </a:lnTo>
                  <a:lnTo>
                    <a:pt x="37185" y="15824"/>
                  </a:lnTo>
                  <a:lnTo>
                    <a:pt x="38493" y="18542"/>
                  </a:lnTo>
                  <a:lnTo>
                    <a:pt x="40017" y="24447"/>
                  </a:lnTo>
                  <a:lnTo>
                    <a:pt x="40386" y="27546"/>
                  </a:lnTo>
                  <a:lnTo>
                    <a:pt x="40386" y="9880"/>
                  </a:lnTo>
                  <a:lnTo>
                    <a:pt x="39382" y="8534"/>
                  </a:lnTo>
                  <a:lnTo>
                    <a:pt x="35801" y="5842"/>
                  </a:lnTo>
                  <a:lnTo>
                    <a:pt x="33045" y="3759"/>
                  </a:lnTo>
                  <a:lnTo>
                    <a:pt x="29718" y="2336"/>
                  </a:lnTo>
                  <a:lnTo>
                    <a:pt x="25933" y="1701"/>
                  </a:lnTo>
                  <a:lnTo>
                    <a:pt x="23761" y="1308"/>
                  </a:lnTo>
                  <a:lnTo>
                    <a:pt x="20396" y="1143"/>
                  </a:lnTo>
                  <a:lnTo>
                    <a:pt x="0" y="1143"/>
                  </a:lnTo>
                  <a:lnTo>
                    <a:pt x="0" y="59817"/>
                  </a:lnTo>
                  <a:lnTo>
                    <a:pt x="18389" y="59817"/>
                  </a:lnTo>
                  <a:lnTo>
                    <a:pt x="22758" y="59588"/>
                  </a:lnTo>
                  <a:lnTo>
                    <a:pt x="29591" y="58458"/>
                  </a:lnTo>
                  <a:lnTo>
                    <a:pt x="33223" y="56908"/>
                  </a:lnTo>
                  <a:lnTo>
                    <a:pt x="35509" y="55118"/>
                  </a:lnTo>
                  <a:lnTo>
                    <a:pt x="39725" y="51816"/>
                  </a:lnTo>
                  <a:lnTo>
                    <a:pt x="42291" y="48171"/>
                  </a:lnTo>
                  <a:lnTo>
                    <a:pt x="45427" y="39547"/>
                  </a:lnTo>
                  <a:lnTo>
                    <a:pt x="46151" y="35077"/>
                  </a:lnTo>
                  <a:close/>
                </a:path>
                <a:path w="193039" h="60960">
                  <a:moveTo>
                    <a:pt x="97370" y="15570"/>
                  </a:moveTo>
                  <a:lnTo>
                    <a:pt x="91668" y="5067"/>
                  </a:lnTo>
                  <a:lnTo>
                    <a:pt x="91668" y="13677"/>
                  </a:lnTo>
                  <a:lnTo>
                    <a:pt x="91668" y="22720"/>
                  </a:lnTo>
                  <a:lnTo>
                    <a:pt x="89700" y="26136"/>
                  </a:lnTo>
                  <a:lnTo>
                    <a:pt x="83527" y="28854"/>
                  </a:lnTo>
                  <a:lnTo>
                    <a:pt x="80035" y="29324"/>
                  </a:lnTo>
                  <a:lnTo>
                    <a:pt x="63881" y="29324"/>
                  </a:lnTo>
                  <a:lnTo>
                    <a:pt x="63881" y="5842"/>
                  </a:lnTo>
                  <a:lnTo>
                    <a:pt x="81813" y="5842"/>
                  </a:lnTo>
                  <a:lnTo>
                    <a:pt x="85585" y="6832"/>
                  </a:lnTo>
                  <a:lnTo>
                    <a:pt x="90462" y="10706"/>
                  </a:lnTo>
                  <a:lnTo>
                    <a:pt x="91668" y="13677"/>
                  </a:lnTo>
                  <a:lnTo>
                    <a:pt x="91668" y="5067"/>
                  </a:lnTo>
                  <a:lnTo>
                    <a:pt x="90754" y="4127"/>
                  </a:lnTo>
                  <a:lnTo>
                    <a:pt x="87833" y="2540"/>
                  </a:lnTo>
                  <a:lnTo>
                    <a:pt x="82410" y="1346"/>
                  </a:lnTo>
                  <a:lnTo>
                    <a:pt x="79324" y="1143"/>
                  </a:lnTo>
                  <a:lnTo>
                    <a:pt x="58674" y="1143"/>
                  </a:lnTo>
                  <a:lnTo>
                    <a:pt x="58674" y="59817"/>
                  </a:lnTo>
                  <a:lnTo>
                    <a:pt x="63881" y="59817"/>
                  </a:lnTo>
                  <a:lnTo>
                    <a:pt x="63881" y="34048"/>
                  </a:lnTo>
                  <a:lnTo>
                    <a:pt x="77266" y="34048"/>
                  </a:lnTo>
                  <a:lnTo>
                    <a:pt x="93052" y="29324"/>
                  </a:lnTo>
                  <a:lnTo>
                    <a:pt x="93446" y="28994"/>
                  </a:lnTo>
                  <a:lnTo>
                    <a:pt x="96570" y="23736"/>
                  </a:lnTo>
                  <a:lnTo>
                    <a:pt x="97370" y="20815"/>
                  </a:lnTo>
                  <a:lnTo>
                    <a:pt x="97370" y="15570"/>
                  </a:lnTo>
                  <a:close/>
                </a:path>
                <a:path w="193039" h="60960">
                  <a:moveTo>
                    <a:pt x="145402" y="42608"/>
                  </a:moveTo>
                  <a:lnTo>
                    <a:pt x="117284" y="24549"/>
                  </a:lnTo>
                  <a:lnTo>
                    <a:pt x="111912" y="20358"/>
                  </a:lnTo>
                  <a:lnTo>
                    <a:pt x="111912" y="12395"/>
                  </a:lnTo>
                  <a:lnTo>
                    <a:pt x="113106" y="9817"/>
                  </a:lnTo>
                  <a:lnTo>
                    <a:pt x="118097" y="5753"/>
                  </a:lnTo>
                  <a:lnTo>
                    <a:pt x="121704" y="4711"/>
                  </a:lnTo>
                  <a:lnTo>
                    <a:pt x="129819" y="4711"/>
                  </a:lnTo>
                  <a:lnTo>
                    <a:pt x="132638" y="5359"/>
                  </a:lnTo>
                  <a:lnTo>
                    <a:pt x="137248" y="8178"/>
                  </a:lnTo>
                  <a:lnTo>
                    <a:pt x="138658" y="10541"/>
                  </a:lnTo>
                  <a:lnTo>
                    <a:pt x="138988" y="13741"/>
                  </a:lnTo>
                  <a:lnTo>
                    <a:pt x="144348" y="13741"/>
                  </a:lnTo>
                  <a:lnTo>
                    <a:pt x="144348" y="8953"/>
                  </a:lnTo>
                  <a:lnTo>
                    <a:pt x="142265" y="5359"/>
                  </a:lnTo>
                  <a:lnTo>
                    <a:pt x="134772" y="977"/>
                  </a:lnTo>
                  <a:lnTo>
                    <a:pt x="130759" y="0"/>
                  </a:lnTo>
                  <a:lnTo>
                    <a:pt x="120281" y="0"/>
                  </a:lnTo>
                  <a:lnTo>
                    <a:pt x="115620" y="1384"/>
                  </a:lnTo>
                  <a:lnTo>
                    <a:pt x="108369" y="6972"/>
                  </a:lnTo>
                  <a:lnTo>
                    <a:pt x="106540" y="10858"/>
                  </a:lnTo>
                  <a:lnTo>
                    <a:pt x="106540" y="20066"/>
                  </a:lnTo>
                  <a:lnTo>
                    <a:pt x="107937" y="23393"/>
                  </a:lnTo>
                  <a:lnTo>
                    <a:pt x="113080" y="27901"/>
                  </a:lnTo>
                  <a:lnTo>
                    <a:pt x="117602" y="30124"/>
                  </a:lnTo>
                  <a:lnTo>
                    <a:pt x="129362" y="34226"/>
                  </a:lnTo>
                  <a:lnTo>
                    <a:pt x="132727" y="35509"/>
                  </a:lnTo>
                  <a:lnTo>
                    <a:pt x="138150" y="38163"/>
                  </a:lnTo>
                  <a:lnTo>
                    <a:pt x="140030" y="40957"/>
                  </a:lnTo>
                  <a:lnTo>
                    <a:pt x="140030" y="48374"/>
                  </a:lnTo>
                  <a:lnTo>
                    <a:pt x="138442" y="51257"/>
                  </a:lnTo>
                  <a:lnTo>
                    <a:pt x="132473" y="55118"/>
                  </a:lnTo>
                  <a:lnTo>
                    <a:pt x="129019" y="56007"/>
                  </a:lnTo>
                  <a:lnTo>
                    <a:pt x="120611" y="56007"/>
                  </a:lnTo>
                  <a:lnTo>
                    <a:pt x="117259" y="55130"/>
                  </a:lnTo>
                  <a:lnTo>
                    <a:pt x="111950" y="51435"/>
                  </a:lnTo>
                  <a:lnTo>
                    <a:pt x="110540" y="48514"/>
                  </a:lnTo>
                  <a:lnTo>
                    <a:pt x="110540" y="44602"/>
                  </a:lnTo>
                  <a:lnTo>
                    <a:pt x="105168" y="44602"/>
                  </a:lnTo>
                  <a:lnTo>
                    <a:pt x="105651" y="50088"/>
                  </a:lnTo>
                  <a:lnTo>
                    <a:pt x="107657" y="54165"/>
                  </a:lnTo>
                  <a:lnTo>
                    <a:pt x="114427" y="59423"/>
                  </a:lnTo>
                  <a:lnTo>
                    <a:pt x="118884" y="60706"/>
                  </a:lnTo>
                  <a:lnTo>
                    <a:pt x="130848" y="60706"/>
                  </a:lnTo>
                  <a:lnTo>
                    <a:pt x="135915" y="59220"/>
                  </a:lnTo>
                  <a:lnTo>
                    <a:pt x="143510" y="53263"/>
                  </a:lnTo>
                  <a:lnTo>
                    <a:pt x="145402" y="49326"/>
                  </a:lnTo>
                  <a:lnTo>
                    <a:pt x="145402" y="42608"/>
                  </a:lnTo>
                  <a:close/>
                </a:path>
                <a:path w="193039" h="60960">
                  <a:moveTo>
                    <a:pt x="192544" y="1143"/>
                  </a:moveTo>
                  <a:lnTo>
                    <a:pt x="149631" y="1143"/>
                  </a:lnTo>
                  <a:lnTo>
                    <a:pt x="149631" y="5842"/>
                  </a:lnTo>
                  <a:lnTo>
                    <a:pt x="168490" y="5842"/>
                  </a:lnTo>
                  <a:lnTo>
                    <a:pt x="168490" y="59817"/>
                  </a:lnTo>
                  <a:lnTo>
                    <a:pt x="173697" y="59817"/>
                  </a:lnTo>
                  <a:lnTo>
                    <a:pt x="173697" y="5842"/>
                  </a:lnTo>
                  <a:lnTo>
                    <a:pt x="192544" y="5842"/>
                  </a:lnTo>
                  <a:lnTo>
                    <a:pt x="192544" y="11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65546" y="5138635"/>
              <a:ext cx="915847" cy="76149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5215661" y="5327510"/>
              <a:ext cx="203200" cy="59055"/>
            </a:xfrm>
            <a:custGeom>
              <a:avLst/>
              <a:gdLst/>
              <a:ahLst/>
              <a:cxnLst/>
              <a:rect l="l" t="t" r="r" b="b"/>
              <a:pathLst>
                <a:path w="203200" h="59054">
                  <a:moveTo>
                    <a:pt x="46151" y="33959"/>
                  </a:moveTo>
                  <a:lnTo>
                    <a:pt x="40386" y="8763"/>
                  </a:lnTo>
                  <a:lnTo>
                    <a:pt x="40386" y="26416"/>
                  </a:lnTo>
                  <a:lnTo>
                    <a:pt x="40386" y="33959"/>
                  </a:lnTo>
                  <a:lnTo>
                    <a:pt x="39725" y="37795"/>
                  </a:lnTo>
                  <a:lnTo>
                    <a:pt x="38354" y="41211"/>
                  </a:lnTo>
                  <a:lnTo>
                    <a:pt x="36842" y="45072"/>
                  </a:lnTo>
                  <a:lnTo>
                    <a:pt x="17602" y="53975"/>
                  </a:lnTo>
                  <a:lnTo>
                    <a:pt x="5194" y="53975"/>
                  </a:lnTo>
                  <a:lnTo>
                    <a:pt x="5194" y="4724"/>
                  </a:lnTo>
                  <a:lnTo>
                    <a:pt x="20256" y="4724"/>
                  </a:lnTo>
                  <a:lnTo>
                    <a:pt x="23761" y="5041"/>
                  </a:lnTo>
                  <a:lnTo>
                    <a:pt x="29933" y="6781"/>
                  </a:lnTo>
                  <a:lnTo>
                    <a:pt x="33020" y="8953"/>
                  </a:lnTo>
                  <a:lnTo>
                    <a:pt x="35356" y="12204"/>
                  </a:lnTo>
                  <a:lnTo>
                    <a:pt x="37185" y="14681"/>
                  </a:lnTo>
                  <a:lnTo>
                    <a:pt x="38493" y="17399"/>
                  </a:lnTo>
                  <a:lnTo>
                    <a:pt x="40017" y="23317"/>
                  </a:lnTo>
                  <a:lnTo>
                    <a:pt x="40386" y="26416"/>
                  </a:lnTo>
                  <a:lnTo>
                    <a:pt x="40386" y="8763"/>
                  </a:lnTo>
                  <a:lnTo>
                    <a:pt x="39382" y="7404"/>
                  </a:lnTo>
                  <a:lnTo>
                    <a:pt x="35814" y="4724"/>
                  </a:lnTo>
                  <a:lnTo>
                    <a:pt x="33045" y="2641"/>
                  </a:lnTo>
                  <a:lnTo>
                    <a:pt x="29718" y="1219"/>
                  </a:lnTo>
                  <a:lnTo>
                    <a:pt x="25933" y="584"/>
                  </a:lnTo>
                  <a:lnTo>
                    <a:pt x="23761" y="190"/>
                  </a:lnTo>
                  <a:lnTo>
                    <a:pt x="20396" y="0"/>
                  </a:lnTo>
                  <a:lnTo>
                    <a:pt x="0" y="0"/>
                  </a:lnTo>
                  <a:lnTo>
                    <a:pt x="0" y="58699"/>
                  </a:lnTo>
                  <a:lnTo>
                    <a:pt x="18389" y="58699"/>
                  </a:lnTo>
                  <a:lnTo>
                    <a:pt x="22758" y="58470"/>
                  </a:lnTo>
                  <a:lnTo>
                    <a:pt x="29591" y="57327"/>
                  </a:lnTo>
                  <a:lnTo>
                    <a:pt x="33223" y="55778"/>
                  </a:lnTo>
                  <a:lnTo>
                    <a:pt x="35521" y="53975"/>
                  </a:lnTo>
                  <a:lnTo>
                    <a:pt x="39725" y="50698"/>
                  </a:lnTo>
                  <a:lnTo>
                    <a:pt x="42291" y="47028"/>
                  </a:lnTo>
                  <a:lnTo>
                    <a:pt x="43980" y="42430"/>
                  </a:lnTo>
                  <a:lnTo>
                    <a:pt x="45427" y="38417"/>
                  </a:lnTo>
                  <a:lnTo>
                    <a:pt x="46151" y="33959"/>
                  </a:lnTo>
                  <a:close/>
                </a:path>
                <a:path w="203200" h="59054">
                  <a:moveTo>
                    <a:pt x="97370" y="14439"/>
                  </a:moveTo>
                  <a:lnTo>
                    <a:pt x="91668" y="3949"/>
                  </a:lnTo>
                  <a:lnTo>
                    <a:pt x="91668" y="12534"/>
                  </a:lnTo>
                  <a:lnTo>
                    <a:pt x="91668" y="21590"/>
                  </a:lnTo>
                  <a:lnTo>
                    <a:pt x="89700" y="25006"/>
                  </a:lnTo>
                  <a:lnTo>
                    <a:pt x="83527" y="27711"/>
                  </a:lnTo>
                  <a:lnTo>
                    <a:pt x="80035" y="28206"/>
                  </a:lnTo>
                  <a:lnTo>
                    <a:pt x="63881" y="28206"/>
                  </a:lnTo>
                  <a:lnTo>
                    <a:pt x="63881" y="4724"/>
                  </a:lnTo>
                  <a:lnTo>
                    <a:pt x="81813" y="4724"/>
                  </a:lnTo>
                  <a:lnTo>
                    <a:pt x="85585" y="5689"/>
                  </a:lnTo>
                  <a:lnTo>
                    <a:pt x="88023" y="7632"/>
                  </a:lnTo>
                  <a:lnTo>
                    <a:pt x="90462" y="9613"/>
                  </a:lnTo>
                  <a:lnTo>
                    <a:pt x="91668" y="12534"/>
                  </a:lnTo>
                  <a:lnTo>
                    <a:pt x="91668" y="3949"/>
                  </a:lnTo>
                  <a:lnTo>
                    <a:pt x="90754" y="3009"/>
                  </a:lnTo>
                  <a:lnTo>
                    <a:pt x="87833" y="1409"/>
                  </a:lnTo>
                  <a:lnTo>
                    <a:pt x="84366" y="660"/>
                  </a:lnTo>
                  <a:lnTo>
                    <a:pt x="82410" y="215"/>
                  </a:lnTo>
                  <a:lnTo>
                    <a:pt x="79324" y="0"/>
                  </a:lnTo>
                  <a:lnTo>
                    <a:pt x="58674" y="0"/>
                  </a:lnTo>
                  <a:lnTo>
                    <a:pt x="58674" y="58699"/>
                  </a:lnTo>
                  <a:lnTo>
                    <a:pt x="63881" y="58699"/>
                  </a:lnTo>
                  <a:lnTo>
                    <a:pt x="63881" y="32931"/>
                  </a:lnTo>
                  <a:lnTo>
                    <a:pt x="77266" y="32931"/>
                  </a:lnTo>
                  <a:lnTo>
                    <a:pt x="79514" y="32829"/>
                  </a:lnTo>
                  <a:lnTo>
                    <a:pt x="84239" y="32385"/>
                  </a:lnTo>
                  <a:lnTo>
                    <a:pt x="86347" y="31877"/>
                  </a:lnTo>
                  <a:lnTo>
                    <a:pt x="88188" y="31051"/>
                  </a:lnTo>
                  <a:lnTo>
                    <a:pt x="91160" y="29794"/>
                  </a:lnTo>
                  <a:lnTo>
                    <a:pt x="93040" y="28206"/>
                  </a:lnTo>
                  <a:lnTo>
                    <a:pt x="93446" y="27863"/>
                  </a:lnTo>
                  <a:lnTo>
                    <a:pt x="96570" y="22618"/>
                  </a:lnTo>
                  <a:lnTo>
                    <a:pt x="97370" y="19710"/>
                  </a:lnTo>
                  <a:lnTo>
                    <a:pt x="97370" y="14439"/>
                  </a:lnTo>
                  <a:close/>
                </a:path>
                <a:path w="203200" h="59054">
                  <a:moveTo>
                    <a:pt x="154508" y="33959"/>
                  </a:moveTo>
                  <a:lnTo>
                    <a:pt x="154432" y="23317"/>
                  </a:lnTo>
                  <a:lnTo>
                    <a:pt x="153720" y="19329"/>
                  </a:lnTo>
                  <a:lnTo>
                    <a:pt x="150368" y="10934"/>
                  </a:lnTo>
                  <a:lnTo>
                    <a:pt x="148742" y="8763"/>
                  </a:lnTo>
                  <a:lnTo>
                    <a:pt x="148742" y="26416"/>
                  </a:lnTo>
                  <a:lnTo>
                    <a:pt x="148742" y="33959"/>
                  </a:lnTo>
                  <a:lnTo>
                    <a:pt x="125945" y="53975"/>
                  </a:lnTo>
                  <a:lnTo>
                    <a:pt x="113538" y="53975"/>
                  </a:lnTo>
                  <a:lnTo>
                    <a:pt x="113538" y="4724"/>
                  </a:lnTo>
                  <a:lnTo>
                    <a:pt x="128612" y="4724"/>
                  </a:lnTo>
                  <a:lnTo>
                    <a:pt x="132092" y="5041"/>
                  </a:lnTo>
                  <a:lnTo>
                    <a:pt x="138277" y="6781"/>
                  </a:lnTo>
                  <a:lnTo>
                    <a:pt x="141376" y="8953"/>
                  </a:lnTo>
                  <a:lnTo>
                    <a:pt x="143700" y="12204"/>
                  </a:lnTo>
                  <a:lnTo>
                    <a:pt x="145542" y="14681"/>
                  </a:lnTo>
                  <a:lnTo>
                    <a:pt x="146837" y="17399"/>
                  </a:lnTo>
                  <a:lnTo>
                    <a:pt x="148361" y="23317"/>
                  </a:lnTo>
                  <a:lnTo>
                    <a:pt x="148742" y="26416"/>
                  </a:lnTo>
                  <a:lnTo>
                    <a:pt x="148742" y="8763"/>
                  </a:lnTo>
                  <a:lnTo>
                    <a:pt x="147739" y="7404"/>
                  </a:lnTo>
                  <a:lnTo>
                    <a:pt x="144170" y="4724"/>
                  </a:lnTo>
                  <a:lnTo>
                    <a:pt x="141401" y="2641"/>
                  </a:lnTo>
                  <a:lnTo>
                    <a:pt x="138061" y="1219"/>
                  </a:lnTo>
                  <a:lnTo>
                    <a:pt x="134277" y="584"/>
                  </a:lnTo>
                  <a:lnTo>
                    <a:pt x="132092" y="190"/>
                  </a:lnTo>
                  <a:lnTo>
                    <a:pt x="128739" y="0"/>
                  </a:lnTo>
                  <a:lnTo>
                    <a:pt x="108343" y="0"/>
                  </a:lnTo>
                  <a:lnTo>
                    <a:pt x="108343" y="58699"/>
                  </a:lnTo>
                  <a:lnTo>
                    <a:pt x="126733" y="58699"/>
                  </a:lnTo>
                  <a:lnTo>
                    <a:pt x="131102" y="58470"/>
                  </a:lnTo>
                  <a:lnTo>
                    <a:pt x="137922" y="57327"/>
                  </a:lnTo>
                  <a:lnTo>
                    <a:pt x="141554" y="55778"/>
                  </a:lnTo>
                  <a:lnTo>
                    <a:pt x="143865" y="53975"/>
                  </a:lnTo>
                  <a:lnTo>
                    <a:pt x="148069" y="50698"/>
                  </a:lnTo>
                  <a:lnTo>
                    <a:pt x="150634" y="47028"/>
                  </a:lnTo>
                  <a:lnTo>
                    <a:pt x="153771" y="38417"/>
                  </a:lnTo>
                  <a:lnTo>
                    <a:pt x="154508" y="33959"/>
                  </a:lnTo>
                  <a:close/>
                </a:path>
                <a:path w="203200" h="59054">
                  <a:moveTo>
                    <a:pt x="203187" y="0"/>
                  </a:moveTo>
                  <a:lnTo>
                    <a:pt x="160274" y="0"/>
                  </a:lnTo>
                  <a:lnTo>
                    <a:pt x="160274" y="4724"/>
                  </a:lnTo>
                  <a:lnTo>
                    <a:pt x="179133" y="4724"/>
                  </a:lnTo>
                  <a:lnTo>
                    <a:pt x="179133" y="58699"/>
                  </a:lnTo>
                  <a:lnTo>
                    <a:pt x="184327" y="58699"/>
                  </a:lnTo>
                  <a:lnTo>
                    <a:pt x="184327" y="4724"/>
                  </a:lnTo>
                  <a:lnTo>
                    <a:pt x="203187" y="4724"/>
                  </a:lnTo>
                  <a:lnTo>
                    <a:pt x="2031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665546" y="5327510"/>
              <a:ext cx="952817" cy="59588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215661" y="5514123"/>
              <a:ext cx="108585" cy="60960"/>
            </a:xfrm>
            <a:custGeom>
              <a:avLst/>
              <a:gdLst/>
              <a:ahLst/>
              <a:cxnLst/>
              <a:rect l="l" t="t" r="r" b="b"/>
              <a:pathLst>
                <a:path w="108585" h="60960">
                  <a:moveTo>
                    <a:pt x="42913" y="1143"/>
                  </a:moveTo>
                  <a:lnTo>
                    <a:pt x="37706" y="1143"/>
                  </a:lnTo>
                  <a:lnTo>
                    <a:pt x="37706" y="52260"/>
                  </a:lnTo>
                  <a:lnTo>
                    <a:pt x="5854" y="1143"/>
                  </a:lnTo>
                  <a:lnTo>
                    <a:pt x="0" y="1143"/>
                  </a:lnTo>
                  <a:lnTo>
                    <a:pt x="0" y="59829"/>
                  </a:lnTo>
                  <a:lnTo>
                    <a:pt x="5194" y="59829"/>
                  </a:lnTo>
                  <a:lnTo>
                    <a:pt x="5194" y="9601"/>
                  </a:lnTo>
                  <a:lnTo>
                    <a:pt x="36703" y="59842"/>
                  </a:lnTo>
                  <a:lnTo>
                    <a:pt x="42913" y="59829"/>
                  </a:lnTo>
                  <a:lnTo>
                    <a:pt x="42913" y="1143"/>
                  </a:lnTo>
                  <a:close/>
                </a:path>
                <a:path w="108585" h="60960">
                  <a:moveTo>
                    <a:pt x="108508" y="38912"/>
                  </a:moveTo>
                  <a:lnTo>
                    <a:pt x="108483" y="21678"/>
                  </a:lnTo>
                  <a:lnTo>
                    <a:pt x="106578" y="14935"/>
                  </a:lnTo>
                  <a:lnTo>
                    <a:pt x="102806" y="9639"/>
                  </a:lnTo>
                  <a:lnTo>
                    <a:pt x="102806" y="22694"/>
                  </a:lnTo>
                  <a:lnTo>
                    <a:pt x="102806" y="37350"/>
                  </a:lnTo>
                  <a:lnTo>
                    <a:pt x="101269" y="43268"/>
                  </a:lnTo>
                  <a:lnTo>
                    <a:pt x="94551" y="53289"/>
                  </a:lnTo>
                  <a:lnTo>
                    <a:pt x="89293" y="55994"/>
                  </a:lnTo>
                  <a:lnTo>
                    <a:pt x="75539" y="55994"/>
                  </a:lnTo>
                  <a:lnTo>
                    <a:pt x="70281" y="53289"/>
                  </a:lnTo>
                  <a:lnTo>
                    <a:pt x="65430" y="46037"/>
                  </a:lnTo>
                  <a:lnTo>
                    <a:pt x="63563" y="43205"/>
                  </a:lnTo>
                  <a:lnTo>
                    <a:pt x="62026" y="37350"/>
                  </a:lnTo>
                  <a:lnTo>
                    <a:pt x="62026" y="22694"/>
                  </a:lnTo>
                  <a:lnTo>
                    <a:pt x="63652" y="16814"/>
                  </a:lnTo>
                  <a:lnTo>
                    <a:pt x="66967" y="12280"/>
                  </a:lnTo>
                  <a:lnTo>
                    <a:pt x="70599" y="7239"/>
                  </a:lnTo>
                  <a:lnTo>
                    <a:pt x="75742" y="4711"/>
                  </a:lnTo>
                  <a:lnTo>
                    <a:pt x="89128" y="4711"/>
                  </a:lnTo>
                  <a:lnTo>
                    <a:pt x="94310" y="7239"/>
                  </a:lnTo>
                  <a:lnTo>
                    <a:pt x="101193" y="16776"/>
                  </a:lnTo>
                  <a:lnTo>
                    <a:pt x="102806" y="22694"/>
                  </a:lnTo>
                  <a:lnTo>
                    <a:pt x="102806" y="9639"/>
                  </a:lnTo>
                  <a:lnTo>
                    <a:pt x="99314" y="4711"/>
                  </a:lnTo>
                  <a:lnTo>
                    <a:pt x="98259" y="3213"/>
                  </a:lnTo>
                  <a:lnTo>
                    <a:pt x="91465" y="0"/>
                  </a:lnTo>
                  <a:lnTo>
                    <a:pt x="73304" y="0"/>
                  </a:lnTo>
                  <a:lnTo>
                    <a:pt x="66484" y="3225"/>
                  </a:lnTo>
                  <a:lnTo>
                    <a:pt x="61937" y="9677"/>
                  </a:lnTo>
                  <a:lnTo>
                    <a:pt x="58178" y="14960"/>
                  </a:lnTo>
                  <a:lnTo>
                    <a:pt x="56324" y="21678"/>
                  </a:lnTo>
                  <a:lnTo>
                    <a:pt x="56337" y="38912"/>
                  </a:lnTo>
                  <a:lnTo>
                    <a:pt x="58331" y="46037"/>
                  </a:lnTo>
                  <a:lnTo>
                    <a:pt x="66890" y="57619"/>
                  </a:lnTo>
                  <a:lnTo>
                    <a:pt x="73583" y="60718"/>
                  </a:lnTo>
                  <a:lnTo>
                    <a:pt x="91300" y="60718"/>
                  </a:lnTo>
                  <a:lnTo>
                    <a:pt x="98018" y="57619"/>
                  </a:lnTo>
                  <a:lnTo>
                    <a:pt x="99212" y="55994"/>
                  </a:lnTo>
                  <a:lnTo>
                    <a:pt x="106514" y="46088"/>
                  </a:lnTo>
                  <a:lnTo>
                    <a:pt x="108508" y="38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665546" y="5515267"/>
              <a:ext cx="310794" cy="7404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005601" y="5514124"/>
              <a:ext cx="187261" cy="75260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5215661" y="5701880"/>
              <a:ext cx="102235" cy="60960"/>
            </a:xfrm>
            <a:custGeom>
              <a:avLst/>
              <a:gdLst/>
              <a:ahLst/>
              <a:cxnLst/>
              <a:rect l="l" t="t" r="r" b="b"/>
              <a:pathLst>
                <a:path w="102235" h="60960">
                  <a:moveTo>
                    <a:pt x="42913" y="1130"/>
                  </a:moveTo>
                  <a:lnTo>
                    <a:pt x="37706" y="1130"/>
                  </a:lnTo>
                  <a:lnTo>
                    <a:pt x="37706" y="52260"/>
                  </a:lnTo>
                  <a:lnTo>
                    <a:pt x="5854" y="1130"/>
                  </a:lnTo>
                  <a:lnTo>
                    <a:pt x="0" y="1130"/>
                  </a:lnTo>
                  <a:lnTo>
                    <a:pt x="0" y="59804"/>
                  </a:lnTo>
                  <a:lnTo>
                    <a:pt x="5194" y="59804"/>
                  </a:lnTo>
                  <a:lnTo>
                    <a:pt x="5194" y="9588"/>
                  </a:lnTo>
                  <a:lnTo>
                    <a:pt x="36703" y="59829"/>
                  </a:lnTo>
                  <a:lnTo>
                    <a:pt x="42913" y="59804"/>
                  </a:lnTo>
                  <a:lnTo>
                    <a:pt x="42913" y="1130"/>
                  </a:lnTo>
                  <a:close/>
                </a:path>
                <a:path w="102235" h="60960">
                  <a:moveTo>
                    <a:pt x="101688" y="45605"/>
                  </a:moveTo>
                  <a:lnTo>
                    <a:pt x="95910" y="45605"/>
                  </a:lnTo>
                  <a:lnTo>
                    <a:pt x="95465" y="48234"/>
                  </a:lnTo>
                  <a:lnTo>
                    <a:pt x="94195" y="50546"/>
                  </a:lnTo>
                  <a:lnTo>
                    <a:pt x="89585" y="54838"/>
                  </a:lnTo>
                  <a:lnTo>
                    <a:pt x="86372" y="55994"/>
                  </a:lnTo>
                  <a:lnTo>
                    <a:pt x="75539" y="55994"/>
                  </a:lnTo>
                  <a:lnTo>
                    <a:pt x="70281" y="53289"/>
                  </a:lnTo>
                  <a:lnTo>
                    <a:pt x="63563" y="43205"/>
                  </a:lnTo>
                  <a:lnTo>
                    <a:pt x="62014" y="37274"/>
                  </a:lnTo>
                  <a:lnTo>
                    <a:pt x="62014" y="22860"/>
                  </a:lnTo>
                  <a:lnTo>
                    <a:pt x="63627" y="16929"/>
                  </a:lnTo>
                  <a:lnTo>
                    <a:pt x="70421" y="7226"/>
                  </a:lnTo>
                  <a:lnTo>
                    <a:pt x="75311" y="4699"/>
                  </a:lnTo>
                  <a:lnTo>
                    <a:pt x="85229" y="4699"/>
                  </a:lnTo>
                  <a:lnTo>
                    <a:pt x="88341" y="5562"/>
                  </a:lnTo>
                  <a:lnTo>
                    <a:pt x="93548" y="8966"/>
                  </a:lnTo>
                  <a:lnTo>
                    <a:pt x="95008" y="11518"/>
                  </a:lnTo>
                  <a:lnTo>
                    <a:pt x="95338" y="14859"/>
                  </a:lnTo>
                  <a:lnTo>
                    <a:pt x="101028" y="14859"/>
                  </a:lnTo>
                  <a:lnTo>
                    <a:pt x="101028" y="11518"/>
                  </a:lnTo>
                  <a:lnTo>
                    <a:pt x="99796" y="8445"/>
                  </a:lnTo>
                  <a:lnTo>
                    <a:pt x="94005" y="1892"/>
                  </a:lnTo>
                  <a:lnTo>
                    <a:pt x="89027" y="0"/>
                  </a:lnTo>
                  <a:lnTo>
                    <a:pt x="73304" y="0"/>
                  </a:lnTo>
                  <a:lnTo>
                    <a:pt x="66484" y="3213"/>
                  </a:lnTo>
                  <a:lnTo>
                    <a:pt x="58191" y="14922"/>
                  </a:lnTo>
                  <a:lnTo>
                    <a:pt x="56324" y="21666"/>
                  </a:lnTo>
                  <a:lnTo>
                    <a:pt x="56324" y="38735"/>
                  </a:lnTo>
                  <a:lnTo>
                    <a:pt x="58280" y="45923"/>
                  </a:lnTo>
                  <a:lnTo>
                    <a:pt x="66509" y="57619"/>
                  </a:lnTo>
                  <a:lnTo>
                    <a:pt x="72758" y="60706"/>
                  </a:lnTo>
                  <a:lnTo>
                    <a:pt x="86588" y="60706"/>
                  </a:lnTo>
                  <a:lnTo>
                    <a:pt x="91236" y="59309"/>
                  </a:lnTo>
                  <a:lnTo>
                    <a:pt x="98602" y="53746"/>
                  </a:lnTo>
                  <a:lnTo>
                    <a:pt x="100863" y="50088"/>
                  </a:lnTo>
                  <a:lnTo>
                    <a:pt x="101688" y="456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665546" y="5701881"/>
              <a:ext cx="577062" cy="75171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5960186" y="4516449"/>
              <a:ext cx="215900" cy="59690"/>
            </a:xfrm>
            <a:custGeom>
              <a:avLst/>
              <a:gdLst/>
              <a:ahLst/>
              <a:cxnLst/>
              <a:rect l="l" t="t" r="r" b="b"/>
              <a:pathLst>
                <a:path w="215900" h="59689">
                  <a:moveTo>
                    <a:pt x="42913" y="0"/>
                  </a:moveTo>
                  <a:lnTo>
                    <a:pt x="0" y="0"/>
                  </a:lnTo>
                  <a:lnTo>
                    <a:pt x="0" y="4711"/>
                  </a:lnTo>
                  <a:lnTo>
                    <a:pt x="18846" y="4711"/>
                  </a:lnTo>
                  <a:lnTo>
                    <a:pt x="18846" y="58686"/>
                  </a:lnTo>
                  <a:lnTo>
                    <a:pt x="24053" y="58686"/>
                  </a:lnTo>
                  <a:lnTo>
                    <a:pt x="24053" y="4711"/>
                  </a:lnTo>
                  <a:lnTo>
                    <a:pt x="42913" y="4711"/>
                  </a:lnTo>
                  <a:lnTo>
                    <a:pt x="42913" y="0"/>
                  </a:lnTo>
                  <a:close/>
                </a:path>
                <a:path w="215900" h="59689">
                  <a:moveTo>
                    <a:pt x="76238" y="31953"/>
                  </a:moveTo>
                  <a:lnTo>
                    <a:pt x="74587" y="26492"/>
                  </a:lnTo>
                  <a:lnTo>
                    <a:pt x="70954" y="22263"/>
                  </a:lnTo>
                  <a:lnTo>
                    <a:pt x="70954" y="34950"/>
                  </a:lnTo>
                  <a:lnTo>
                    <a:pt x="43484" y="34950"/>
                  </a:lnTo>
                  <a:lnTo>
                    <a:pt x="43967" y="30391"/>
                  </a:lnTo>
                  <a:lnTo>
                    <a:pt x="45466" y="26974"/>
                  </a:lnTo>
                  <a:lnTo>
                    <a:pt x="50482" y="22352"/>
                  </a:lnTo>
                  <a:lnTo>
                    <a:pt x="53530" y="21209"/>
                  </a:lnTo>
                  <a:lnTo>
                    <a:pt x="61061" y="21209"/>
                  </a:lnTo>
                  <a:lnTo>
                    <a:pt x="64274" y="22504"/>
                  </a:lnTo>
                  <a:lnTo>
                    <a:pt x="69113" y="27546"/>
                  </a:lnTo>
                  <a:lnTo>
                    <a:pt x="70523" y="30822"/>
                  </a:lnTo>
                  <a:lnTo>
                    <a:pt x="70954" y="34950"/>
                  </a:lnTo>
                  <a:lnTo>
                    <a:pt x="70954" y="22263"/>
                  </a:lnTo>
                  <a:lnTo>
                    <a:pt x="70053" y="21209"/>
                  </a:lnTo>
                  <a:lnTo>
                    <a:pt x="67957" y="18757"/>
                  </a:lnTo>
                  <a:lnTo>
                    <a:pt x="63284" y="16814"/>
                  </a:lnTo>
                  <a:lnTo>
                    <a:pt x="51854" y="16814"/>
                  </a:lnTo>
                  <a:lnTo>
                    <a:pt x="47459" y="18440"/>
                  </a:lnTo>
                  <a:lnTo>
                    <a:pt x="40144" y="25425"/>
                  </a:lnTo>
                  <a:lnTo>
                    <a:pt x="38214" y="30822"/>
                  </a:lnTo>
                  <a:lnTo>
                    <a:pt x="38201" y="45072"/>
                  </a:lnTo>
                  <a:lnTo>
                    <a:pt x="40068" y="50533"/>
                  </a:lnTo>
                  <a:lnTo>
                    <a:pt x="43802" y="54381"/>
                  </a:lnTo>
                  <a:lnTo>
                    <a:pt x="47231" y="57823"/>
                  </a:lnTo>
                  <a:lnTo>
                    <a:pt x="51689" y="59575"/>
                  </a:lnTo>
                  <a:lnTo>
                    <a:pt x="62204" y="59575"/>
                  </a:lnTo>
                  <a:lnTo>
                    <a:pt x="66344" y="58127"/>
                  </a:lnTo>
                  <a:lnTo>
                    <a:pt x="69723" y="55194"/>
                  </a:lnTo>
                  <a:lnTo>
                    <a:pt x="72529" y="52768"/>
                  </a:lnTo>
                  <a:lnTo>
                    <a:pt x="74409" y="49580"/>
                  </a:lnTo>
                  <a:lnTo>
                    <a:pt x="75336" y="45669"/>
                  </a:lnTo>
                  <a:lnTo>
                    <a:pt x="69735" y="45669"/>
                  </a:lnTo>
                  <a:lnTo>
                    <a:pt x="68376" y="49199"/>
                  </a:lnTo>
                  <a:lnTo>
                    <a:pt x="66560" y="51727"/>
                  </a:lnTo>
                  <a:lnTo>
                    <a:pt x="62331" y="54533"/>
                  </a:lnTo>
                  <a:lnTo>
                    <a:pt x="59969" y="55194"/>
                  </a:lnTo>
                  <a:lnTo>
                    <a:pt x="52984" y="55194"/>
                  </a:lnTo>
                  <a:lnTo>
                    <a:pt x="49644" y="53682"/>
                  </a:lnTo>
                  <a:lnTo>
                    <a:pt x="44704" y="47663"/>
                  </a:lnTo>
                  <a:lnTo>
                    <a:pt x="43484" y="43789"/>
                  </a:lnTo>
                  <a:lnTo>
                    <a:pt x="43484" y="39001"/>
                  </a:lnTo>
                  <a:lnTo>
                    <a:pt x="76238" y="39001"/>
                  </a:lnTo>
                  <a:lnTo>
                    <a:pt x="76238" y="34950"/>
                  </a:lnTo>
                  <a:lnTo>
                    <a:pt x="76238" y="31953"/>
                  </a:lnTo>
                  <a:close/>
                </a:path>
                <a:path w="215900" h="59689">
                  <a:moveTo>
                    <a:pt x="105257" y="17462"/>
                  </a:moveTo>
                  <a:lnTo>
                    <a:pt x="100050" y="17462"/>
                  </a:lnTo>
                  <a:lnTo>
                    <a:pt x="98031" y="17907"/>
                  </a:lnTo>
                  <a:lnTo>
                    <a:pt x="93980" y="19926"/>
                  </a:lnTo>
                  <a:lnTo>
                    <a:pt x="92189" y="21856"/>
                  </a:lnTo>
                  <a:lnTo>
                    <a:pt x="90944" y="24536"/>
                  </a:lnTo>
                  <a:lnTo>
                    <a:pt x="90627" y="17894"/>
                  </a:lnTo>
                  <a:lnTo>
                    <a:pt x="85572" y="17894"/>
                  </a:lnTo>
                  <a:lnTo>
                    <a:pt x="85572" y="18732"/>
                  </a:lnTo>
                  <a:lnTo>
                    <a:pt x="86067" y="26492"/>
                  </a:lnTo>
                  <a:lnTo>
                    <a:pt x="86067" y="58686"/>
                  </a:lnTo>
                  <a:lnTo>
                    <a:pt x="91274" y="58686"/>
                  </a:lnTo>
                  <a:lnTo>
                    <a:pt x="91274" y="32588"/>
                  </a:lnTo>
                  <a:lnTo>
                    <a:pt x="91719" y="29641"/>
                  </a:lnTo>
                  <a:lnTo>
                    <a:pt x="94335" y="24053"/>
                  </a:lnTo>
                  <a:lnTo>
                    <a:pt x="97612" y="22263"/>
                  </a:lnTo>
                  <a:lnTo>
                    <a:pt x="103517" y="22263"/>
                  </a:lnTo>
                  <a:lnTo>
                    <a:pt x="105257" y="22504"/>
                  </a:lnTo>
                  <a:lnTo>
                    <a:pt x="105257" y="17462"/>
                  </a:lnTo>
                  <a:close/>
                </a:path>
                <a:path w="215900" h="59689">
                  <a:moveTo>
                    <a:pt x="172643" y="29908"/>
                  </a:moveTo>
                  <a:lnTo>
                    <a:pt x="172046" y="26530"/>
                  </a:lnTo>
                  <a:lnTo>
                    <a:pt x="168668" y="19558"/>
                  </a:lnTo>
                  <a:lnTo>
                    <a:pt x="164553" y="17310"/>
                  </a:lnTo>
                  <a:lnTo>
                    <a:pt x="155130" y="17310"/>
                  </a:lnTo>
                  <a:lnTo>
                    <a:pt x="152234" y="18059"/>
                  </a:lnTo>
                  <a:lnTo>
                    <a:pt x="147739" y="20878"/>
                  </a:lnTo>
                  <a:lnTo>
                    <a:pt x="145719" y="22885"/>
                  </a:lnTo>
                  <a:lnTo>
                    <a:pt x="143776" y="25603"/>
                  </a:lnTo>
                  <a:lnTo>
                    <a:pt x="142633" y="22402"/>
                  </a:lnTo>
                  <a:lnTo>
                    <a:pt x="140741" y="20116"/>
                  </a:lnTo>
                  <a:lnTo>
                    <a:pt x="136182" y="17792"/>
                  </a:lnTo>
                  <a:lnTo>
                    <a:pt x="133946" y="17310"/>
                  </a:lnTo>
                  <a:lnTo>
                    <a:pt x="128524" y="17310"/>
                  </a:lnTo>
                  <a:lnTo>
                    <a:pt x="125920" y="17945"/>
                  </a:lnTo>
                  <a:lnTo>
                    <a:pt x="121158" y="20485"/>
                  </a:lnTo>
                  <a:lnTo>
                    <a:pt x="119303" y="22288"/>
                  </a:lnTo>
                  <a:lnTo>
                    <a:pt x="118021" y="24638"/>
                  </a:lnTo>
                  <a:lnTo>
                    <a:pt x="117678" y="17894"/>
                  </a:lnTo>
                  <a:lnTo>
                    <a:pt x="112649" y="17894"/>
                  </a:lnTo>
                  <a:lnTo>
                    <a:pt x="113131" y="26492"/>
                  </a:lnTo>
                  <a:lnTo>
                    <a:pt x="113131" y="58686"/>
                  </a:lnTo>
                  <a:lnTo>
                    <a:pt x="118338" y="58686"/>
                  </a:lnTo>
                  <a:lnTo>
                    <a:pt x="118338" y="32156"/>
                  </a:lnTo>
                  <a:lnTo>
                    <a:pt x="119202" y="28714"/>
                  </a:lnTo>
                  <a:lnTo>
                    <a:pt x="122936" y="23190"/>
                  </a:lnTo>
                  <a:lnTo>
                    <a:pt x="125971" y="21691"/>
                  </a:lnTo>
                  <a:lnTo>
                    <a:pt x="133997" y="21691"/>
                  </a:lnTo>
                  <a:lnTo>
                    <a:pt x="136779" y="23025"/>
                  </a:lnTo>
                  <a:lnTo>
                    <a:pt x="139649" y="27749"/>
                  </a:lnTo>
                  <a:lnTo>
                    <a:pt x="140284" y="30899"/>
                  </a:lnTo>
                  <a:lnTo>
                    <a:pt x="140284" y="58686"/>
                  </a:lnTo>
                  <a:lnTo>
                    <a:pt x="145491" y="58686"/>
                  </a:lnTo>
                  <a:lnTo>
                    <a:pt x="145491" y="32156"/>
                  </a:lnTo>
                  <a:lnTo>
                    <a:pt x="146342" y="28714"/>
                  </a:lnTo>
                  <a:lnTo>
                    <a:pt x="150088" y="23190"/>
                  </a:lnTo>
                  <a:lnTo>
                    <a:pt x="153123" y="21691"/>
                  </a:lnTo>
                  <a:lnTo>
                    <a:pt x="161137" y="21691"/>
                  </a:lnTo>
                  <a:lnTo>
                    <a:pt x="163931" y="23025"/>
                  </a:lnTo>
                  <a:lnTo>
                    <a:pt x="166801" y="27749"/>
                  </a:lnTo>
                  <a:lnTo>
                    <a:pt x="167424" y="30899"/>
                  </a:lnTo>
                  <a:lnTo>
                    <a:pt x="167424" y="58686"/>
                  </a:lnTo>
                  <a:lnTo>
                    <a:pt x="172643" y="58686"/>
                  </a:lnTo>
                  <a:lnTo>
                    <a:pt x="172643" y="29908"/>
                  </a:lnTo>
                  <a:close/>
                </a:path>
                <a:path w="215900" h="59689">
                  <a:moveTo>
                    <a:pt x="215620" y="43294"/>
                  </a:moveTo>
                  <a:lnTo>
                    <a:pt x="214414" y="40614"/>
                  </a:lnTo>
                  <a:lnTo>
                    <a:pt x="210731" y="37782"/>
                  </a:lnTo>
                  <a:lnTo>
                    <a:pt x="208559" y="36893"/>
                  </a:lnTo>
                  <a:lnTo>
                    <a:pt x="194373" y="33185"/>
                  </a:lnTo>
                  <a:lnTo>
                    <a:pt x="192443" y="32385"/>
                  </a:lnTo>
                  <a:lnTo>
                    <a:pt x="190106" y="30670"/>
                  </a:lnTo>
                  <a:lnTo>
                    <a:pt x="189547" y="29337"/>
                  </a:lnTo>
                  <a:lnTo>
                    <a:pt x="189547" y="25425"/>
                  </a:lnTo>
                  <a:lnTo>
                    <a:pt x="190347" y="23787"/>
                  </a:lnTo>
                  <a:lnTo>
                    <a:pt x="193598" y="21336"/>
                  </a:lnTo>
                  <a:lnTo>
                    <a:pt x="195948" y="20713"/>
                  </a:lnTo>
                  <a:lnTo>
                    <a:pt x="201714" y="20713"/>
                  </a:lnTo>
                  <a:lnTo>
                    <a:pt x="203873" y="21158"/>
                  </a:lnTo>
                  <a:lnTo>
                    <a:pt x="207873" y="23228"/>
                  </a:lnTo>
                  <a:lnTo>
                    <a:pt x="209054" y="25234"/>
                  </a:lnTo>
                  <a:lnTo>
                    <a:pt x="209054" y="28041"/>
                  </a:lnTo>
                  <a:lnTo>
                    <a:pt x="214477" y="28041"/>
                  </a:lnTo>
                  <a:lnTo>
                    <a:pt x="214477" y="23596"/>
                  </a:lnTo>
                  <a:lnTo>
                    <a:pt x="212699" y="20447"/>
                  </a:lnTo>
                  <a:lnTo>
                    <a:pt x="206794" y="17411"/>
                  </a:lnTo>
                  <a:lnTo>
                    <a:pt x="203568" y="16814"/>
                  </a:lnTo>
                  <a:lnTo>
                    <a:pt x="194195" y="16814"/>
                  </a:lnTo>
                  <a:lnTo>
                    <a:pt x="190233" y="18059"/>
                  </a:lnTo>
                  <a:lnTo>
                    <a:pt x="185470" y="22567"/>
                  </a:lnTo>
                  <a:lnTo>
                    <a:pt x="184416" y="25107"/>
                  </a:lnTo>
                  <a:lnTo>
                    <a:pt x="184416" y="31280"/>
                  </a:lnTo>
                  <a:lnTo>
                    <a:pt x="185496" y="33680"/>
                  </a:lnTo>
                  <a:lnTo>
                    <a:pt x="189026" y="36385"/>
                  </a:lnTo>
                  <a:lnTo>
                    <a:pt x="191109" y="37274"/>
                  </a:lnTo>
                  <a:lnTo>
                    <a:pt x="205054" y="40919"/>
                  </a:lnTo>
                  <a:lnTo>
                    <a:pt x="206921" y="41643"/>
                  </a:lnTo>
                  <a:lnTo>
                    <a:pt x="209537" y="43484"/>
                  </a:lnTo>
                  <a:lnTo>
                    <a:pt x="210337" y="45250"/>
                  </a:lnTo>
                  <a:lnTo>
                    <a:pt x="210337" y="50241"/>
                  </a:lnTo>
                  <a:lnTo>
                    <a:pt x="209384" y="52222"/>
                  </a:lnTo>
                  <a:lnTo>
                    <a:pt x="205524" y="54978"/>
                  </a:lnTo>
                  <a:lnTo>
                    <a:pt x="202806" y="55664"/>
                  </a:lnTo>
                  <a:lnTo>
                    <a:pt x="197231" y="55664"/>
                  </a:lnTo>
                  <a:lnTo>
                    <a:pt x="188404" y="47625"/>
                  </a:lnTo>
                  <a:lnTo>
                    <a:pt x="182956" y="47625"/>
                  </a:lnTo>
                  <a:lnTo>
                    <a:pt x="182956" y="52235"/>
                  </a:lnTo>
                  <a:lnTo>
                    <a:pt x="185064" y="55562"/>
                  </a:lnTo>
                  <a:lnTo>
                    <a:pt x="191998" y="58915"/>
                  </a:lnTo>
                  <a:lnTo>
                    <a:pt x="195275" y="59575"/>
                  </a:lnTo>
                  <a:lnTo>
                    <a:pt x="204279" y="59575"/>
                  </a:lnTo>
                  <a:lnTo>
                    <a:pt x="208305" y="58369"/>
                  </a:lnTo>
                  <a:lnTo>
                    <a:pt x="214160" y="53543"/>
                  </a:lnTo>
                  <a:lnTo>
                    <a:pt x="215620" y="50482"/>
                  </a:lnTo>
                  <a:lnTo>
                    <a:pt x="215620" y="432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477713" y="546658"/>
              <a:ext cx="1687195" cy="2205990"/>
            </a:xfrm>
            <a:custGeom>
              <a:avLst/>
              <a:gdLst/>
              <a:ahLst/>
              <a:cxnLst/>
              <a:rect l="l" t="t" r="r" b="b"/>
              <a:pathLst>
                <a:path w="1687195" h="2205990">
                  <a:moveTo>
                    <a:pt x="0" y="2205520"/>
                  </a:moveTo>
                  <a:lnTo>
                    <a:pt x="1686890" y="2205520"/>
                  </a:lnTo>
                </a:path>
                <a:path w="1687195" h="2205990">
                  <a:moveTo>
                    <a:pt x="1031430" y="0"/>
                  </a:moveTo>
                  <a:lnTo>
                    <a:pt x="1031430" y="10760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9045993" y="6522720"/>
            <a:ext cx="3204210" cy="2034539"/>
            <a:chOff x="3991393" y="6522719"/>
            <a:chExt cx="3204210" cy="2034539"/>
          </a:xfrm>
        </p:grpSpPr>
        <p:sp>
          <p:nvSpPr>
            <p:cNvPr id="158" name="object 158"/>
            <p:cNvSpPr/>
            <p:nvPr/>
          </p:nvSpPr>
          <p:spPr>
            <a:xfrm>
              <a:off x="3991393" y="6533095"/>
              <a:ext cx="3201670" cy="273685"/>
            </a:xfrm>
            <a:custGeom>
              <a:avLst/>
              <a:gdLst/>
              <a:ahLst/>
              <a:cxnLst/>
              <a:rect l="l" t="t" r="r" b="b"/>
              <a:pathLst>
                <a:path w="3201670" h="273684">
                  <a:moveTo>
                    <a:pt x="3201339" y="0"/>
                  </a:moveTo>
                  <a:lnTo>
                    <a:pt x="0" y="0"/>
                  </a:lnTo>
                  <a:lnTo>
                    <a:pt x="0" y="273164"/>
                  </a:lnTo>
                  <a:lnTo>
                    <a:pt x="3201339" y="273164"/>
                  </a:lnTo>
                  <a:lnTo>
                    <a:pt x="320133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994797" y="6525005"/>
              <a:ext cx="3198495" cy="2029460"/>
            </a:xfrm>
            <a:custGeom>
              <a:avLst/>
              <a:gdLst/>
              <a:ahLst/>
              <a:cxnLst/>
              <a:rect l="l" t="t" r="r" b="b"/>
              <a:pathLst>
                <a:path w="3198495" h="2029459">
                  <a:moveTo>
                    <a:pt x="9918" y="279387"/>
                  </a:moveTo>
                  <a:lnTo>
                    <a:pt x="3197936" y="284276"/>
                  </a:lnTo>
                </a:path>
                <a:path w="3198495" h="2029459">
                  <a:moveTo>
                    <a:pt x="0" y="0"/>
                  </a:moveTo>
                  <a:lnTo>
                    <a:pt x="3197936" y="0"/>
                  </a:lnTo>
                  <a:lnTo>
                    <a:pt x="3197936" y="2029358"/>
                  </a:lnTo>
                  <a:lnTo>
                    <a:pt x="0" y="20293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997915" y="6610641"/>
              <a:ext cx="25400" cy="12065"/>
            </a:xfrm>
            <a:custGeom>
              <a:avLst/>
              <a:gdLst/>
              <a:ahLst/>
              <a:cxnLst/>
              <a:rect l="l" t="t" r="r" b="b"/>
              <a:pathLst>
                <a:path w="25400" h="12065">
                  <a:moveTo>
                    <a:pt x="25196" y="0"/>
                  </a:moveTo>
                  <a:lnTo>
                    <a:pt x="0" y="0"/>
                  </a:lnTo>
                  <a:lnTo>
                    <a:pt x="0" y="11480"/>
                  </a:lnTo>
                  <a:lnTo>
                    <a:pt x="25196" y="11480"/>
                  </a:lnTo>
                  <a:lnTo>
                    <a:pt x="25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63707" y="6568376"/>
              <a:ext cx="2826893" cy="206146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032770" y="7173620"/>
              <a:ext cx="177190" cy="74460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252442" y="7173620"/>
              <a:ext cx="401815" cy="93764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029824" y="7450899"/>
              <a:ext cx="874864" cy="7589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029824" y="7654937"/>
              <a:ext cx="657644" cy="309168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754028" y="7654226"/>
              <a:ext cx="455866" cy="30915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029824" y="8041969"/>
              <a:ext cx="630021" cy="19324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032770" y="8309660"/>
              <a:ext cx="784860" cy="211124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998785" y="6806590"/>
              <a:ext cx="3191510" cy="1748155"/>
            </a:xfrm>
            <a:custGeom>
              <a:avLst/>
              <a:gdLst/>
              <a:ahLst/>
              <a:cxnLst/>
              <a:rect l="l" t="t" r="r" b="b"/>
              <a:pathLst>
                <a:path w="3191509" h="1748154">
                  <a:moveTo>
                    <a:pt x="2597632" y="0"/>
                  </a:moveTo>
                  <a:lnTo>
                    <a:pt x="2596159" y="1747608"/>
                  </a:lnTo>
                </a:path>
                <a:path w="3191509" h="1748154">
                  <a:moveTo>
                    <a:pt x="1875624" y="5854"/>
                  </a:moveTo>
                  <a:lnTo>
                    <a:pt x="1872678" y="1747608"/>
                  </a:lnTo>
                </a:path>
                <a:path w="3191509" h="1748154">
                  <a:moveTo>
                    <a:pt x="1242847" y="5854"/>
                  </a:moveTo>
                  <a:lnTo>
                    <a:pt x="1242847" y="1747608"/>
                  </a:lnTo>
                </a:path>
                <a:path w="3191509" h="1748154">
                  <a:moveTo>
                    <a:pt x="0" y="271399"/>
                  </a:moveTo>
                  <a:lnTo>
                    <a:pt x="3190976" y="27139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89029" y="690937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68" y="0"/>
                  </a:lnTo>
                  <a:lnTo>
                    <a:pt x="10858" y="4813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471832" y="6907339"/>
              <a:ext cx="261823" cy="74472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6695782" y="6905929"/>
              <a:ext cx="47625" cy="73025"/>
            </a:xfrm>
            <a:custGeom>
              <a:avLst/>
              <a:gdLst/>
              <a:ahLst/>
              <a:cxnLst/>
              <a:rect l="l" t="t" r="r" b="b"/>
              <a:pathLst>
                <a:path w="47625" h="73025">
                  <a:moveTo>
                    <a:pt x="31153" y="0"/>
                  </a:moveTo>
                  <a:lnTo>
                    <a:pt x="15709" y="0"/>
                  </a:lnTo>
                  <a:lnTo>
                    <a:pt x="9855" y="2311"/>
                  </a:lnTo>
                  <a:lnTo>
                    <a:pt x="2590" y="10515"/>
                  </a:lnTo>
                  <a:lnTo>
                    <a:pt x="1003" y="14566"/>
                  </a:lnTo>
                  <a:lnTo>
                    <a:pt x="1003" y="19113"/>
                  </a:lnTo>
                  <a:lnTo>
                    <a:pt x="7708" y="19113"/>
                  </a:lnTo>
                  <a:lnTo>
                    <a:pt x="8242" y="14300"/>
                  </a:lnTo>
                  <a:lnTo>
                    <a:pt x="10058" y="10744"/>
                  </a:lnTo>
                  <a:lnTo>
                    <a:pt x="15735" y="6476"/>
                  </a:lnTo>
                  <a:lnTo>
                    <a:pt x="19215" y="5486"/>
                  </a:lnTo>
                  <a:lnTo>
                    <a:pt x="28841" y="5486"/>
                  </a:lnTo>
                  <a:lnTo>
                    <a:pt x="32905" y="6946"/>
                  </a:lnTo>
                  <a:lnTo>
                    <a:pt x="38188" y="12369"/>
                  </a:lnTo>
                  <a:lnTo>
                    <a:pt x="39395" y="15455"/>
                  </a:lnTo>
                  <a:lnTo>
                    <a:pt x="39395" y="22631"/>
                  </a:lnTo>
                  <a:lnTo>
                    <a:pt x="38138" y="25641"/>
                  </a:lnTo>
                  <a:lnTo>
                    <a:pt x="32638" y="30987"/>
                  </a:lnTo>
                  <a:lnTo>
                    <a:pt x="28663" y="32423"/>
                  </a:lnTo>
                  <a:lnTo>
                    <a:pt x="23672" y="32423"/>
                  </a:lnTo>
                  <a:lnTo>
                    <a:pt x="19608" y="32118"/>
                  </a:lnTo>
                  <a:lnTo>
                    <a:pt x="19608" y="38214"/>
                  </a:lnTo>
                  <a:lnTo>
                    <a:pt x="21297" y="37896"/>
                  </a:lnTo>
                  <a:lnTo>
                    <a:pt x="28409" y="37896"/>
                  </a:lnTo>
                  <a:lnTo>
                    <a:pt x="32448" y="39242"/>
                  </a:lnTo>
                  <a:lnTo>
                    <a:pt x="38747" y="44602"/>
                  </a:lnTo>
                  <a:lnTo>
                    <a:pt x="40309" y="48094"/>
                  </a:lnTo>
                  <a:lnTo>
                    <a:pt x="40309" y="56768"/>
                  </a:lnTo>
                  <a:lnTo>
                    <a:pt x="38747" y="60299"/>
                  </a:lnTo>
                  <a:lnTo>
                    <a:pt x="32448" y="65798"/>
                  </a:lnTo>
                  <a:lnTo>
                    <a:pt x="28371" y="67157"/>
                  </a:lnTo>
                  <a:lnTo>
                    <a:pt x="18821" y="67157"/>
                  </a:lnTo>
                  <a:lnTo>
                    <a:pt x="14935" y="65862"/>
                  </a:lnTo>
                  <a:lnTo>
                    <a:pt x="8509" y="60642"/>
                  </a:lnTo>
                  <a:lnTo>
                    <a:pt x="6908" y="57276"/>
                  </a:lnTo>
                  <a:lnTo>
                    <a:pt x="6908" y="53136"/>
                  </a:lnTo>
                  <a:lnTo>
                    <a:pt x="0" y="53136"/>
                  </a:lnTo>
                  <a:lnTo>
                    <a:pt x="0" y="55181"/>
                  </a:lnTo>
                  <a:lnTo>
                    <a:pt x="266" y="57188"/>
                  </a:lnTo>
                  <a:lnTo>
                    <a:pt x="19545" y="72847"/>
                  </a:lnTo>
                  <a:lnTo>
                    <a:pt x="30848" y="72847"/>
                  </a:lnTo>
                  <a:lnTo>
                    <a:pt x="37045" y="70688"/>
                  </a:lnTo>
                  <a:lnTo>
                    <a:pt x="45237" y="62623"/>
                  </a:lnTo>
                  <a:lnTo>
                    <a:pt x="47142" y="58153"/>
                  </a:lnTo>
                  <a:lnTo>
                    <a:pt x="47142" y="48539"/>
                  </a:lnTo>
                  <a:lnTo>
                    <a:pt x="45745" y="44729"/>
                  </a:lnTo>
                  <a:lnTo>
                    <a:pt x="40284" y="38303"/>
                  </a:lnTo>
                  <a:lnTo>
                    <a:pt x="36525" y="36182"/>
                  </a:lnTo>
                  <a:lnTo>
                    <a:pt x="31788" y="35153"/>
                  </a:lnTo>
                  <a:lnTo>
                    <a:pt x="37007" y="33870"/>
                  </a:lnTo>
                  <a:lnTo>
                    <a:pt x="40830" y="31572"/>
                  </a:lnTo>
                  <a:lnTo>
                    <a:pt x="45173" y="25742"/>
                  </a:lnTo>
                  <a:lnTo>
                    <a:pt x="46113" y="22732"/>
                  </a:lnTo>
                  <a:lnTo>
                    <a:pt x="46113" y="14401"/>
                  </a:lnTo>
                  <a:lnTo>
                    <a:pt x="44488" y="10236"/>
                  </a:lnTo>
                  <a:lnTo>
                    <a:pt x="37109" y="2247"/>
                  </a:lnTo>
                  <a:lnTo>
                    <a:pt x="311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787121" y="6904418"/>
              <a:ext cx="261810" cy="74472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6064846" y="6843026"/>
              <a:ext cx="44450" cy="72390"/>
            </a:xfrm>
            <a:custGeom>
              <a:avLst/>
              <a:gdLst/>
              <a:ahLst/>
              <a:cxnLst/>
              <a:rect l="l" t="t" r="r" b="b"/>
              <a:pathLst>
                <a:path w="44450" h="72390">
                  <a:moveTo>
                    <a:pt x="28473" y="0"/>
                  </a:moveTo>
                  <a:lnTo>
                    <a:pt x="16281" y="0"/>
                  </a:lnTo>
                  <a:lnTo>
                    <a:pt x="11214" y="1727"/>
                  </a:lnTo>
                  <a:lnTo>
                    <a:pt x="2882" y="8902"/>
                  </a:lnTo>
                  <a:lnTo>
                    <a:pt x="711" y="13982"/>
                  </a:lnTo>
                  <a:lnTo>
                    <a:pt x="711" y="20421"/>
                  </a:lnTo>
                  <a:lnTo>
                    <a:pt x="8115" y="20421"/>
                  </a:lnTo>
                  <a:lnTo>
                    <a:pt x="8115" y="16090"/>
                  </a:lnTo>
                  <a:lnTo>
                    <a:pt x="9398" y="12598"/>
                  </a:lnTo>
                  <a:lnTo>
                    <a:pt x="14554" y="7315"/>
                  </a:lnTo>
                  <a:lnTo>
                    <a:pt x="18021" y="5994"/>
                  </a:lnTo>
                  <a:lnTo>
                    <a:pt x="27228" y="5994"/>
                  </a:lnTo>
                  <a:lnTo>
                    <a:pt x="30861" y="7581"/>
                  </a:lnTo>
                  <a:lnTo>
                    <a:pt x="34988" y="13144"/>
                  </a:lnTo>
                  <a:lnTo>
                    <a:pt x="35852" y="15925"/>
                  </a:lnTo>
                  <a:lnTo>
                    <a:pt x="35852" y="21272"/>
                  </a:lnTo>
                  <a:lnTo>
                    <a:pt x="11112" y="54762"/>
                  </a:lnTo>
                  <a:lnTo>
                    <a:pt x="0" y="64922"/>
                  </a:lnTo>
                  <a:lnTo>
                    <a:pt x="0" y="71831"/>
                  </a:lnTo>
                  <a:lnTo>
                    <a:pt x="44183" y="71831"/>
                  </a:lnTo>
                  <a:lnTo>
                    <a:pt x="44183" y="65633"/>
                  </a:lnTo>
                  <a:lnTo>
                    <a:pt x="8115" y="65633"/>
                  </a:lnTo>
                  <a:lnTo>
                    <a:pt x="16121" y="58030"/>
                  </a:lnTo>
                  <a:lnTo>
                    <a:pt x="42659" y="24383"/>
                  </a:lnTo>
                  <a:lnTo>
                    <a:pt x="43268" y="21475"/>
                  </a:lnTo>
                  <a:lnTo>
                    <a:pt x="43268" y="12738"/>
                  </a:lnTo>
                  <a:lnTo>
                    <a:pt x="41313" y="8204"/>
                  </a:lnTo>
                  <a:lnTo>
                    <a:pt x="33451" y="1638"/>
                  </a:lnTo>
                  <a:lnTo>
                    <a:pt x="284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154356" y="6841502"/>
              <a:ext cx="261823" cy="74472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6096279" y="6960882"/>
              <a:ext cx="51435" cy="71755"/>
            </a:xfrm>
            <a:custGeom>
              <a:avLst/>
              <a:gdLst/>
              <a:ahLst/>
              <a:cxnLst/>
              <a:rect l="l" t="t" r="r" b="b"/>
              <a:pathLst>
                <a:path w="51435" h="71754">
                  <a:moveTo>
                    <a:pt x="39623" y="54660"/>
                  </a:moveTo>
                  <a:lnTo>
                    <a:pt x="33134" y="54660"/>
                  </a:lnTo>
                  <a:lnTo>
                    <a:pt x="33134" y="71323"/>
                  </a:lnTo>
                  <a:lnTo>
                    <a:pt x="39623" y="71323"/>
                  </a:lnTo>
                  <a:lnTo>
                    <a:pt x="39623" y="54660"/>
                  </a:lnTo>
                  <a:close/>
                </a:path>
                <a:path w="51435" h="71754">
                  <a:moveTo>
                    <a:pt x="39623" y="0"/>
                  </a:moveTo>
                  <a:lnTo>
                    <a:pt x="31280" y="0"/>
                  </a:lnTo>
                  <a:lnTo>
                    <a:pt x="0" y="47853"/>
                  </a:lnTo>
                  <a:lnTo>
                    <a:pt x="0" y="54660"/>
                  </a:lnTo>
                  <a:lnTo>
                    <a:pt x="50888" y="54660"/>
                  </a:lnTo>
                  <a:lnTo>
                    <a:pt x="50888" y="49275"/>
                  </a:lnTo>
                  <a:lnTo>
                    <a:pt x="5778" y="49275"/>
                  </a:lnTo>
                  <a:lnTo>
                    <a:pt x="33134" y="6705"/>
                  </a:lnTo>
                  <a:lnTo>
                    <a:pt x="39623" y="6705"/>
                  </a:lnTo>
                  <a:lnTo>
                    <a:pt x="39623" y="0"/>
                  </a:lnTo>
                  <a:close/>
                </a:path>
                <a:path w="51435" h="71754">
                  <a:moveTo>
                    <a:pt x="39623" y="6705"/>
                  </a:moveTo>
                  <a:lnTo>
                    <a:pt x="33134" y="6705"/>
                  </a:lnTo>
                  <a:lnTo>
                    <a:pt x="33134" y="49275"/>
                  </a:lnTo>
                  <a:lnTo>
                    <a:pt x="39623" y="49275"/>
                  </a:lnTo>
                  <a:lnTo>
                    <a:pt x="39623" y="67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171983" y="6958850"/>
              <a:ext cx="209905" cy="74472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3998785" y="7350112"/>
              <a:ext cx="3192145" cy="0"/>
            </a:xfrm>
            <a:custGeom>
              <a:avLst/>
              <a:gdLst/>
              <a:ahLst/>
              <a:cxnLst/>
              <a:rect l="l" t="t" r="r" b="b"/>
              <a:pathLst>
                <a:path w="3192145">
                  <a:moveTo>
                    <a:pt x="0" y="0"/>
                  </a:moveTo>
                  <a:lnTo>
                    <a:pt x="319171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448934" y="7180198"/>
              <a:ext cx="107391" cy="85547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575934" y="7180198"/>
              <a:ext cx="95910" cy="73355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448934" y="8101913"/>
              <a:ext cx="107391" cy="85534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575934" y="8101913"/>
              <a:ext cx="95910" cy="73342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764197" y="8100440"/>
              <a:ext cx="107391" cy="85559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891197" y="8100440"/>
              <a:ext cx="95897" cy="73367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929807" y="7121677"/>
              <a:ext cx="626148" cy="202882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693014" y="7180198"/>
              <a:ext cx="107403" cy="8554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820014" y="7180198"/>
              <a:ext cx="121627" cy="85547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961250" y="7180198"/>
              <a:ext cx="97040" cy="74371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693014" y="7896351"/>
              <a:ext cx="107403" cy="85547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820014" y="7896351"/>
              <a:ext cx="121627" cy="85547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961250" y="7896351"/>
              <a:ext cx="97040" cy="74371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3998785" y="7621510"/>
              <a:ext cx="3191510" cy="0"/>
            </a:xfrm>
            <a:custGeom>
              <a:avLst/>
              <a:gdLst/>
              <a:ahLst/>
              <a:cxnLst/>
              <a:rect l="l" t="t" r="r" b="b"/>
              <a:pathLst>
                <a:path w="3191509">
                  <a:moveTo>
                    <a:pt x="0" y="0"/>
                  </a:moveTo>
                  <a:lnTo>
                    <a:pt x="319097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289867" y="7385748"/>
              <a:ext cx="541020" cy="211124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5455246" y="7496415"/>
              <a:ext cx="1515745" cy="923290"/>
            </a:xfrm>
            <a:custGeom>
              <a:avLst/>
              <a:gdLst/>
              <a:ahLst/>
              <a:cxnLst/>
              <a:rect l="l" t="t" r="r" b="b"/>
              <a:pathLst>
                <a:path w="1515745" h="923290">
                  <a:moveTo>
                    <a:pt x="2908" y="923175"/>
                  </a:moveTo>
                  <a:lnTo>
                    <a:pt x="203365" y="920254"/>
                  </a:lnTo>
                </a:path>
                <a:path w="1515745" h="923290">
                  <a:moveTo>
                    <a:pt x="1447" y="325526"/>
                  </a:moveTo>
                  <a:lnTo>
                    <a:pt x="201879" y="322592"/>
                  </a:lnTo>
                </a:path>
                <a:path w="1515745" h="923290">
                  <a:moveTo>
                    <a:pt x="0" y="432320"/>
                  </a:moveTo>
                  <a:lnTo>
                    <a:pt x="200418" y="429387"/>
                  </a:lnTo>
                </a:path>
                <a:path w="1515745" h="923290">
                  <a:moveTo>
                    <a:pt x="1315250" y="325526"/>
                  </a:moveTo>
                  <a:lnTo>
                    <a:pt x="1515706" y="322592"/>
                  </a:lnTo>
                </a:path>
                <a:path w="1515745" h="923290">
                  <a:moveTo>
                    <a:pt x="1315250" y="201891"/>
                  </a:moveTo>
                  <a:lnTo>
                    <a:pt x="1515706" y="198970"/>
                  </a:lnTo>
                </a:path>
                <a:path w="1515745" h="923290">
                  <a:moveTo>
                    <a:pt x="668591" y="201891"/>
                  </a:moveTo>
                  <a:lnTo>
                    <a:pt x="869035" y="198970"/>
                  </a:lnTo>
                </a:path>
                <a:path w="1515745" h="923290">
                  <a:moveTo>
                    <a:pt x="672998" y="432320"/>
                  </a:moveTo>
                  <a:lnTo>
                    <a:pt x="873417" y="429387"/>
                  </a:lnTo>
                </a:path>
                <a:path w="1515745" h="923290">
                  <a:moveTo>
                    <a:pt x="682497" y="2921"/>
                  </a:moveTo>
                  <a:lnTo>
                    <a:pt x="882942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827697" y="7450861"/>
              <a:ext cx="95897" cy="73342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3998785" y="7621510"/>
              <a:ext cx="3191510" cy="384175"/>
            </a:xfrm>
            <a:custGeom>
              <a:avLst/>
              <a:gdLst/>
              <a:ahLst/>
              <a:cxnLst/>
              <a:rect l="l" t="t" r="r" b="b"/>
              <a:pathLst>
                <a:path w="3191509" h="384175">
                  <a:moveTo>
                    <a:pt x="738822" y="0"/>
                  </a:moveTo>
                  <a:lnTo>
                    <a:pt x="731507" y="384047"/>
                  </a:lnTo>
                </a:path>
                <a:path w="3191509" h="384175">
                  <a:moveTo>
                    <a:pt x="0" y="384047"/>
                  </a:moveTo>
                  <a:lnTo>
                    <a:pt x="3190976" y="3840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519902" y="7654937"/>
              <a:ext cx="80975" cy="73380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6129515" y="7777848"/>
              <a:ext cx="107378" cy="85547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6256515" y="7777848"/>
              <a:ext cx="99745" cy="73342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130886" y="8100440"/>
              <a:ext cx="107391" cy="85559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257886" y="8100440"/>
              <a:ext cx="97015" cy="74383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130886" y="8374024"/>
              <a:ext cx="107391" cy="85559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257886" y="8374024"/>
              <a:ext cx="97015" cy="7438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763638" y="8374024"/>
              <a:ext cx="107391" cy="85559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890638" y="8374024"/>
              <a:ext cx="97040" cy="74383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3998785" y="8276945"/>
              <a:ext cx="3191510" cy="0"/>
            </a:xfrm>
            <a:custGeom>
              <a:avLst/>
              <a:gdLst/>
              <a:ahLst/>
              <a:cxnLst/>
              <a:rect l="l" t="t" r="r" b="b"/>
              <a:pathLst>
                <a:path w="3191509">
                  <a:moveTo>
                    <a:pt x="0" y="0"/>
                  </a:moveTo>
                  <a:lnTo>
                    <a:pt x="319097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7" name="object 207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7170167" y="6525297"/>
            <a:ext cx="1782813" cy="283260"/>
          </a:xfrm>
          <a:prstGeom prst="rect">
            <a:avLst/>
          </a:prstGeom>
        </p:spPr>
      </p:pic>
      <p:grpSp>
        <p:nvGrpSpPr>
          <p:cNvPr id="208" name="object 208"/>
          <p:cNvGrpSpPr/>
          <p:nvPr/>
        </p:nvGrpSpPr>
        <p:grpSpPr>
          <a:xfrm>
            <a:off x="7226402" y="8193253"/>
            <a:ext cx="503555" cy="297815"/>
            <a:chOff x="2171801" y="8193252"/>
            <a:chExt cx="503555" cy="297815"/>
          </a:xfrm>
        </p:grpSpPr>
        <p:pic>
          <p:nvPicPr>
            <p:cNvPr id="209" name="object 20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171801" y="8282597"/>
              <a:ext cx="503339" cy="120307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2266213" y="8195538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4">
                  <a:moveTo>
                    <a:pt x="0" y="146329"/>
                  </a:moveTo>
                  <a:lnTo>
                    <a:pt x="146329" y="0"/>
                  </a:lnTo>
                  <a:lnTo>
                    <a:pt x="292658" y="146329"/>
                  </a:lnTo>
                  <a:lnTo>
                    <a:pt x="146329" y="292671"/>
                  </a:lnTo>
                  <a:lnTo>
                    <a:pt x="0" y="1463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1" name="object 211"/>
          <p:cNvSpPr/>
          <p:nvPr/>
        </p:nvSpPr>
        <p:spPr>
          <a:xfrm>
            <a:off x="7800874" y="8193202"/>
            <a:ext cx="499109" cy="292735"/>
          </a:xfrm>
          <a:custGeom>
            <a:avLst/>
            <a:gdLst/>
            <a:ahLst/>
            <a:cxnLst/>
            <a:rect l="l" t="t" r="r" b="b"/>
            <a:pathLst>
              <a:path w="499110" h="292734">
                <a:moveTo>
                  <a:pt x="0" y="146329"/>
                </a:moveTo>
                <a:lnTo>
                  <a:pt x="213969" y="146329"/>
                </a:lnTo>
              </a:path>
              <a:path w="499110" h="292734">
                <a:moveTo>
                  <a:pt x="256641" y="146329"/>
                </a:moveTo>
                <a:lnTo>
                  <a:pt x="498678" y="146329"/>
                </a:lnTo>
              </a:path>
              <a:path w="499110" h="292734">
                <a:moveTo>
                  <a:pt x="256641" y="220560"/>
                </a:moveTo>
                <a:lnTo>
                  <a:pt x="256641" y="70332"/>
                </a:lnTo>
              </a:path>
              <a:path w="499110" h="292734">
                <a:moveTo>
                  <a:pt x="212216" y="220560"/>
                </a:moveTo>
                <a:lnTo>
                  <a:pt x="212216" y="70332"/>
                </a:lnTo>
              </a:path>
              <a:path w="499110" h="292734">
                <a:moveTo>
                  <a:pt x="92379" y="146329"/>
                </a:moveTo>
                <a:lnTo>
                  <a:pt x="238709" y="0"/>
                </a:lnTo>
                <a:lnTo>
                  <a:pt x="385038" y="146329"/>
                </a:lnTo>
                <a:lnTo>
                  <a:pt x="238709" y="292658"/>
                </a:lnTo>
                <a:lnTo>
                  <a:pt x="92379" y="14632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2" name="object 212"/>
          <p:cNvGrpSpPr/>
          <p:nvPr/>
        </p:nvGrpSpPr>
        <p:grpSpPr>
          <a:xfrm>
            <a:off x="8353070" y="8193406"/>
            <a:ext cx="505459" cy="297815"/>
            <a:chOff x="3298469" y="8193405"/>
            <a:chExt cx="505459" cy="297815"/>
          </a:xfrm>
        </p:grpSpPr>
        <p:pic>
          <p:nvPicPr>
            <p:cNvPr id="213" name="object 21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298469" y="8329676"/>
              <a:ext cx="505002" cy="87693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3403066" y="8195691"/>
              <a:ext cx="292735" cy="292735"/>
            </a:xfrm>
            <a:custGeom>
              <a:avLst/>
              <a:gdLst/>
              <a:ahLst/>
              <a:cxnLst/>
              <a:rect l="l" t="t" r="r" b="b"/>
              <a:pathLst>
                <a:path w="292735" h="292734">
                  <a:moveTo>
                    <a:pt x="0" y="146342"/>
                  </a:moveTo>
                  <a:lnTo>
                    <a:pt x="146329" y="0"/>
                  </a:lnTo>
                  <a:lnTo>
                    <a:pt x="292658" y="146342"/>
                  </a:lnTo>
                  <a:lnTo>
                    <a:pt x="146329" y="292671"/>
                  </a:lnTo>
                  <a:lnTo>
                    <a:pt x="0" y="1463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5" name="object 215"/>
          <p:cNvSpPr txBox="1"/>
          <p:nvPr/>
        </p:nvSpPr>
        <p:spPr>
          <a:xfrm>
            <a:off x="7170166" y="6525297"/>
            <a:ext cx="1783080" cy="1664558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59055" marR="215900">
              <a:lnSpc>
                <a:spcPct val="133300"/>
              </a:lnSpc>
              <a:spcBef>
                <a:spcPts val="660"/>
              </a:spcBef>
            </a:pP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estática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con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control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mismos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anterior,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encerrados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60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cuadrado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siguientes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ejemplos.</a:t>
            </a: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850">
              <a:latin typeface="Microsoft Sans Serif"/>
              <a:cs typeface="Microsoft Sans Serif"/>
            </a:endParaRPr>
          </a:p>
          <a:p>
            <a:pPr marL="696595">
              <a:tabLst>
                <a:tab pos="1161415" algn="l"/>
              </a:tabLst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	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endParaRPr sz="500">
              <a:latin typeface="Microsoft Sans Serif"/>
              <a:cs typeface="Microsoft Sans Serif"/>
            </a:endParaRPr>
          </a:p>
          <a:p>
            <a:pPr marL="191135">
              <a:spcBef>
                <a:spcPts val="40"/>
              </a:spcBef>
              <a:tabLst>
                <a:tab pos="767080" algn="l"/>
                <a:tab pos="1336040" algn="l"/>
              </a:tabLst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	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(NO)	(NO)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6" name="object 21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12</a:t>
            </a:fld>
            <a:endParaRPr spc="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38199" y="5511800"/>
            <a:ext cx="4349115" cy="2832100"/>
            <a:chOff x="2883598" y="5511800"/>
            <a:chExt cx="4349115" cy="2832100"/>
          </a:xfrm>
        </p:grpSpPr>
        <p:sp>
          <p:nvSpPr>
            <p:cNvPr id="3" name="object 3"/>
            <p:cNvSpPr/>
            <p:nvPr/>
          </p:nvSpPr>
          <p:spPr>
            <a:xfrm>
              <a:off x="2883598" y="5511800"/>
              <a:ext cx="4349115" cy="2832100"/>
            </a:xfrm>
            <a:custGeom>
              <a:avLst/>
              <a:gdLst/>
              <a:ahLst/>
              <a:cxnLst/>
              <a:rect l="l" t="t" r="r" b="b"/>
              <a:pathLst>
                <a:path w="4349115" h="2832100">
                  <a:moveTo>
                    <a:pt x="4349051" y="0"/>
                  </a:moveTo>
                  <a:lnTo>
                    <a:pt x="0" y="0"/>
                  </a:lnTo>
                  <a:lnTo>
                    <a:pt x="0" y="2832100"/>
                  </a:lnTo>
                  <a:lnTo>
                    <a:pt x="4349051" y="2832100"/>
                  </a:lnTo>
                  <a:lnTo>
                    <a:pt x="434905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6619" y="6707492"/>
              <a:ext cx="450850" cy="182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57599" y="6681203"/>
              <a:ext cx="839469" cy="234950"/>
            </a:xfrm>
            <a:custGeom>
              <a:avLst/>
              <a:gdLst/>
              <a:ahLst/>
              <a:cxnLst/>
              <a:rect l="l" t="t" r="r" b="b"/>
              <a:pathLst>
                <a:path w="839470" h="234950">
                  <a:moveTo>
                    <a:pt x="0" y="234950"/>
                  </a:moveTo>
                  <a:lnTo>
                    <a:pt x="0" y="0"/>
                  </a:lnTo>
                </a:path>
                <a:path w="839470" h="234950">
                  <a:moveTo>
                    <a:pt x="69596" y="234950"/>
                  </a:moveTo>
                  <a:lnTo>
                    <a:pt x="69596" y="0"/>
                  </a:lnTo>
                </a:path>
                <a:path w="839470" h="234950">
                  <a:moveTo>
                    <a:pt x="77470" y="117475"/>
                  </a:moveTo>
                  <a:lnTo>
                    <a:pt x="210820" y="117475"/>
                  </a:lnTo>
                </a:path>
                <a:path w="839470" h="234950">
                  <a:moveTo>
                    <a:pt x="628650" y="234950"/>
                  </a:moveTo>
                  <a:lnTo>
                    <a:pt x="628650" y="0"/>
                  </a:lnTo>
                </a:path>
                <a:path w="839470" h="234950">
                  <a:moveTo>
                    <a:pt x="698246" y="234950"/>
                  </a:moveTo>
                  <a:lnTo>
                    <a:pt x="698246" y="0"/>
                  </a:lnTo>
                </a:path>
                <a:path w="839470" h="234950">
                  <a:moveTo>
                    <a:pt x="560070" y="19050"/>
                  </a:moveTo>
                  <a:lnTo>
                    <a:pt x="775970" y="215900"/>
                  </a:lnTo>
                </a:path>
                <a:path w="839470" h="234950">
                  <a:moveTo>
                    <a:pt x="490220" y="117475"/>
                  </a:moveTo>
                  <a:lnTo>
                    <a:pt x="623570" y="117475"/>
                  </a:lnTo>
                </a:path>
                <a:path w="839470" h="234950">
                  <a:moveTo>
                    <a:pt x="706120" y="117475"/>
                  </a:moveTo>
                  <a:lnTo>
                    <a:pt x="839470" y="1174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39527" y="7819999"/>
              <a:ext cx="1600200" cy="187960"/>
            </a:xfrm>
            <a:custGeom>
              <a:avLst/>
              <a:gdLst/>
              <a:ahLst/>
              <a:cxnLst/>
              <a:rect l="l" t="t" r="r" b="b"/>
              <a:pathLst>
                <a:path w="1600200" h="187959">
                  <a:moveTo>
                    <a:pt x="188061" y="100266"/>
                  </a:moveTo>
                  <a:lnTo>
                    <a:pt x="188061" y="0"/>
                  </a:lnTo>
                </a:path>
                <a:path w="1600200" h="187959">
                  <a:moveTo>
                    <a:pt x="5181" y="101688"/>
                  </a:moveTo>
                  <a:lnTo>
                    <a:pt x="370928" y="101688"/>
                  </a:lnTo>
                </a:path>
                <a:path w="1600200" h="187959">
                  <a:moveTo>
                    <a:pt x="359968" y="151485"/>
                  </a:moveTo>
                  <a:lnTo>
                    <a:pt x="366807" y="152998"/>
                  </a:lnTo>
                  <a:lnTo>
                    <a:pt x="372651" y="157041"/>
                  </a:lnTo>
                  <a:lnTo>
                    <a:pt x="376726" y="162876"/>
                  </a:lnTo>
                  <a:lnTo>
                    <a:pt x="378256" y="169760"/>
                  </a:lnTo>
                  <a:lnTo>
                    <a:pt x="378256" y="179222"/>
                  </a:lnTo>
                  <a:lnTo>
                    <a:pt x="369404" y="187350"/>
                  </a:lnTo>
                  <a:lnTo>
                    <a:pt x="359968" y="187350"/>
                  </a:lnTo>
                  <a:lnTo>
                    <a:pt x="350418" y="187350"/>
                  </a:lnTo>
                  <a:lnTo>
                    <a:pt x="342391" y="179222"/>
                  </a:lnTo>
                  <a:lnTo>
                    <a:pt x="342391" y="169760"/>
                  </a:lnTo>
                  <a:lnTo>
                    <a:pt x="342391" y="160210"/>
                  </a:lnTo>
                  <a:lnTo>
                    <a:pt x="350418" y="151485"/>
                  </a:lnTo>
                  <a:lnTo>
                    <a:pt x="359968" y="151485"/>
                  </a:lnTo>
                  <a:close/>
                </a:path>
                <a:path w="1600200" h="187959">
                  <a:moveTo>
                    <a:pt x="17576" y="151485"/>
                  </a:moveTo>
                  <a:lnTo>
                    <a:pt x="24463" y="152998"/>
                  </a:lnTo>
                  <a:lnTo>
                    <a:pt x="30302" y="157041"/>
                  </a:lnTo>
                  <a:lnTo>
                    <a:pt x="34350" y="162876"/>
                  </a:lnTo>
                  <a:lnTo>
                    <a:pt x="35864" y="169760"/>
                  </a:lnTo>
                  <a:lnTo>
                    <a:pt x="35864" y="179222"/>
                  </a:lnTo>
                  <a:lnTo>
                    <a:pt x="27127" y="187350"/>
                  </a:lnTo>
                  <a:lnTo>
                    <a:pt x="17576" y="187350"/>
                  </a:lnTo>
                  <a:lnTo>
                    <a:pt x="8026" y="187350"/>
                  </a:lnTo>
                  <a:lnTo>
                    <a:pt x="0" y="179222"/>
                  </a:lnTo>
                  <a:lnTo>
                    <a:pt x="0" y="169760"/>
                  </a:lnTo>
                  <a:lnTo>
                    <a:pt x="0" y="160210"/>
                  </a:lnTo>
                  <a:lnTo>
                    <a:pt x="8026" y="151485"/>
                  </a:lnTo>
                  <a:lnTo>
                    <a:pt x="17576" y="151485"/>
                  </a:lnTo>
                  <a:close/>
                </a:path>
                <a:path w="1600200" h="187959">
                  <a:moveTo>
                    <a:pt x="658926" y="105397"/>
                  </a:moveTo>
                  <a:lnTo>
                    <a:pt x="665813" y="106911"/>
                  </a:lnTo>
                  <a:lnTo>
                    <a:pt x="671652" y="110959"/>
                  </a:lnTo>
                  <a:lnTo>
                    <a:pt x="675700" y="116798"/>
                  </a:lnTo>
                  <a:lnTo>
                    <a:pt x="677214" y="123685"/>
                  </a:lnTo>
                  <a:lnTo>
                    <a:pt x="677214" y="133159"/>
                  </a:lnTo>
                  <a:lnTo>
                    <a:pt x="668477" y="141274"/>
                  </a:lnTo>
                  <a:lnTo>
                    <a:pt x="658926" y="141274"/>
                  </a:lnTo>
                  <a:lnTo>
                    <a:pt x="649376" y="141274"/>
                  </a:lnTo>
                  <a:lnTo>
                    <a:pt x="641349" y="133159"/>
                  </a:lnTo>
                  <a:lnTo>
                    <a:pt x="641349" y="123685"/>
                  </a:lnTo>
                  <a:lnTo>
                    <a:pt x="641349" y="114134"/>
                  </a:lnTo>
                  <a:lnTo>
                    <a:pt x="649376" y="105397"/>
                  </a:lnTo>
                  <a:lnTo>
                    <a:pt x="658926" y="105397"/>
                  </a:lnTo>
                  <a:close/>
                </a:path>
                <a:path w="1600200" h="187959">
                  <a:moveTo>
                    <a:pt x="1001306" y="105397"/>
                  </a:moveTo>
                  <a:lnTo>
                    <a:pt x="1008151" y="106911"/>
                  </a:lnTo>
                  <a:lnTo>
                    <a:pt x="1013999" y="110959"/>
                  </a:lnTo>
                  <a:lnTo>
                    <a:pt x="1018076" y="116798"/>
                  </a:lnTo>
                  <a:lnTo>
                    <a:pt x="1019606" y="123685"/>
                  </a:lnTo>
                  <a:lnTo>
                    <a:pt x="1019606" y="133159"/>
                  </a:lnTo>
                  <a:lnTo>
                    <a:pt x="1010754" y="141274"/>
                  </a:lnTo>
                  <a:lnTo>
                    <a:pt x="1001306" y="141274"/>
                  </a:lnTo>
                  <a:lnTo>
                    <a:pt x="991768" y="141274"/>
                  </a:lnTo>
                  <a:lnTo>
                    <a:pt x="983741" y="133159"/>
                  </a:lnTo>
                  <a:lnTo>
                    <a:pt x="983741" y="123685"/>
                  </a:lnTo>
                  <a:lnTo>
                    <a:pt x="983741" y="114134"/>
                  </a:lnTo>
                  <a:lnTo>
                    <a:pt x="991768" y="105397"/>
                  </a:lnTo>
                  <a:lnTo>
                    <a:pt x="1001306" y="105397"/>
                  </a:lnTo>
                  <a:close/>
                </a:path>
                <a:path w="1600200" h="187959">
                  <a:moveTo>
                    <a:pt x="646531" y="144525"/>
                  </a:moveTo>
                  <a:lnTo>
                    <a:pt x="1012278" y="144525"/>
                  </a:lnTo>
                </a:path>
                <a:path w="1600200" h="187959">
                  <a:moveTo>
                    <a:pt x="829411" y="143090"/>
                  </a:moveTo>
                  <a:lnTo>
                    <a:pt x="829411" y="42824"/>
                  </a:lnTo>
                </a:path>
                <a:path w="1600200" h="187959">
                  <a:moveTo>
                    <a:pt x="1293164" y="46469"/>
                  </a:moveTo>
                  <a:lnTo>
                    <a:pt x="1340473" y="18378"/>
                  </a:lnTo>
                  <a:lnTo>
                    <a:pt x="1387769" y="4333"/>
                  </a:lnTo>
                  <a:lnTo>
                    <a:pt x="1435184" y="4333"/>
                  </a:lnTo>
                  <a:lnTo>
                    <a:pt x="1482849" y="18378"/>
                  </a:lnTo>
                  <a:lnTo>
                    <a:pt x="1530896" y="46469"/>
                  </a:lnTo>
                </a:path>
                <a:path w="1600200" h="187959">
                  <a:moveTo>
                    <a:pt x="1413040" y="183324"/>
                  </a:moveTo>
                  <a:lnTo>
                    <a:pt x="1413040" y="6235"/>
                  </a:lnTo>
                </a:path>
                <a:path w="1600200" h="187959">
                  <a:moveTo>
                    <a:pt x="1230160" y="184759"/>
                  </a:moveTo>
                  <a:lnTo>
                    <a:pt x="1595920" y="184759"/>
                  </a:lnTo>
                </a:path>
                <a:path w="1600200" h="187959">
                  <a:moveTo>
                    <a:pt x="1581289" y="146748"/>
                  </a:moveTo>
                  <a:lnTo>
                    <a:pt x="1588176" y="148262"/>
                  </a:lnTo>
                  <a:lnTo>
                    <a:pt x="1594015" y="152311"/>
                  </a:lnTo>
                  <a:lnTo>
                    <a:pt x="1598063" y="158149"/>
                  </a:lnTo>
                  <a:lnTo>
                    <a:pt x="1599577" y="165036"/>
                  </a:lnTo>
                  <a:lnTo>
                    <a:pt x="1599577" y="174497"/>
                  </a:lnTo>
                  <a:lnTo>
                    <a:pt x="1590840" y="182625"/>
                  </a:lnTo>
                  <a:lnTo>
                    <a:pt x="1581289" y="182625"/>
                  </a:lnTo>
                  <a:lnTo>
                    <a:pt x="1571840" y="182625"/>
                  </a:lnTo>
                  <a:lnTo>
                    <a:pt x="1563827" y="174497"/>
                  </a:lnTo>
                  <a:lnTo>
                    <a:pt x="1563827" y="165036"/>
                  </a:lnTo>
                  <a:lnTo>
                    <a:pt x="1563827" y="155486"/>
                  </a:lnTo>
                  <a:lnTo>
                    <a:pt x="1571840" y="146748"/>
                  </a:lnTo>
                  <a:lnTo>
                    <a:pt x="1581289" y="146748"/>
                  </a:lnTo>
                  <a:close/>
                </a:path>
                <a:path w="1600200" h="187959">
                  <a:moveTo>
                    <a:pt x="1242656" y="146748"/>
                  </a:moveTo>
                  <a:lnTo>
                    <a:pt x="1249500" y="148262"/>
                  </a:lnTo>
                  <a:lnTo>
                    <a:pt x="1255344" y="152311"/>
                  </a:lnTo>
                  <a:lnTo>
                    <a:pt x="1259416" y="158149"/>
                  </a:lnTo>
                  <a:lnTo>
                    <a:pt x="1260944" y="165036"/>
                  </a:lnTo>
                  <a:lnTo>
                    <a:pt x="1260944" y="174497"/>
                  </a:lnTo>
                  <a:lnTo>
                    <a:pt x="1252105" y="182625"/>
                  </a:lnTo>
                  <a:lnTo>
                    <a:pt x="1242656" y="182625"/>
                  </a:lnTo>
                  <a:lnTo>
                    <a:pt x="1233119" y="182625"/>
                  </a:lnTo>
                  <a:lnTo>
                    <a:pt x="1225080" y="174497"/>
                  </a:lnTo>
                  <a:lnTo>
                    <a:pt x="1225080" y="165036"/>
                  </a:lnTo>
                  <a:lnTo>
                    <a:pt x="1225080" y="155486"/>
                  </a:lnTo>
                  <a:lnTo>
                    <a:pt x="1233119" y="146748"/>
                  </a:lnTo>
                  <a:lnTo>
                    <a:pt x="1242656" y="146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61990" y="498500"/>
            <a:ext cx="9613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0" dirty="0">
                <a:solidFill>
                  <a:srgbClr val="171514"/>
                </a:solidFill>
                <a:latin typeface="Trebuchet MS"/>
                <a:cs typeface="Trebuchet MS"/>
              </a:rPr>
              <a:t>abreviaturas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13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7957751" y="484531"/>
            <a:ext cx="3727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abreviaturas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abreviaturas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común.</a:t>
            </a:r>
            <a:endParaRPr sz="900">
              <a:latin typeface="Microsoft Sans Serif"/>
              <a:cs typeface="Microsoft Sans Serif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949668" y="1036319"/>
          <a:ext cx="4100829" cy="42836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5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149">
                <a:tc>
                  <a:txBody>
                    <a:bodyPr/>
                    <a:lstStyle/>
                    <a:p>
                      <a:pPr marL="20320">
                        <a:lnSpc>
                          <a:spcPts val="869"/>
                        </a:lnSpc>
                        <a:spcBef>
                          <a:spcPts val="55"/>
                        </a:spcBef>
                      </a:pP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105"/>
                        </a:spcBef>
                      </a:pP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7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alterna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9"/>
                        </a:lnSpc>
                        <a:spcBef>
                          <a:spcPts val="55"/>
                        </a:spcBef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MTR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70"/>
                        </a:lnSpc>
                        <a:spcBef>
                          <a:spcPts val="155"/>
                        </a:spcBef>
                      </a:pPr>
                      <a:r>
                        <a:rPr sz="70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Alarma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Minnesota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Manual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707">
                <a:tc>
                  <a:txBody>
                    <a:bodyPr/>
                    <a:lstStyle/>
                    <a:p>
                      <a:pPr marL="20320">
                        <a:lnSpc>
                          <a:spcPts val="915"/>
                        </a:lnSpc>
                      </a:pPr>
                      <a:r>
                        <a:rPr sz="8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SOY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5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Amperímetro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915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NEG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25"/>
                        </a:lnSpc>
                        <a:spcBef>
                          <a:spcPts val="90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Negativo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53"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4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BRAZO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Armadura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4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35"/>
                        </a:lnSpc>
                        <a:spcBef>
                          <a:spcPts val="35"/>
                        </a:spcBef>
                      </a:pPr>
                      <a:r>
                        <a:rPr sz="7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Neutral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8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ts val="350"/>
                        </a:lnSpc>
                      </a:pPr>
                      <a:r>
                        <a:rPr sz="3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Australia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00"/>
                        </a:lnSpc>
                        <a:spcBef>
                          <a:spcPts val="75"/>
                        </a:spcBef>
                      </a:pP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Automático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5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ts val="350"/>
                        </a:lnSpc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CAROLINA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50"/>
                        </a:lnSpc>
                        <a:spcBef>
                          <a:spcPts val="225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Normalmente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cerrado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3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MURCIÉLAGO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70"/>
                        </a:lnSpc>
                        <a:spcBef>
                          <a:spcPts val="110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Batería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9"/>
                        </a:lnSpc>
                        <a:spcBef>
                          <a:spcPts val="10"/>
                        </a:spcBef>
                      </a:pP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70"/>
                        </a:lnSpc>
                        <a:spcBef>
                          <a:spcPts val="31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Normalmente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abierto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Relé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freno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OHM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Ohmímetro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470"/>
                        </a:lnSpc>
                        <a:spcBef>
                          <a:spcPts val="390"/>
                        </a:spcBef>
                      </a:pPr>
                      <a:r>
                        <a:rPr sz="4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GORRA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Condensador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Sobrecarga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Cortacircuitos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Presionar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4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botón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CKT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6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Control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TPV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Positivo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8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RC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Relé</a:t>
                      </a:r>
                      <a:r>
                        <a:rPr sz="6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control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Primario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3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Connecticut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Transformador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5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presión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Abajo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470"/>
                        </a:lnSpc>
                        <a:spcBef>
                          <a:spcPts val="390"/>
                        </a:spcBef>
                      </a:pPr>
                      <a:r>
                        <a:rPr sz="4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Contrarrestar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8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Rectificador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desconexión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9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Resistor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DP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Reóstato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DPDT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polo,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Cambiar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DPST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polo,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3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SEGUNDO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Secundario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SOL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Solenoide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Adelante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SP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Unipolar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3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SPDT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selector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FTS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pie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SPST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polo,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dos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tiros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polo,</a:t>
                      </a: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9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720"/>
                        </a:lnSpc>
                        <a:spcBef>
                          <a:spcPts val="14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Generador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SSO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470"/>
                        </a:lnSpc>
                        <a:spcBef>
                          <a:spcPts val="390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seguridad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Transformador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HOA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Circuito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integrado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selector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manual/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tuberculosis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Tablero</a:t>
                      </a:r>
                      <a:r>
                        <a:rPr sz="6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bornes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apagado/automático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470"/>
                        </a:lnSpc>
                        <a:spcBef>
                          <a:spcPts val="390"/>
                        </a:spcBef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4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770"/>
                        </a:lnSpc>
                        <a:spcBef>
                          <a:spcPts val="90"/>
                        </a:spcBef>
                      </a:pP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INTLK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70"/>
                        </a:lnSpc>
                        <a:spcBef>
                          <a:spcPts val="190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Entrelazar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THS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termostato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Caja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conexiones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sobrecarga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Relé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1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620"/>
                        </a:lnSpc>
                        <a:spcBef>
                          <a:spcPts val="240"/>
                        </a:spcBef>
                      </a:pP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instantánea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tu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Arriba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70"/>
                        </a:lnSpc>
                        <a:spcBef>
                          <a:spcPts val="290"/>
                        </a:spcBef>
                      </a:pP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Límite</a:t>
                      </a:r>
                      <a:r>
                        <a:rPr sz="5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cambio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ultravioleta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819"/>
                        </a:lnSpc>
                        <a:spcBef>
                          <a:spcPts val="40"/>
                        </a:spcBef>
                      </a:pP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7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20320">
                        <a:lnSpc>
                          <a:spcPts val="860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LT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Lámpara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variador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Transformador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accionamiento</a:t>
                      </a:r>
                      <a:r>
                        <a:rPr sz="4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sz="3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METRO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Arrancador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860"/>
                        </a:lnSpc>
                      </a:pPr>
                      <a:r>
                        <a:rPr sz="800" spc="-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XFR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520"/>
                        </a:lnSpc>
                        <a:spcBef>
                          <a:spcPts val="340"/>
                        </a:spcBef>
                      </a:pP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frecuencia</a:t>
                      </a:r>
                      <a:r>
                        <a:rPr sz="4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variable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0149">
                <a:tc>
                  <a:txBody>
                    <a:bodyPr/>
                    <a:lstStyle/>
                    <a:p>
                      <a:pPr marL="20320">
                        <a:lnSpc>
                          <a:spcPts val="925"/>
                        </a:lnSpc>
                      </a:pP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MSP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Protector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arranque</a:t>
                      </a:r>
                      <a:r>
                        <a:rPr sz="5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761991" y="5516266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5" dirty="0">
                <a:solidFill>
                  <a:srgbClr val="171514"/>
                </a:solidFill>
                <a:latin typeface="Trebuchet MS"/>
                <a:cs typeface="Trebuchet MS"/>
              </a:rPr>
              <a:t>Opinión</a:t>
            </a:r>
            <a:r>
              <a:rPr sz="10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-15" dirty="0">
                <a:solidFill>
                  <a:srgbClr val="171514"/>
                </a:solidFill>
                <a:latin typeface="Trebuchet MS"/>
                <a:cs typeface="Trebuchet MS"/>
              </a:rPr>
              <a:t>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60690" y="5671206"/>
            <a:ext cx="3402965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 marR="5080" indent="-153670">
              <a:lnSpc>
                <a:spcPct val="109100"/>
              </a:lnSpc>
              <a:spcBef>
                <a:spcPts val="100"/>
              </a:spcBef>
              <a:buAutoNum type="arabicPeriod"/>
              <a:tabLst>
                <a:tab pos="153670" algn="l"/>
                <a:tab pos="873125" algn="l"/>
              </a:tabLst>
            </a:pPr>
            <a:r>
              <a:rPr sz="11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100" u="sng" spc="-6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iniciar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opere.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/>
            </a:pPr>
            <a:endParaRPr sz="1550">
              <a:latin typeface="Microsoft Sans Serif"/>
              <a:cs typeface="Microsoft Sans Serif"/>
            </a:endParaRPr>
          </a:p>
          <a:p>
            <a:pPr marL="125730" indent="-125730">
              <a:buAutoNum type="arabicPeriod"/>
              <a:tabLst>
                <a:tab pos="125730" algn="l"/>
              </a:tabLst>
            </a:pP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Identifique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0421" y="6699614"/>
            <a:ext cx="2749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trike="sngStrike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69071" y="6699614"/>
            <a:ext cx="1295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59620" y="6699626"/>
            <a:ext cx="1270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60690" y="7195611"/>
            <a:ext cx="3504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435" marR="5080" indent="-306070">
              <a:lnSpc>
                <a:spcPct val="114300"/>
              </a:lnSpc>
              <a:spcBef>
                <a:spcPts val="100"/>
              </a:spcBef>
            </a:pP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3.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abierto?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6610" y="7814605"/>
            <a:ext cx="2749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77960" y="7814605"/>
            <a:ext cx="1295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81209" y="7814605"/>
            <a:ext cx="1270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29726" y="3343630"/>
            <a:ext cx="0" cy="778510"/>
          </a:xfrm>
          <a:custGeom>
            <a:avLst/>
            <a:gdLst/>
            <a:ahLst/>
            <a:cxnLst/>
            <a:rect l="l" t="t" r="r" b="b"/>
            <a:pathLst>
              <a:path h="778510">
                <a:moveTo>
                  <a:pt x="0" y="0"/>
                </a:moveTo>
                <a:lnTo>
                  <a:pt x="0" y="7783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67978" y="3343630"/>
            <a:ext cx="0" cy="778510"/>
          </a:xfrm>
          <a:custGeom>
            <a:avLst/>
            <a:gdLst/>
            <a:ahLst/>
            <a:cxnLst/>
            <a:rect l="l" t="t" r="r" b="b"/>
            <a:pathLst>
              <a:path h="778510">
                <a:moveTo>
                  <a:pt x="0" y="0"/>
                </a:moveTo>
                <a:lnTo>
                  <a:pt x="0" y="778357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7727" y="3343630"/>
            <a:ext cx="0" cy="778510"/>
          </a:xfrm>
          <a:custGeom>
            <a:avLst/>
            <a:gdLst/>
            <a:ahLst/>
            <a:cxnLst/>
            <a:rect l="l" t="t" r="r" b="b"/>
            <a:pathLst>
              <a:path h="778510">
                <a:moveTo>
                  <a:pt x="0" y="0"/>
                </a:moveTo>
                <a:lnTo>
                  <a:pt x="0" y="778357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73372" y="3343630"/>
            <a:ext cx="0" cy="778510"/>
          </a:xfrm>
          <a:custGeom>
            <a:avLst/>
            <a:gdLst/>
            <a:ahLst/>
            <a:cxnLst/>
            <a:rect l="l" t="t" r="r" b="b"/>
            <a:pathLst>
              <a:path h="778510">
                <a:moveTo>
                  <a:pt x="0" y="0"/>
                </a:moveTo>
                <a:lnTo>
                  <a:pt x="0" y="778357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49867" y="3732809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>
                <a:moveTo>
                  <a:pt x="0" y="0"/>
                </a:moveTo>
                <a:lnTo>
                  <a:pt x="51617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215271" y="3696919"/>
            <a:ext cx="516255" cy="72390"/>
            <a:chOff x="5160670" y="3696919"/>
            <a:chExt cx="516255" cy="72390"/>
          </a:xfrm>
        </p:grpSpPr>
        <p:sp>
          <p:nvSpPr>
            <p:cNvPr id="8" name="object 8"/>
            <p:cNvSpPr/>
            <p:nvPr/>
          </p:nvSpPr>
          <p:spPr>
            <a:xfrm>
              <a:off x="5160670" y="3732809"/>
              <a:ext cx="516255" cy="0"/>
            </a:xfrm>
            <a:custGeom>
              <a:avLst/>
              <a:gdLst/>
              <a:ahLst/>
              <a:cxnLst/>
              <a:rect l="l" t="t" r="r" b="b"/>
              <a:pathLst>
                <a:path w="516254">
                  <a:moveTo>
                    <a:pt x="0" y="0"/>
                  </a:moveTo>
                  <a:lnTo>
                    <a:pt x="51619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2869" y="3696919"/>
              <a:ext cx="71793" cy="7178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606" y="5617020"/>
            <a:ext cx="873163" cy="16284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9182" y="8062951"/>
            <a:ext cx="2947543" cy="91619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957821" y="557249"/>
            <a:ext cx="13506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14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7957820" y="1857728"/>
            <a:ext cx="4249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símbolos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800" b="1" spc="55" dirty="0">
                <a:solidFill>
                  <a:srgbClr val="171514"/>
                </a:solidFill>
                <a:latin typeface="Trebuchet MS"/>
                <a:cs typeface="Trebuchet MS"/>
              </a:rPr>
              <a:t>diagramas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linea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55" dirty="0">
                <a:solidFill>
                  <a:srgbClr val="171514"/>
                </a:solidFill>
                <a:latin typeface="Trebuchet MS"/>
                <a:cs typeface="Trebuchet MS"/>
              </a:rPr>
              <a:t>diagramas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escalera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circuitos,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gruesa.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intersección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7040" y="4150952"/>
            <a:ext cx="335915" cy="233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700">
              <a:latin typeface="Microsoft Sans Serif"/>
              <a:cs typeface="Microsoft Sans Serif"/>
            </a:endParaRPr>
          </a:p>
          <a:p>
            <a:pPr marL="32384">
              <a:spcBef>
                <a:spcPts val="42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Alambrado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4553" y="4163651"/>
            <a:ext cx="299085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44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Alambrado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44051" y="4131479"/>
            <a:ext cx="50609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>
              <a:spcBef>
                <a:spcPts val="15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5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24821" y="4153136"/>
            <a:ext cx="5060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820" y="4647920"/>
            <a:ext cx="42849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 de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eléctrico,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física.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física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42342" y="6245728"/>
            <a:ext cx="49022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8580">
              <a:spcBef>
                <a:spcPts val="17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(Luz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39396" y="6762534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821" y="7460973"/>
            <a:ext cx="3918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gráficamente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34058" y="8089507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29658" y="8093774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02890" y="9065221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761259" y="9039822"/>
            <a:ext cx="8858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(piloto)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86446" y="2035607"/>
            <a:ext cx="80975" cy="733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864" y="2031950"/>
            <a:ext cx="95910" cy="733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0763" y="2158797"/>
            <a:ext cx="2051456" cy="6612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71371" y="4017315"/>
            <a:ext cx="2054085" cy="9347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09200" y="5253076"/>
            <a:ext cx="125475" cy="75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63302" y="5470145"/>
            <a:ext cx="76200" cy="733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25839" y="5918504"/>
            <a:ext cx="131051" cy="7446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042807" y="548878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70746" y="548878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50121" y="5299507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101"/>
                </a:moveTo>
                <a:lnTo>
                  <a:pt x="457199" y="127101"/>
                </a:lnTo>
              </a:path>
              <a:path w="457200" h="127635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6268" y="548604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93583" y="5406492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5">
                <a:moveTo>
                  <a:pt x="438454" y="79552"/>
                </a:moveTo>
                <a:lnTo>
                  <a:pt x="447163" y="81317"/>
                </a:lnTo>
                <a:lnTo>
                  <a:pt x="454285" y="86125"/>
                </a:lnTo>
                <a:lnTo>
                  <a:pt x="459093" y="93247"/>
                </a:lnTo>
                <a:lnTo>
                  <a:pt x="460857" y="101955"/>
                </a:lnTo>
                <a:lnTo>
                  <a:pt x="459093" y="110663"/>
                </a:lnTo>
                <a:lnTo>
                  <a:pt x="454285" y="117786"/>
                </a:lnTo>
                <a:lnTo>
                  <a:pt x="447163" y="122593"/>
                </a:lnTo>
                <a:lnTo>
                  <a:pt x="438454" y="124358"/>
                </a:lnTo>
                <a:lnTo>
                  <a:pt x="429746" y="122593"/>
                </a:lnTo>
                <a:lnTo>
                  <a:pt x="422624" y="117786"/>
                </a:lnTo>
                <a:lnTo>
                  <a:pt x="417816" y="110663"/>
                </a:lnTo>
                <a:lnTo>
                  <a:pt x="416052" y="101955"/>
                </a:lnTo>
                <a:lnTo>
                  <a:pt x="417816" y="93247"/>
                </a:lnTo>
                <a:lnTo>
                  <a:pt x="422624" y="86125"/>
                </a:lnTo>
                <a:lnTo>
                  <a:pt x="429746" y="81317"/>
                </a:lnTo>
                <a:lnTo>
                  <a:pt x="438454" y="79552"/>
                </a:lnTo>
                <a:close/>
              </a:path>
              <a:path w="461010" h="127635">
                <a:moveTo>
                  <a:pt x="0" y="127101"/>
                </a:moveTo>
                <a:lnTo>
                  <a:pt x="457200" y="127101"/>
                </a:lnTo>
              </a:path>
              <a:path w="461010" h="127635">
                <a:moveTo>
                  <a:pt x="228600" y="125272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260537" y="4175252"/>
            <a:ext cx="2673350" cy="1696720"/>
            <a:chOff x="3205937" y="4175252"/>
            <a:chExt cx="2673350" cy="1696720"/>
          </a:xfrm>
        </p:grpSpPr>
        <p:sp>
          <p:nvSpPr>
            <p:cNvPr id="15" name="object 15"/>
            <p:cNvSpPr/>
            <p:nvPr/>
          </p:nvSpPr>
          <p:spPr>
            <a:xfrm>
              <a:off x="3236569" y="4208627"/>
              <a:ext cx="2640330" cy="1663700"/>
            </a:xfrm>
            <a:custGeom>
              <a:avLst/>
              <a:gdLst/>
              <a:ahLst/>
              <a:cxnLst/>
              <a:rect l="l" t="t" r="r" b="b"/>
              <a:pathLst>
                <a:path w="2640329" h="1663700">
                  <a:moveTo>
                    <a:pt x="1705305" y="1114907"/>
                  </a:moveTo>
                  <a:lnTo>
                    <a:pt x="1753934" y="1121473"/>
                  </a:lnTo>
                  <a:lnTo>
                    <a:pt x="1797691" y="1139992"/>
                  </a:lnTo>
                  <a:lnTo>
                    <a:pt x="1834805" y="1168693"/>
                  </a:lnTo>
                  <a:lnTo>
                    <a:pt x="1863506" y="1205807"/>
                  </a:lnTo>
                  <a:lnTo>
                    <a:pt x="1882025" y="1249564"/>
                  </a:lnTo>
                  <a:lnTo>
                    <a:pt x="1888591" y="1298194"/>
                  </a:lnTo>
                  <a:lnTo>
                    <a:pt x="1882025" y="1346823"/>
                  </a:lnTo>
                  <a:lnTo>
                    <a:pt x="1863506" y="1390580"/>
                  </a:lnTo>
                  <a:lnTo>
                    <a:pt x="1834805" y="1427694"/>
                  </a:lnTo>
                  <a:lnTo>
                    <a:pt x="1797691" y="1456395"/>
                  </a:lnTo>
                  <a:lnTo>
                    <a:pt x="1753934" y="1474914"/>
                  </a:lnTo>
                  <a:lnTo>
                    <a:pt x="1705305" y="1481480"/>
                  </a:lnTo>
                  <a:lnTo>
                    <a:pt x="1656675" y="1474914"/>
                  </a:lnTo>
                  <a:lnTo>
                    <a:pt x="1612918" y="1456395"/>
                  </a:lnTo>
                  <a:lnTo>
                    <a:pt x="1575804" y="1427694"/>
                  </a:lnTo>
                  <a:lnTo>
                    <a:pt x="1547103" y="1390580"/>
                  </a:lnTo>
                  <a:lnTo>
                    <a:pt x="1528584" y="1346823"/>
                  </a:lnTo>
                  <a:lnTo>
                    <a:pt x="1522018" y="1298194"/>
                  </a:lnTo>
                  <a:lnTo>
                    <a:pt x="1528584" y="1249564"/>
                  </a:lnTo>
                  <a:lnTo>
                    <a:pt x="1547103" y="1205807"/>
                  </a:lnTo>
                  <a:lnTo>
                    <a:pt x="1575804" y="1168693"/>
                  </a:lnTo>
                  <a:lnTo>
                    <a:pt x="1612918" y="1139992"/>
                  </a:lnTo>
                  <a:lnTo>
                    <a:pt x="1656675" y="1121473"/>
                  </a:lnTo>
                  <a:lnTo>
                    <a:pt x="1705305" y="1114907"/>
                  </a:lnTo>
                  <a:close/>
                </a:path>
                <a:path w="2640329" h="1663700">
                  <a:moveTo>
                    <a:pt x="1226210" y="1300276"/>
                  </a:moveTo>
                  <a:lnTo>
                    <a:pt x="1522476" y="1300276"/>
                  </a:lnTo>
                </a:path>
                <a:path w="2640329" h="1663700">
                  <a:moveTo>
                    <a:pt x="1890064" y="1299362"/>
                  </a:moveTo>
                  <a:lnTo>
                    <a:pt x="2244852" y="1299362"/>
                  </a:lnTo>
                </a:path>
                <a:path w="2640329" h="1663700">
                  <a:moveTo>
                    <a:pt x="2313432" y="1300276"/>
                  </a:moveTo>
                  <a:lnTo>
                    <a:pt x="2639872" y="1300276"/>
                  </a:lnTo>
                  <a:lnTo>
                    <a:pt x="2639872" y="926287"/>
                  </a:lnTo>
                  <a:lnTo>
                    <a:pt x="152704" y="926287"/>
                  </a:lnTo>
                  <a:lnTo>
                    <a:pt x="144475" y="322783"/>
                  </a:lnTo>
                </a:path>
                <a:path w="2640329" h="1663700">
                  <a:moveTo>
                    <a:pt x="2242108" y="1415491"/>
                  </a:moveTo>
                  <a:lnTo>
                    <a:pt x="2242108" y="1180490"/>
                  </a:lnTo>
                </a:path>
                <a:path w="2640329" h="1663700">
                  <a:moveTo>
                    <a:pt x="2311603" y="1415491"/>
                  </a:moveTo>
                  <a:lnTo>
                    <a:pt x="2311603" y="1180490"/>
                  </a:lnTo>
                </a:path>
                <a:path w="2640329" h="1663700">
                  <a:moveTo>
                    <a:pt x="2371953" y="1420977"/>
                  </a:moveTo>
                  <a:lnTo>
                    <a:pt x="2182672" y="1192377"/>
                  </a:lnTo>
                </a:path>
                <a:path w="2640329" h="1663700">
                  <a:moveTo>
                    <a:pt x="955548" y="1663293"/>
                  </a:moveTo>
                  <a:lnTo>
                    <a:pt x="955548" y="1428292"/>
                  </a:lnTo>
                </a:path>
                <a:path w="2640329" h="1663700">
                  <a:moveTo>
                    <a:pt x="1025042" y="1663293"/>
                  </a:moveTo>
                  <a:lnTo>
                    <a:pt x="1025042" y="1428292"/>
                  </a:lnTo>
                </a:path>
                <a:path w="2640329" h="1663700">
                  <a:moveTo>
                    <a:pt x="663854" y="1303934"/>
                  </a:moveTo>
                  <a:lnTo>
                    <a:pt x="667512" y="1547164"/>
                  </a:lnTo>
                  <a:lnTo>
                    <a:pt x="958291" y="1547164"/>
                  </a:lnTo>
                </a:path>
                <a:path w="2640329" h="1663700">
                  <a:moveTo>
                    <a:pt x="1320393" y="1303934"/>
                  </a:moveTo>
                  <a:lnTo>
                    <a:pt x="1316736" y="1547164"/>
                  </a:lnTo>
                  <a:lnTo>
                    <a:pt x="1025956" y="1547164"/>
                  </a:lnTo>
                </a:path>
                <a:path w="2640329" h="1663700">
                  <a:moveTo>
                    <a:pt x="0" y="0"/>
                  </a:moveTo>
                  <a:lnTo>
                    <a:pt x="1828" y="1303934"/>
                  </a:lnTo>
                  <a:lnTo>
                    <a:pt x="96012" y="1303934"/>
                  </a:lnTo>
                </a:path>
                <a:path w="2640329" h="1663700">
                  <a:moveTo>
                    <a:pt x="562356" y="1303934"/>
                  </a:moveTo>
                  <a:lnTo>
                    <a:pt x="752551" y="13039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6754" y="4487976"/>
              <a:ext cx="71780" cy="717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5937" y="4175252"/>
              <a:ext cx="71780" cy="717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67505" y="548238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1" y="64559"/>
                  </a:lnTo>
                  <a:lnTo>
                    <a:pt x="57345" y="57345"/>
                  </a:lnTo>
                  <a:lnTo>
                    <a:pt x="64559" y="46661"/>
                  </a:lnTo>
                  <a:lnTo>
                    <a:pt x="67208" y="33604"/>
                  </a:lnTo>
                  <a:lnTo>
                    <a:pt x="64559" y="20541"/>
                  </a:lnTo>
                  <a:lnTo>
                    <a:pt x="57345" y="9858"/>
                  </a:lnTo>
                  <a:lnTo>
                    <a:pt x="46661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67505" y="548238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1" y="2646"/>
                  </a:lnTo>
                  <a:lnTo>
                    <a:pt x="57345" y="9858"/>
                  </a:lnTo>
                  <a:lnTo>
                    <a:pt x="64559" y="20541"/>
                  </a:lnTo>
                  <a:lnTo>
                    <a:pt x="67208" y="33604"/>
                  </a:lnTo>
                  <a:lnTo>
                    <a:pt x="64559" y="46661"/>
                  </a:lnTo>
                  <a:lnTo>
                    <a:pt x="57345" y="57345"/>
                  </a:lnTo>
                  <a:lnTo>
                    <a:pt x="46661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9930" y="5472785"/>
              <a:ext cx="71780" cy="717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29709" y="5185067"/>
              <a:ext cx="207860" cy="758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69513" y="5276431"/>
              <a:ext cx="199237" cy="9408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0119399" y="3998925"/>
            <a:ext cx="582295" cy="76200"/>
            <a:chOff x="5064798" y="3998925"/>
            <a:chExt cx="582295" cy="76200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64798" y="4000347"/>
              <a:ext cx="271678" cy="744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70512" y="3998925"/>
              <a:ext cx="276148" cy="7588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10979505" y="5291963"/>
            <a:ext cx="861694" cy="76200"/>
            <a:chOff x="5924905" y="5291963"/>
            <a:chExt cx="861694" cy="76200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56401" y="5291963"/>
              <a:ext cx="310781" cy="758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10261" y="5291963"/>
              <a:ext cx="276148" cy="7589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924905" y="5330596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4">
                  <a:moveTo>
                    <a:pt x="0" y="0"/>
                  </a:moveTo>
                  <a:lnTo>
                    <a:pt x="19218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9688373" y="4053942"/>
            <a:ext cx="401955" cy="137795"/>
          </a:xfrm>
          <a:custGeom>
            <a:avLst/>
            <a:gdLst/>
            <a:ahLst/>
            <a:cxnLst/>
            <a:rect l="l" t="t" r="r" b="b"/>
            <a:pathLst>
              <a:path w="401954" h="137795">
                <a:moveTo>
                  <a:pt x="0" y="137312"/>
                </a:moveTo>
                <a:lnTo>
                  <a:pt x="401675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989926" y="8304137"/>
            <a:ext cx="2078355" cy="809625"/>
            <a:chOff x="2935325" y="8304136"/>
            <a:chExt cx="2078355" cy="809625"/>
          </a:xfrm>
        </p:grpSpPr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35325" y="8328914"/>
              <a:ext cx="80975" cy="7335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39643" y="8315147"/>
              <a:ext cx="2074011" cy="79822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799674" y="830759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44379" y="8307082"/>
              <a:ext cx="102819" cy="7284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71175" y="8304136"/>
              <a:ext cx="185013" cy="75895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761991" y="549300"/>
            <a:ext cx="16122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0" dirty="0">
                <a:solidFill>
                  <a:srgbClr val="171514"/>
                </a:solidFill>
                <a:latin typeface="Trebuchet MS"/>
                <a:cs typeface="Trebuchet MS"/>
              </a:rPr>
              <a:t>Lectura</a:t>
            </a:r>
            <a:r>
              <a:rPr sz="7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45" dirty="0">
                <a:solidFill>
                  <a:srgbClr val="171514"/>
                </a:solidFill>
                <a:latin typeface="Trebuchet MS"/>
                <a:cs typeface="Trebuchet MS"/>
              </a:rPr>
              <a:t>un</a:t>
            </a:r>
            <a:r>
              <a:rPr sz="7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50" dirty="0">
                <a:solidFill>
                  <a:srgbClr val="171514"/>
                </a:solidFill>
                <a:latin typeface="Trebuchet MS"/>
                <a:cs typeface="Trebuchet MS"/>
              </a:rPr>
              <a:t>diagrama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líneas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15</a:t>
            </a:fld>
            <a:endParaRPr spc="15" dirty="0"/>
          </a:p>
        </p:txBody>
      </p:sp>
      <p:sp>
        <p:nvSpPr>
          <p:cNvPr id="38" name="object 38"/>
          <p:cNvSpPr txBox="1"/>
          <p:nvPr/>
        </p:nvSpPr>
        <p:spPr>
          <a:xfrm>
            <a:off x="7957748" y="487070"/>
            <a:ext cx="42017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simbólicamente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funcional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interpretar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correctamente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leerlo comenzando en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mente,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soltar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0" y="3059230"/>
            <a:ext cx="176466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Circuitos</a:t>
            </a:r>
            <a:r>
              <a:rPr sz="9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potencia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9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820" y="3016049"/>
            <a:ext cx="4038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lineal incluye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b="1" spc="10" dirty="0">
                <a:solidFill>
                  <a:srgbClr val="171514"/>
                </a:solidFill>
                <a:latin typeface="Trebuchet MS"/>
                <a:cs typeface="Trebuchet MS"/>
              </a:rPr>
              <a:t>circuito</a:t>
            </a:r>
            <a:r>
              <a:rPr sz="10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0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Trebuchet MS"/>
                <a:cs typeface="Trebuchet MS"/>
              </a:rPr>
              <a:t>potencia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gruesa,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alimenta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b="1" spc="10" dirty="0">
                <a:solidFill>
                  <a:srgbClr val="171514"/>
                </a:solidFill>
                <a:latin typeface="Trebuchet MS"/>
                <a:cs typeface="Trebuchet MS"/>
              </a:rPr>
              <a:t>circuito </a:t>
            </a:r>
            <a:r>
              <a:rPr sz="10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1000" b="1" spc="20" dirty="0">
                <a:solidFill>
                  <a:srgbClr val="171514"/>
                </a:solidFill>
                <a:latin typeface="Trebuchet MS"/>
                <a:cs typeface="Trebuchet MS"/>
              </a:rPr>
              <a:t>control,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dibujado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21" y="6238497"/>
            <a:ext cx="433641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circuito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que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cuándo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activará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como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contactores,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 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dibujadas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verticalmente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marcadas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 es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120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VAC.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120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porque,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00581" y="2536952"/>
            <a:ext cx="1905" cy="1207135"/>
          </a:xfrm>
          <a:custGeom>
            <a:avLst/>
            <a:gdLst/>
            <a:ahLst/>
            <a:cxnLst/>
            <a:rect l="l" t="t" r="r" b="b"/>
            <a:pathLst>
              <a:path w="1905" h="1207135">
                <a:moveTo>
                  <a:pt x="0" y="0"/>
                </a:moveTo>
                <a:lnTo>
                  <a:pt x="1828" y="12068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076485" y="2524302"/>
            <a:ext cx="1905" cy="1217930"/>
          </a:xfrm>
          <a:custGeom>
            <a:avLst/>
            <a:gdLst/>
            <a:ahLst/>
            <a:cxnLst/>
            <a:rect l="l" t="t" r="r" b="b"/>
            <a:pathLst>
              <a:path w="1904" h="1217929">
                <a:moveTo>
                  <a:pt x="0" y="0"/>
                </a:moveTo>
                <a:lnTo>
                  <a:pt x="1828" y="1217625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13306" y="273598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0"/>
                </a:lnTo>
                <a:lnTo>
                  <a:pt x="43041" y="13689"/>
                </a:lnTo>
                <a:lnTo>
                  <a:pt x="44805" y="22390"/>
                </a:lnTo>
                <a:lnTo>
                  <a:pt x="43041" y="31100"/>
                </a:lnTo>
                <a:lnTo>
                  <a:pt x="38233" y="38226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6"/>
                </a:lnTo>
                <a:lnTo>
                  <a:pt x="1764" y="31100"/>
                </a:lnTo>
                <a:lnTo>
                  <a:pt x="0" y="22390"/>
                </a:lnTo>
                <a:lnTo>
                  <a:pt x="1764" y="13689"/>
                </a:lnTo>
                <a:lnTo>
                  <a:pt x="6572" y="6570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3783" y="2725471"/>
            <a:ext cx="67221" cy="671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43783" y="3408528"/>
            <a:ext cx="67221" cy="671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04580" y="2725471"/>
            <a:ext cx="67221" cy="6719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822957" y="273598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0"/>
                </a:lnTo>
                <a:lnTo>
                  <a:pt x="43041" y="13689"/>
                </a:lnTo>
                <a:lnTo>
                  <a:pt x="44805" y="22390"/>
                </a:lnTo>
                <a:lnTo>
                  <a:pt x="43041" y="31100"/>
                </a:lnTo>
                <a:lnTo>
                  <a:pt x="38233" y="38227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7"/>
                </a:lnTo>
                <a:lnTo>
                  <a:pt x="1764" y="31100"/>
                </a:lnTo>
                <a:lnTo>
                  <a:pt x="0" y="22390"/>
                </a:lnTo>
                <a:lnTo>
                  <a:pt x="1764" y="13689"/>
                </a:lnTo>
                <a:lnTo>
                  <a:pt x="6572" y="6570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26003" y="2761132"/>
            <a:ext cx="356235" cy="0"/>
          </a:xfrm>
          <a:custGeom>
            <a:avLst/>
            <a:gdLst/>
            <a:ahLst/>
            <a:cxnLst/>
            <a:rect l="l" t="t" r="r" b="b"/>
            <a:pathLst>
              <a:path w="356235">
                <a:moveTo>
                  <a:pt x="0" y="0"/>
                </a:moveTo>
                <a:lnTo>
                  <a:pt x="3560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06469" y="3444176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78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23717" y="3444176"/>
            <a:ext cx="412750" cy="0"/>
          </a:xfrm>
          <a:custGeom>
            <a:avLst/>
            <a:gdLst/>
            <a:ahLst/>
            <a:cxnLst/>
            <a:rect l="l" t="t" r="r" b="b"/>
            <a:pathLst>
              <a:path w="412750">
                <a:moveTo>
                  <a:pt x="0" y="0"/>
                </a:moveTo>
                <a:lnTo>
                  <a:pt x="41239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65985" y="2759304"/>
            <a:ext cx="675005" cy="685165"/>
          </a:xfrm>
          <a:custGeom>
            <a:avLst/>
            <a:gdLst/>
            <a:ahLst/>
            <a:cxnLst/>
            <a:rect l="l" t="t" r="r" b="b"/>
            <a:pathLst>
              <a:path w="675004" h="685164">
                <a:moveTo>
                  <a:pt x="0" y="0"/>
                </a:moveTo>
                <a:lnTo>
                  <a:pt x="674776" y="0"/>
                </a:lnTo>
              </a:path>
              <a:path w="675004" h="685164">
                <a:moveTo>
                  <a:pt x="272440" y="5486"/>
                </a:moveTo>
                <a:lnTo>
                  <a:pt x="274269" y="681215"/>
                </a:lnTo>
                <a:lnTo>
                  <a:pt x="380339" y="6848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97837" y="275747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20620" y="254442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  <a:path w="457200" h="127635">
                <a:moveTo>
                  <a:pt x="228600" y="125260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10472" y="2627516"/>
            <a:ext cx="241617" cy="26904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7663" y="2722728"/>
            <a:ext cx="67195" cy="67195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412744" y="2419706"/>
            <a:ext cx="588010" cy="71755"/>
            <a:chOff x="4358144" y="2419705"/>
            <a:chExt cx="588010" cy="71755"/>
          </a:xfrm>
        </p:grpSpPr>
        <p:sp>
          <p:nvSpPr>
            <p:cNvPr id="18" name="object 18"/>
            <p:cNvSpPr/>
            <p:nvPr/>
          </p:nvSpPr>
          <p:spPr>
            <a:xfrm>
              <a:off x="4358144" y="2455519"/>
              <a:ext cx="518795" cy="0"/>
            </a:xfrm>
            <a:custGeom>
              <a:avLst/>
              <a:gdLst/>
              <a:ahLst/>
              <a:cxnLst/>
              <a:rect l="l" t="t" r="r" b="b"/>
              <a:pathLst>
                <a:path w="518795">
                  <a:moveTo>
                    <a:pt x="51846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5121" y="2419705"/>
              <a:ext cx="90525" cy="7162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173580" y="2419706"/>
            <a:ext cx="588010" cy="71755"/>
            <a:chOff x="3118980" y="2419705"/>
            <a:chExt cx="588010" cy="71755"/>
          </a:xfrm>
        </p:grpSpPr>
        <p:sp>
          <p:nvSpPr>
            <p:cNvPr id="21" name="object 21"/>
            <p:cNvSpPr/>
            <p:nvPr/>
          </p:nvSpPr>
          <p:spPr>
            <a:xfrm>
              <a:off x="3188017" y="2455519"/>
              <a:ext cx="518795" cy="0"/>
            </a:xfrm>
            <a:custGeom>
              <a:avLst/>
              <a:gdLst/>
              <a:ahLst/>
              <a:cxnLst/>
              <a:rect l="l" t="t" r="r" b="b"/>
              <a:pathLst>
                <a:path w="518795">
                  <a:moveTo>
                    <a:pt x="0" y="0"/>
                  </a:moveTo>
                  <a:lnTo>
                    <a:pt x="518464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8980" y="2419705"/>
              <a:ext cx="90525" cy="71627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40381" y="3351377"/>
            <a:ext cx="185623" cy="18561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773933" y="3323476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4">
                <a:moveTo>
                  <a:pt x="189280" y="240499"/>
                </a:moveTo>
                <a:lnTo>
                  <a:pt x="0" y="11899"/>
                </a:lnTo>
              </a:path>
              <a:path w="189864" h="240664">
                <a:moveTo>
                  <a:pt x="61264" y="235000"/>
                </a:moveTo>
                <a:lnTo>
                  <a:pt x="61264" y="0"/>
                </a:lnTo>
              </a:path>
              <a:path w="189864" h="240664">
                <a:moveTo>
                  <a:pt x="130759" y="235000"/>
                </a:moveTo>
                <a:lnTo>
                  <a:pt x="13075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141014" y="3318637"/>
            <a:ext cx="241935" cy="83185"/>
          </a:xfrm>
          <a:custGeom>
            <a:avLst/>
            <a:gdLst/>
            <a:ahLst/>
            <a:cxnLst/>
            <a:rect l="l" t="t" r="r" b="b"/>
            <a:pathLst>
              <a:path w="241935" h="83185">
                <a:moveTo>
                  <a:pt x="0" y="82880"/>
                </a:moveTo>
                <a:lnTo>
                  <a:pt x="24192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141014" y="2635593"/>
            <a:ext cx="241935" cy="90805"/>
          </a:xfrm>
          <a:custGeom>
            <a:avLst/>
            <a:gdLst/>
            <a:ahLst/>
            <a:cxnLst/>
            <a:rect l="l" t="t" r="r" b="b"/>
            <a:pathLst>
              <a:path w="241935" h="90805">
                <a:moveTo>
                  <a:pt x="0" y="90182"/>
                </a:moveTo>
                <a:lnTo>
                  <a:pt x="24192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223809" y="679503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09148" y="678406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96246" y="6786803"/>
            <a:ext cx="67208" cy="6720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010338" y="6775831"/>
            <a:ext cx="67208" cy="6720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278819" y="6779488"/>
            <a:ext cx="67208" cy="6720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011253" y="7420482"/>
            <a:ext cx="67208" cy="6720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65827" y="7317054"/>
            <a:ext cx="241617" cy="26903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04339" y="6687033"/>
            <a:ext cx="241617" cy="26904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556696" y="6672402"/>
            <a:ext cx="241617" cy="26903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485580" y="6688861"/>
            <a:ext cx="241617" cy="269036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10716463" y="659478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228599" y="125272"/>
                </a:moveTo>
                <a:lnTo>
                  <a:pt x="228599" y="0"/>
                </a:lnTo>
              </a:path>
              <a:path w="457200" h="127634">
                <a:moveTo>
                  <a:pt x="0" y="127101"/>
                </a:moveTo>
                <a:lnTo>
                  <a:pt x="457199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31123" y="6605753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228600" y="125272"/>
                </a:moveTo>
                <a:lnTo>
                  <a:pt x="228600" y="0"/>
                </a:lnTo>
              </a:path>
              <a:path w="457200" h="127634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766194" y="6813321"/>
            <a:ext cx="289560" cy="0"/>
          </a:xfrm>
          <a:custGeom>
            <a:avLst/>
            <a:gdLst/>
            <a:ahLst/>
            <a:cxnLst/>
            <a:rect l="l" t="t" r="r" b="b"/>
            <a:pathLst>
              <a:path w="289559">
                <a:moveTo>
                  <a:pt x="0" y="0"/>
                </a:moveTo>
                <a:lnTo>
                  <a:pt x="2889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06966" y="6824294"/>
            <a:ext cx="254635" cy="0"/>
          </a:xfrm>
          <a:custGeom>
            <a:avLst/>
            <a:gdLst/>
            <a:ahLst/>
            <a:cxnLst/>
            <a:rect l="l" t="t" r="r" b="b"/>
            <a:pathLst>
              <a:path w="254635">
                <a:moveTo>
                  <a:pt x="0" y="0"/>
                </a:moveTo>
                <a:lnTo>
                  <a:pt x="25420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79180" y="6824294"/>
            <a:ext cx="167005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42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362590" y="680783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97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32700" y="6818807"/>
            <a:ext cx="196215" cy="0"/>
          </a:xfrm>
          <a:custGeom>
            <a:avLst/>
            <a:gdLst/>
            <a:ahLst/>
            <a:cxnLst/>
            <a:rect l="l" t="t" r="r" b="b"/>
            <a:pathLst>
              <a:path w="196214">
                <a:moveTo>
                  <a:pt x="0" y="0"/>
                </a:moveTo>
                <a:lnTo>
                  <a:pt x="19568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118800" y="67886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633460" y="67996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05" y="1764"/>
                </a:lnTo>
                <a:lnTo>
                  <a:pt x="38228" y="6572"/>
                </a:lnTo>
                <a:lnTo>
                  <a:pt x="43039" y="13694"/>
                </a:lnTo>
                <a:lnTo>
                  <a:pt x="44805" y="22402"/>
                </a:lnTo>
                <a:lnTo>
                  <a:pt x="43039" y="31111"/>
                </a:lnTo>
                <a:lnTo>
                  <a:pt x="38228" y="38233"/>
                </a:lnTo>
                <a:lnTo>
                  <a:pt x="31105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02523" y="6784060"/>
            <a:ext cx="67310" cy="67310"/>
          </a:xfrm>
          <a:custGeom>
            <a:avLst/>
            <a:gdLst/>
            <a:ahLst/>
            <a:cxnLst/>
            <a:rect l="l" t="t" r="r" b="b"/>
            <a:pathLst>
              <a:path w="67310" h="67309">
                <a:moveTo>
                  <a:pt x="33604" y="0"/>
                </a:moveTo>
                <a:lnTo>
                  <a:pt x="20541" y="2648"/>
                </a:lnTo>
                <a:lnTo>
                  <a:pt x="9858" y="9863"/>
                </a:lnTo>
                <a:lnTo>
                  <a:pt x="2646" y="20547"/>
                </a:lnTo>
                <a:lnTo>
                  <a:pt x="0" y="33604"/>
                </a:lnTo>
                <a:lnTo>
                  <a:pt x="2646" y="46666"/>
                </a:lnTo>
                <a:lnTo>
                  <a:pt x="9858" y="57350"/>
                </a:lnTo>
                <a:lnTo>
                  <a:pt x="20541" y="64561"/>
                </a:lnTo>
                <a:lnTo>
                  <a:pt x="33604" y="67208"/>
                </a:lnTo>
                <a:lnTo>
                  <a:pt x="46661" y="64561"/>
                </a:lnTo>
                <a:lnTo>
                  <a:pt x="57345" y="57350"/>
                </a:lnTo>
                <a:lnTo>
                  <a:pt x="64559" y="46666"/>
                </a:lnTo>
                <a:lnTo>
                  <a:pt x="67208" y="33604"/>
                </a:lnTo>
                <a:lnTo>
                  <a:pt x="64559" y="20547"/>
                </a:lnTo>
                <a:lnTo>
                  <a:pt x="57345" y="9863"/>
                </a:lnTo>
                <a:lnTo>
                  <a:pt x="46661" y="2648"/>
                </a:lnTo>
                <a:lnTo>
                  <a:pt x="3360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32415" y="6773088"/>
            <a:ext cx="67208" cy="67208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11552834" y="6459754"/>
            <a:ext cx="414020" cy="71755"/>
            <a:chOff x="6498234" y="6459753"/>
            <a:chExt cx="414020" cy="71755"/>
          </a:xfrm>
        </p:grpSpPr>
        <p:sp>
          <p:nvSpPr>
            <p:cNvPr id="49" name="object 49"/>
            <p:cNvSpPr/>
            <p:nvPr/>
          </p:nvSpPr>
          <p:spPr>
            <a:xfrm>
              <a:off x="6498234" y="6495567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4">
                  <a:moveTo>
                    <a:pt x="34472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1474" y="6459753"/>
              <a:ext cx="90525" cy="71627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10415778" y="6459754"/>
            <a:ext cx="414020" cy="71755"/>
            <a:chOff x="5361178" y="6459753"/>
            <a:chExt cx="414020" cy="71755"/>
          </a:xfrm>
        </p:grpSpPr>
        <p:sp>
          <p:nvSpPr>
            <p:cNvPr id="52" name="object 52"/>
            <p:cNvSpPr/>
            <p:nvPr/>
          </p:nvSpPr>
          <p:spPr>
            <a:xfrm>
              <a:off x="5430228" y="6495567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4">
                  <a:moveTo>
                    <a:pt x="0" y="0"/>
                  </a:moveTo>
                  <a:lnTo>
                    <a:pt x="34471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61178" y="6459753"/>
              <a:ext cx="90538" cy="71627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8083042" y="6459754"/>
            <a:ext cx="551180" cy="71755"/>
            <a:chOff x="3028442" y="6459753"/>
            <a:chExt cx="551180" cy="71755"/>
          </a:xfrm>
        </p:grpSpPr>
        <p:sp>
          <p:nvSpPr>
            <p:cNvPr id="55" name="object 55"/>
            <p:cNvSpPr/>
            <p:nvPr/>
          </p:nvSpPr>
          <p:spPr>
            <a:xfrm>
              <a:off x="3097479" y="6495567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>
                  <a:moveTo>
                    <a:pt x="0" y="0"/>
                  </a:moveTo>
                  <a:lnTo>
                    <a:pt x="481888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8442" y="6459753"/>
              <a:ext cx="90525" cy="71627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9313773" y="6459754"/>
            <a:ext cx="551180" cy="71755"/>
            <a:chOff x="4259173" y="6459753"/>
            <a:chExt cx="551180" cy="71755"/>
          </a:xfrm>
        </p:grpSpPr>
        <p:sp>
          <p:nvSpPr>
            <p:cNvPr id="58" name="object 58"/>
            <p:cNvSpPr/>
            <p:nvPr/>
          </p:nvSpPr>
          <p:spPr>
            <a:xfrm>
              <a:off x="4259173" y="6495567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>
                  <a:moveTo>
                    <a:pt x="48188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19574" y="6459753"/>
              <a:ext cx="90525" cy="71627"/>
            </a:xfrm>
            <a:prstGeom prst="rect">
              <a:avLst/>
            </a:prstGeom>
          </p:spPr>
        </p:pic>
      </p:grpSp>
      <p:sp>
        <p:nvSpPr>
          <p:cNvPr id="60" name="object 60"/>
          <p:cNvSpPr/>
          <p:nvPr/>
        </p:nvSpPr>
        <p:spPr>
          <a:xfrm>
            <a:off x="11780826" y="7454315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>
                <a:moveTo>
                  <a:pt x="0" y="0"/>
                </a:moveTo>
                <a:lnTo>
                  <a:pt x="2761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168176" y="6814236"/>
            <a:ext cx="431800" cy="641350"/>
          </a:xfrm>
          <a:custGeom>
            <a:avLst/>
            <a:gdLst/>
            <a:ahLst/>
            <a:cxnLst/>
            <a:rect l="l" t="t" r="r" b="b"/>
            <a:pathLst>
              <a:path w="431800" h="641350">
                <a:moveTo>
                  <a:pt x="147218" y="9144"/>
                </a:moveTo>
                <a:lnTo>
                  <a:pt x="147218" y="638251"/>
                </a:lnTo>
                <a:lnTo>
                  <a:pt x="431596" y="640994"/>
                </a:lnTo>
              </a:path>
              <a:path w="431800" h="641350">
                <a:moveTo>
                  <a:pt x="0" y="0"/>
                </a:moveTo>
                <a:lnTo>
                  <a:pt x="42885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17508" y="6825208"/>
            <a:ext cx="502284" cy="0"/>
          </a:xfrm>
          <a:custGeom>
            <a:avLst/>
            <a:gdLst/>
            <a:ahLst/>
            <a:cxnLst/>
            <a:rect l="l" t="t" r="r" b="b"/>
            <a:pathLst>
              <a:path w="502285">
                <a:moveTo>
                  <a:pt x="0" y="0"/>
                </a:moveTo>
                <a:lnTo>
                  <a:pt x="50200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36128" y="6569506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8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928428" y="6569506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8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366578" y="6556806"/>
            <a:ext cx="0" cy="1035050"/>
          </a:xfrm>
          <a:custGeom>
            <a:avLst/>
            <a:gdLst/>
            <a:ahLst/>
            <a:cxnLst/>
            <a:rect l="l" t="t" r="r" b="b"/>
            <a:pathLst>
              <a:path h="1035050">
                <a:moveTo>
                  <a:pt x="0" y="0"/>
                </a:moveTo>
                <a:lnTo>
                  <a:pt x="0" y="10350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042978" y="6556806"/>
            <a:ext cx="0" cy="1035050"/>
          </a:xfrm>
          <a:custGeom>
            <a:avLst/>
            <a:gdLst/>
            <a:ahLst/>
            <a:cxnLst/>
            <a:rect l="l" t="t" r="r" b="b"/>
            <a:pathLst>
              <a:path h="1035050">
                <a:moveTo>
                  <a:pt x="0" y="0"/>
                </a:moveTo>
                <a:lnTo>
                  <a:pt x="0" y="103505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5761991" y="504851"/>
            <a:ext cx="17926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40" dirty="0">
                <a:solidFill>
                  <a:srgbClr val="171514"/>
                </a:solidFill>
                <a:latin typeface="Trebuchet MS"/>
                <a:cs typeface="Trebuchet MS"/>
              </a:rPr>
              <a:t>Conexión</a:t>
            </a:r>
            <a:r>
              <a:rPr sz="11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1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40" dirty="0">
                <a:solidFill>
                  <a:srgbClr val="171514"/>
                </a:solidFill>
                <a:latin typeface="Trebuchet MS"/>
                <a:cs typeface="Trebuchet MS"/>
              </a:rPr>
              <a:t>la</a:t>
            </a:r>
            <a:r>
              <a:rPr sz="11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65" dirty="0">
                <a:solidFill>
                  <a:srgbClr val="171514"/>
                </a:solidFill>
                <a:latin typeface="Trebuchet MS"/>
                <a:cs typeface="Trebuchet MS"/>
              </a:rPr>
              <a:t>carga</a:t>
            </a:r>
            <a:r>
              <a:rPr sz="11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75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-5" dirty="0">
                <a:solidFill>
                  <a:srgbClr val="171514"/>
                </a:solidFill>
                <a:latin typeface="Trebuchet MS"/>
                <a:cs typeface="Trebuchet MS"/>
              </a:rPr>
              <a:t>L2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57821" y="487071"/>
            <a:ext cx="4341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lado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indirectamente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L2.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57820" y="1216049"/>
            <a:ext cx="43218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indirectamente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(OL)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VAC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luz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“M”.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28939" y="2381859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54440" y="2388208"/>
            <a:ext cx="3924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010140" y="2381859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381386" y="2415488"/>
            <a:ext cx="886460" cy="29302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algn="ctr">
              <a:spcBef>
                <a:spcPts val="545"/>
              </a:spcBef>
            </a:pP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piloto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conectada</a:t>
            </a:r>
            <a:endParaRPr sz="700">
              <a:latin typeface="Microsoft Sans Serif"/>
              <a:cs typeface="Microsoft Sans Serif"/>
            </a:endParaRPr>
          </a:p>
          <a:p>
            <a:pPr marL="10160" algn="ctr">
              <a:spcBef>
                <a:spcPts val="32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directamente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L2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295640" y="2821633"/>
            <a:ext cx="52070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393327" y="2915614"/>
            <a:ext cx="46164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195">
              <a:spcBef>
                <a:spcPts val="1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piloto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415525" y="3075634"/>
            <a:ext cx="113855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5080" indent="-14604">
              <a:lnSpc>
                <a:spcPct val="145500"/>
              </a:lnSpc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conectado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L2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través </a:t>
            </a:r>
            <a:r>
              <a:rPr sz="550" spc="-1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normalmente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</a:t>
            </a:r>
            <a:endParaRPr sz="550">
              <a:latin typeface="Microsoft Sans Serif"/>
              <a:cs typeface="Microsoft Sans Serif"/>
            </a:endParaRPr>
          </a:p>
          <a:p>
            <a:pPr marL="111125">
              <a:spcBef>
                <a:spcPts val="35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sobrecarga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277502" y="3424375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091372" y="3563313"/>
            <a:ext cx="45275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3020">
              <a:spcBef>
                <a:spcPts val="1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798609" y="3564583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57819" y="4065526"/>
            <a:ext cx="4265295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843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qué.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izquierda,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mal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L1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 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ninguna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 operación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derecha,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correctamente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paralelo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y,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120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ambas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falla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seguirá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474283" y="6258356"/>
            <a:ext cx="92519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incorrecta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757950" y="6420205"/>
            <a:ext cx="3924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722184" y="6275323"/>
            <a:ext cx="8413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correcta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980450" y="6420205"/>
            <a:ext cx="3924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7850" y="641385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862850" y="641385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294650" y="641385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1971050" y="641385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668137" y="6982155"/>
            <a:ext cx="46164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195">
              <a:spcBef>
                <a:spcPts val="16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379337" y="6982155"/>
            <a:ext cx="46164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195">
              <a:spcBef>
                <a:spcPts val="16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1427187" y="6950353"/>
            <a:ext cx="46164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195">
              <a:spcBef>
                <a:spcPts val="16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pil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1427187" y="7579055"/>
            <a:ext cx="461645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195">
              <a:spcBef>
                <a:spcPts val="16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972060" y="9559950"/>
            <a:ext cx="2768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dieciséis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95385" y="3021381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600" y="125260"/>
                </a:moveTo>
                <a:lnTo>
                  <a:pt x="228600" y="0"/>
                </a:lnTo>
              </a:path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16010" y="321066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6"/>
                </a:lnTo>
                <a:lnTo>
                  <a:pt x="38233" y="38238"/>
                </a:lnTo>
                <a:lnTo>
                  <a:pt x="31111" y="43042"/>
                </a:lnTo>
                <a:lnTo>
                  <a:pt x="22402" y="44805"/>
                </a:lnTo>
                <a:lnTo>
                  <a:pt x="13699" y="43042"/>
                </a:lnTo>
                <a:lnTo>
                  <a:pt x="6577" y="38238"/>
                </a:lnTo>
                <a:lnTo>
                  <a:pt x="1766" y="31116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88071" y="321066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6"/>
                </a:lnTo>
                <a:lnTo>
                  <a:pt x="38233" y="38238"/>
                </a:lnTo>
                <a:lnTo>
                  <a:pt x="31111" y="43042"/>
                </a:lnTo>
                <a:lnTo>
                  <a:pt x="22402" y="44805"/>
                </a:lnTo>
                <a:lnTo>
                  <a:pt x="13694" y="43042"/>
                </a:lnTo>
                <a:lnTo>
                  <a:pt x="6572" y="38238"/>
                </a:lnTo>
                <a:lnTo>
                  <a:pt x="1764" y="31116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95385" y="2368500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600" y="125272"/>
                </a:moveTo>
                <a:lnTo>
                  <a:pt x="228600" y="0"/>
                </a:lnTo>
              </a:path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16010" y="255778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88071" y="255778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51060" y="2541777"/>
            <a:ext cx="71780" cy="7178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1561" y="2540863"/>
            <a:ext cx="71780" cy="7178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1561" y="3200146"/>
            <a:ext cx="71780" cy="7179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91979" y="2542692"/>
            <a:ext cx="71793" cy="7178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110423" y="3237179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10423" y="2577896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30852" y="2335580"/>
            <a:ext cx="0" cy="1254760"/>
          </a:xfrm>
          <a:custGeom>
            <a:avLst/>
            <a:gdLst/>
            <a:ahLst/>
            <a:cxnLst/>
            <a:rect l="l" t="t" r="r" b="b"/>
            <a:pathLst>
              <a:path h="1254760">
                <a:moveTo>
                  <a:pt x="0" y="0"/>
                </a:moveTo>
                <a:lnTo>
                  <a:pt x="0" y="1254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10423" y="2341067"/>
            <a:ext cx="0" cy="1254760"/>
          </a:xfrm>
          <a:custGeom>
            <a:avLst/>
            <a:gdLst/>
            <a:ahLst/>
            <a:cxnLst/>
            <a:rect l="l" t="t" r="r" b="b"/>
            <a:pathLst>
              <a:path h="1254760">
                <a:moveTo>
                  <a:pt x="0" y="0"/>
                </a:moveTo>
                <a:lnTo>
                  <a:pt x="0" y="12545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59901" y="2577896"/>
            <a:ext cx="1034415" cy="656590"/>
          </a:xfrm>
          <a:custGeom>
            <a:avLst/>
            <a:gdLst/>
            <a:ahLst/>
            <a:cxnLst/>
            <a:rect l="l" t="t" r="r" b="b"/>
            <a:pathLst>
              <a:path w="1034414" h="656589">
                <a:moveTo>
                  <a:pt x="1828" y="656526"/>
                </a:moveTo>
                <a:lnTo>
                  <a:pt x="628192" y="656526"/>
                </a:lnTo>
                <a:lnTo>
                  <a:pt x="628192" y="0"/>
                </a:lnTo>
              </a:path>
              <a:path w="1034414" h="656589">
                <a:moveTo>
                  <a:pt x="0" y="0"/>
                </a:moveTo>
                <a:lnTo>
                  <a:pt x="103418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961068" y="2447950"/>
            <a:ext cx="572135" cy="269240"/>
            <a:chOff x="4906467" y="2447950"/>
            <a:chExt cx="572135" cy="269240"/>
          </a:xfrm>
        </p:grpSpPr>
        <p:sp>
          <p:nvSpPr>
            <p:cNvPr id="18" name="object 18"/>
            <p:cNvSpPr/>
            <p:nvPr/>
          </p:nvSpPr>
          <p:spPr>
            <a:xfrm>
              <a:off x="5120538" y="2576982"/>
              <a:ext cx="356235" cy="1270"/>
            </a:xfrm>
            <a:custGeom>
              <a:avLst/>
              <a:gdLst/>
              <a:ahLst/>
              <a:cxnLst/>
              <a:rect l="l" t="t" r="r" b="b"/>
              <a:pathLst>
                <a:path w="356235" h="1269">
                  <a:moveTo>
                    <a:pt x="0" y="0"/>
                  </a:moveTo>
                  <a:lnTo>
                    <a:pt x="355714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06467" y="2447950"/>
              <a:ext cx="241617" cy="269049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9439808" y="4827664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600" y="125272"/>
                </a:moveTo>
                <a:lnTo>
                  <a:pt x="228600" y="0"/>
                </a:lnTo>
              </a:path>
              <a:path w="457200" h="127635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60433" y="501694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31116" y="1764"/>
                </a:lnTo>
                <a:lnTo>
                  <a:pt x="38234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4" y="38233"/>
                </a:lnTo>
                <a:lnTo>
                  <a:pt x="31116" y="43041"/>
                </a:lnTo>
                <a:lnTo>
                  <a:pt x="22415" y="44805"/>
                </a:lnTo>
                <a:lnTo>
                  <a:pt x="13705" y="43041"/>
                </a:lnTo>
                <a:lnTo>
                  <a:pt x="6578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4"/>
                </a:lnTo>
                <a:lnTo>
                  <a:pt x="6578" y="6572"/>
                </a:lnTo>
                <a:lnTo>
                  <a:pt x="13705" y="1764"/>
                </a:lnTo>
                <a:lnTo>
                  <a:pt x="22415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432494" y="501694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4"/>
                </a:lnTo>
                <a:lnTo>
                  <a:pt x="6577" y="6572"/>
                </a:lnTo>
                <a:lnTo>
                  <a:pt x="13699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16264" y="4832236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228599" y="125272"/>
                </a:moveTo>
                <a:lnTo>
                  <a:pt x="228599" y="0"/>
                </a:lnTo>
              </a:path>
              <a:path w="457200" h="127635">
                <a:moveTo>
                  <a:pt x="0" y="127101"/>
                </a:moveTo>
                <a:lnTo>
                  <a:pt x="457199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936889" y="502151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08950" y="502151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92439" y="5004599"/>
            <a:ext cx="71780" cy="7178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78045" y="5006428"/>
            <a:ext cx="71780" cy="7178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9905238" y="5041633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31301" y="5041633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816894" y="4799318"/>
            <a:ext cx="0" cy="721995"/>
          </a:xfrm>
          <a:custGeom>
            <a:avLst/>
            <a:gdLst/>
            <a:ahLst/>
            <a:cxnLst/>
            <a:rect l="l" t="t" r="r" b="b"/>
            <a:pathLst>
              <a:path h="721995">
                <a:moveTo>
                  <a:pt x="0" y="0"/>
                </a:moveTo>
                <a:lnTo>
                  <a:pt x="0" y="7219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31301" y="4802975"/>
            <a:ext cx="0" cy="718820"/>
          </a:xfrm>
          <a:custGeom>
            <a:avLst/>
            <a:gdLst/>
            <a:ahLst/>
            <a:cxnLst/>
            <a:rect l="l" t="t" r="r" b="b"/>
            <a:pathLst>
              <a:path h="718820">
                <a:moveTo>
                  <a:pt x="0" y="0"/>
                </a:moveTo>
                <a:lnTo>
                  <a:pt x="0" y="7183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80780" y="5041633"/>
            <a:ext cx="456565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0" y="0"/>
                </a:moveTo>
                <a:lnTo>
                  <a:pt x="45628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10247122" y="4911687"/>
            <a:ext cx="572135" cy="269240"/>
            <a:chOff x="5192521" y="4911687"/>
            <a:chExt cx="572135" cy="269240"/>
          </a:xfrm>
        </p:grpSpPr>
        <p:sp>
          <p:nvSpPr>
            <p:cNvPr id="34" name="object 34"/>
            <p:cNvSpPr/>
            <p:nvPr/>
          </p:nvSpPr>
          <p:spPr>
            <a:xfrm>
              <a:off x="5406605" y="5040719"/>
              <a:ext cx="356235" cy="1270"/>
            </a:xfrm>
            <a:custGeom>
              <a:avLst/>
              <a:gdLst/>
              <a:ahLst/>
              <a:cxnLst/>
              <a:rect l="l" t="t" r="r" b="b"/>
              <a:pathLst>
                <a:path w="356235" h="1270">
                  <a:moveTo>
                    <a:pt x="0" y="0"/>
                  </a:moveTo>
                  <a:lnTo>
                    <a:pt x="355688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2521" y="4911687"/>
              <a:ext cx="241617" cy="269062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60268" y="8497876"/>
            <a:ext cx="71780" cy="7176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59961" y="9093137"/>
            <a:ext cx="71780" cy="71793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59046" y="8499704"/>
            <a:ext cx="71780" cy="7176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40458" y="8495119"/>
            <a:ext cx="71780" cy="71793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10335476" y="9127438"/>
            <a:ext cx="260985" cy="0"/>
          </a:xfrm>
          <a:custGeom>
            <a:avLst/>
            <a:gdLst/>
            <a:ahLst/>
            <a:cxnLst/>
            <a:rect l="l" t="t" r="r" b="b"/>
            <a:pathLst>
              <a:path w="260985">
                <a:moveTo>
                  <a:pt x="0" y="0"/>
                </a:moveTo>
                <a:lnTo>
                  <a:pt x="26060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5672" y="9127438"/>
            <a:ext cx="438784" cy="0"/>
          </a:xfrm>
          <a:custGeom>
            <a:avLst/>
            <a:gdLst/>
            <a:ahLst/>
            <a:cxnLst/>
            <a:rect l="l" t="t" r="r" b="b"/>
            <a:pathLst>
              <a:path w="438785">
                <a:moveTo>
                  <a:pt x="0" y="0"/>
                </a:moveTo>
                <a:lnTo>
                  <a:pt x="43848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98040" y="8531237"/>
            <a:ext cx="1036319" cy="605790"/>
          </a:xfrm>
          <a:custGeom>
            <a:avLst/>
            <a:gdLst/>
            <a:ahLst/>
            <a:cxnLst/>
            <a:rect l="l" t="t" r="r" b="b"/>
            <a:pathLst>
              <a:path w="1036320" h="605790">
                <a:moveTo>
                  <a:pt x="0" y="0"/>
                </a:moveTo>
                <a:lnTo>
                  <a:pt x="1036015" y="2755"/>
                </a:lnTo>
              </a:path>
              <a:path w="1036320" h="605790">
                <a:moveTo>
                  <a:pt x="498348" y="8229"/>
                </a:moveTo>
                <a:lnTo>
                  <a:pt x="500176" y="603516"/>
                </a:lnTo>
                <a:lnTo>
                  <a:pt x="748893" y="6053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183893" y="8531237"/>
            <a:ext cx="394335" cy="1270"/>
          </a:xfrm>
          <a:custGeom>
            <a:avLst/>
            <a:gdLst/>
            <a:ahLst/>
            <a:cxnLst/>
            <a:rect l="l" t="t" r="r" b="b"/>
            <a:pathLst>
              <a:path w="394335" h="1270">
                <a:moveTo>
                  <a:pt x="0" y="0"/>
                </a:moveTo>
                <a:lnTo>
                  <a:pt x="394106" y="9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905594" y="8402193"/>
            <a:ext cx="241617" cy="269074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43695" y="9036203"/>
            <a:ext cx="185623" cy="18562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10205631" y="9006739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5">
                <a:moveTo>
                  <a:pt x="189280" y="240487"/>
                </a:moveTo>
                <a:lnTo>
                  <a:pt x="0" y="11887"/>
                </a:lnTo>
              </a:path>
              <a:path w="189864" h="240665">
                <a:moveTo>
                  <a:pt x="61264" y="235000"/>
                </a:moveTo>
                <a:lnTo>
                  <a:pt x="61264" y="0"/>
                </a:lnTo>
              </a:path>
              <a:path w="189864" h="240665">
                <a:moveTo>
                  <a:pt x="130746" y="235000"/>
                </a:moveTo>
                <a:lnTo>
                  <a:pt x="13074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66112" y="7742111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228600" y="125272"/>
                </a:moveTo>
                <a:lnTo>
                  <a:pt x="228600" y="0"/>
                </a:lnTo>
              </a:path>
              <a:path w="457200" h="127634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986736" y="79313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558797" y="79313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05" y="1766"/>
                </a:lnTo>
                <a:lnTo>
                  <a:pt x="38228" y="6577"/>
                </a:lnTo>
                <a:lnTo>
                  <a:pt x="43039" y="13699"/>
                </a:lnTo>
                <a:lnTo>
                  <a:pt x="44805" y="22402"/>
                </a:lnTo>
                <a:lnTo>
                  <a:pt x="43039" y="31111"/>
                </a:lnTo>
                <a:lnTo>
                  <a:pt x="38228" y="38233"/>
                </a:lnTo>
                <a:lnTo>
                  <a:pt x="31105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66112" y="7180669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228600" y="125272"/>
                </a:moveTo>
                <a:lnTo>
                  <a:pt x="228600" y="0"/>
                </a:lnTo>
              </a:path>
              <a:path w="457200" h="127634">
                <a:moveTo>
                  <a:pt x="0" y="127101"/>
                </a:moveTo>
                <a:lnTo>
                  <a:pt x="457200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986736" y="73699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558797" y="73699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05" y="1766"/>
                </a:lnTo>
                <a:lnTo>
                  <a:pt x="38228" y="6577"/>
                </a:lnTo>
                <a:lnTo>
                  <a:pt x="43039" y="13699"/>
                </a:lnTo>
                <a:lnTo>
                  <a:pt x="44805" y="22402"/>
                </a:lnTo>
                <a:lnTo>
                  <a:pt x="43039" y="31111"/>
                </a:lnTo>
                <a:lnTo>
                  <a:pt x="38228" y="38233"/>
                </a:lnTo>
                <a:lnTo>
                  <a:pt x="31105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21786" y="7353948"/>
            <a:ext cx="71780" cy="7178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42287" y="7353033"/>
            <a:ext cx="71780" cy="7178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42287" y="7920875"/>
            <a:ext cx="71780" cy="71780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562692" y="7354861"/>
            <a:ext cx="71793" cy="71780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8181149" y="7957908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81149" y="7390066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47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601566" y="7147750"/>
            <a:ext cx="0" cy="2217420"/>
          </a:xfrm>
          <a:custGeom>
            <a:avLst/>
            <a:gdLst/>
            <a:ahLst/>
            <a:cxnLst/>
            <a:rect l="l" t="t" r="r" b="b"/>
            <a:pathLst>
              <a:path h="2217420">
                <a:moveTo>
                  <a:pt x="0" y="0"/>
                </a:moveTo>
                <a:lnTo>
                  <a:pt x="0" y="22168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81149" y="7156894"/>
            <a:ext cx="0" cy="2217420"/>
          </a:xfrm>
          <a:custGeom>
            <a:avLst/>
            <a:gdLst/>
            <a:ahLst/>
            <a:cxnLst/>
            <a:rect l="l" t="t" r="r" b="b"/>
            <a:pathLst>
              <a:path h="2217420">
                <a:moveTo>
                  <a:pt x="0" y="0"/>
                </a:moveTo>
                <a:lnTo>
                  <a:pt x="0" y="22168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030628" y="7390067"/>
            <a:ext cx="1034415" cy="567055"/>
          </a:xfrm>
          <a:custGeom>
            <a:avLst/>
            <a:gdLst/>
            <a:ahLst/>
            <a:cxnLst/>
            <a:rect l="l" t="t" r="r" b="b"/>
            <a:pathLst>
              <a:path w="1034414" h="567054">
                <a:moveTo>
                  <a:pt x="1828" y="566928"/>
                </a:moveTo>
                <a:lnTo>
                  <a:pt x="628192" y="566928"/>
                </a:lnTo>
                <a:lnTo>
                  <a:pt x="628192" y="0"/>
                </a:lnTo>
              </a:path>
              <a:path w="1034414" h="567054">
                <a:moveTo>
                  <a:pt x="0" y="0"/>
                </a:moveTo>
                <a:lnTo>
                  <a:pt x="103418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10031794" y="7260120"/>
            <a:ext cx="572135" cy="269240"/>
            <a:chOff x="4977193" y="7260120"/>
            <a:chExt cx="572135" cy="269240"/>
          </a:xfrm>
        </p:grpSpPr>
        <p:sp>
          <p:nvSpPr>
            <p:cNvPr id="63" name="object 63"/>
            <p:cNvSpPr/>
            <p:nvPr/>
          </p:nvSpPr>
          <p:spPr>
            <a:xfrm>
              <a:off x="5191264" y="7389152"/>
              <a:ext cx="356235" cy="1270"/>
            </a:xfrm>
            <a:custGeom>
              <a:avLst/>
              <a:gdLst/>
              <a:ahLst/>
              <a:cxnLst/>
              <a:rect l="l" t="t" r="r" b="b"/>
              <a:pathLst>
                <a:path w="356235" h="1270">
                  <a:moveTo>
                    <a:pt x="0" y="0"/>
                  </a:moveTo>
                  <a:lnTo>
                    <a:pt x="355701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77193" y="7260120"/>
              <a:ext cx="241617" cy="269049"/>
            </a:xfrm>
            <a:prstGeom prst="rect">
              <a:avLst/>
            </a:prstGeom>
          </p:spPr>
        </p:pic>
      </p:grpSp>
      <p:sp>
        <p:nvSpPr>
          <p:cNvPr id="65" name="object 65"/>
          <p:cNvSpPr/>
          <p:nvPr/>
        </p:nvSpPr>
        <p:spPr>
          <a:xfrm>
            <a:off x="8577999" y="851935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43"/>
                </a:lnTo>
                <a:lnTo>
                  <a:pt x="30175" y="23787"/>
                </a:lnTo>
                <a:lnTo>
                  <a:pt x="23774" y="30187"/>
                </a:lnTo>
                <a:lnTo>
                  <a:pt x="15544" y="30187"/>
                </a:lnTo>
                <a:lnTo>
                  <a:pt x="6400" y="30187"/>
                </a:lnTo>
                <a:lnTo>
                  <a:pt x="0" y="23787"/>
                </a:lnTo>
                <a:lnTo>
                  <a:pt x="0" y="14643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609089" y="8414207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79">
                <a:moveTo>
                  <a:pt x="272491" y="101498"/>
                </a:moveTo>
                <a:lnTo>
                  <a:pt x="280720" y="101498"/>
                </a:lnTo>
                <a:lnTo>
                  <a:pt x="287121" y="107899"/>
                </a:lnTo>
                <a:lnTo>
                  <a:pt x="287121" y="116116"/>
                </a:lnTo>
                <a:lnTo>
                  <a:pt x="287121" y="125260"/>
                </a:lnTo>
                <a:lnTo>
                  <a:pt x="280720" y="131660"/>
                </a:lnTo>
                <a:lnTo>
                  <a:pt x="272491" y="131660"/>
                </a:lnTo>
                <a:lnTo>
                  <a:pt x="263347" y="131660"/>
                </a:lnTo>
                <a:lnTo>
                  <a:pt x="256946" y="125260"/>
                </a:lnTo>
                <a:lnTo>
                  <a:pt x="256946" y="116116"/>
                </a:lnTo>
                <a:lnTo>
                  <a:pt x="256946" y="107899"/>
                </a:lnTo>
                <a:lnTo>
                  <a:pt x="263347" y="101498"/>
                </a:lnTo>
                <a:lnTo>
                  <a:pt x="272491" y="101498"/>
                </a:lnTo>
                <a:close/>
              </a:path>
              <a:path w="287654" h="132079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116019" y="8531237"/>
            <a:ext cx="483234" cy="0"/>
          </a:xfrm>
          <a:custGeom>
            <a:avLst/>
            <a:gdLst/>
            <a:ahLst/>
            <a:cxnLst/>
            <a:rect l="l" t="t" r="r" b="b"/>
            <a:pathLst>
              <a:path w="483235">
                <a:moveTo>
                  <a:pt x="0" y="0"/>
                </a:moveTo>
                <a:lnTo>
                  <a:pt x="48280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5761991" y="536601"/>
            <a:ext cx="193293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Conexión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dispositivos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94" name="object 9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17</a:t>
            </a:fld>
            <a:endParaRPr spc="15" dirty="0"/>
          </a:p>
        </p:txBody>
      </p:sp>
      <p:sp>
        <p:nvSpPr>
          <p:cNvPr id="69" name="object 69"/>
          <p:cNvSpPr txBox="1"/>
          <p:nvPr/>
        </p:nvSpPr>
        <p:spPr>
          <a:xfrm>
            <a:off x="7957820" y="487070"/>
            <a:ext cx="422148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 anterior,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serie-paralelo,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carga.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conectados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paralelo. Presionar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cualquiera 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botones,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ambos,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L1,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L2.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41134" y="2168509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461551" y="2168509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25487" y="2665892"/>
            <a:ext cx="5003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970519" y="2734269"/>
            <a:ext cx="23367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">
              <a:lnSpc>
                <a:spcPct val="145500"/>
              </a:lnSpc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Ligero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425487" y="3305768"/>
            <a:ext cx="5003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7820" y="3799638"/>
            <a:ext cx="41541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pulsadores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L1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L2.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082028" y="4592470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746387" y="4592470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456932" y="5134556"/>
            <a:ext cx="5003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380476" y="5134556"/>
            <a:ext cx="5003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241131" y="5198056"/>
            <a:ext cx="23367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">
              <a:lnSpc>
                <a:spcPct val="145500"/>
              </a:lnSpc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Ligero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1991" y="5772760"/>
            <a:ext cx="10826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Trebuchet MS"/>
                <a:cs typeface="Trebuchet MS"/>
              </a:rPr>
              <a:t>Numeración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línea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7756" y="5714339"/>
            <a:ext cx="43205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numeran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lógica.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1,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línea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luz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"M"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4.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104607" y="698758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535895" y="698758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028915" y="7311488"/>
            <a:ext cx="95250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  <a:p>
            <a:pPr marL="464820">
              <a:spcBef>
                <a:spcPts val="4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871534" y="7559137"/>
            <a:ext cx="5403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028915" y="7859776"/>
            <a:ext cx="952500" cy="28020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  <a:p>
            <a:pPr marL="464820">
              <a:spcBef>
                <a:spcPts val="12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028915" y="8454792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546060" y="8650116"/>
            <a:ext cx="37274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751239" y="8688420"/>
            <a:ext cx="5403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028915" y="9013084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505977" y="9258091"/>
            <a:ext cx="452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0221749" y="9251742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7289" y="546100"/>
            <a:ext cx="4304030" cy="4305300"/>
            <a:chOff x="2922689" y="546100"/>
            <a:chExt cx="4304030" cy="4305300"/>
          </a:xfrm>
        </p:grpSpPr>
        <p:sp>
          <p:nvSpPr>
            <p:cNvPr id="3" name="object 3"/>
            <p:cNvSpPr/>
            <p:nvPr/>
          </p:nvSpPr>
          <p:spPr>
            <a:xfrm>
              <a:off x="2922689" y="546100"/>
              <a:ext cx="4304030" cy="4305300"/>
            </a:xfrm>
            <a:custGeom>
              <a:avLst/>
              <a:gdLst/>
              <a:ahLst/>
              <a:cxnLst/>
              <a:rect l="l" t="t" r="r" b="b"/>
              <a:pathLst>
                <a:path w="4304030" h="4305300">
                  <a:moveTo>
                    <a:pt x="4303610" y="0"/>
                  </a:moveTo>
                  <a:lnTo>
                    <a:pt x="0" y="0"/>
                  </a:lnTo>
                  <a:lnTo>
                    <a:pt x="0" y="4305300"/>
                  </a:lnTo>
                  <a:lnTo>
                    <a:pt x="4303610" y="4305300"/>
                  </a:lnTo>
                  <a:lnTo>
                    <a:pt x="430361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36645" y="1981708"/>
              <a:ext cx="1900555" cy="859790"/>
            </a:xfrm>
            <a:custGeom>
              <a:avLst/>
              <a:gdLst/>
              <a:ahLst/>
              <a:cxnLst/>
              <a:rect l="l" t="t" r="r" b="b"/>
              <a:pathLst>
                <a:path w="1900554" h="859789">
                  <a:moveTo>
                    <a:pt x="1504188" y="603503"/>
                  </a:moveTo>
                  <a:lnTo>
                    <a:pt x="1363370" y="744321"/>
                  </a:lnTo>
                  <a:lnTo>
                    <a:pt x="1119225" y="743407"/>
                  </a:lnTo>
                </a:path>
                <a:path w="1900554" h="859789">
                  <a:moveTo>
                    <a:pt x="1218120" y="434987"/>
                  </a:moveTo>
                  <a:lnTo>
                    <a:pt x="1430832" y="434352"/>
                  </a:lnTo>
                </a:path>
                <a:path w="1900554" h="859789">
                  <a:moveTo>
                    <a:pt x="1504188" y="261531"/>
                  </a:moveTo>
                  <a:lnTo>
                    <a:pt x="1363370" y="120700"/>
                  </a:lnTo>
                  <a:lnTo>
                    <a:pt x="1117396" y="117957"/>
                  </a:lnTo>
                </a:path>
                <a:path w="1900554" h="859789">
                  <a:moveTo>
                    <a:pt x="1666036" y="198424"/>
                  </a:moveTo>
                  <a:lnTo>
                    <a:pt x="1713112" y="203195"/>
                  </a:lnTo>
                  <a:lnTo>
                    <a:pt x="1757005" y="216871"/>
                  </a:lnTo>
                  <a:lnTo>
                    <a:pt x="1796762" y="238499"/>
                  </a:lnTo>
                  <a:lnTo>
                    <a:pt x="1831428" y="267123"/>
                  </a:lnTo>
                  <a:lnTo>
                    <a:pt x="1860052" y="301791"/>
                  </a:lnTo>
                  <a:lnTo>
                    <a:pt x="1881678" y="341548"/>
                  </a:lnTo>
                  <a:lnTo>
                    <a:pt x="1895352" y="385439"/>
                  </a:lnTo>
                  <a:lnTo>
                    <a:pt x="1900123" y="432511"/>
                  </a:lnTo>
                  <a:lnTo>
                    <a:pt x="1895352" y="479587"/>
                  </a:lnTo>
                  <a:lnTo>
                    <a:pt x="1881678" y="523481"/>
                  </a:lnTo>
                  <a:lnTo>
                    <a:pt x="1860052" y="563240"/>
                  </a:lnTo>
                  <a:lnTo>
                    <a:pt x="1831428" y="597909"/>
                  </a:lnTo>
                  <a:lnTo>
                    <a:pt x="1796762" y="626535"/>
                  </a:lnTo>
                  <a:lnTo>
                    <a:pt x="1757005" y="648163"/>
                  </a:lnTo>
                  <a:lnTo>
                    <a:pt x="1713112" y="661839"/>
                  </a:lnTo>
                  <a:lnTo>
                    <a:pt x="1666036" y="666610"/>
                  </a:lnTo>
                  <a:lnTo>
                    <a:pt x="1618961" y="661839"/>
                  </a:lnTo>
                  <a:lnTo>
                    <a:pt x="1575068" y="648163"/>
                  </a:lnTo>
                  <a:lnTo>
                    <a:pt x="1535311" y="626535"/>
                  </a:lnTo>
                  <a:lnTo>
                    <a:pt x="1500644" y="597909"/>
                  </a:lnTo>
                  <a:lnTo>
                    <a:pt x="1472021" y="563240"/>
                  </a:lnTo>
                  <a:lnTo>
                    <a:pt x="1450395" y="523481"/>
                  </a:lnTo>
                  <a:lnTo>
                    <a:pt x="1436720" y="479587"/>
                  </a:lnTo>
                  <a:lnTo>
                    <a:pt x="1431950" y="432511"/>
                  </a:lnTo>
                  <a:lnTo>
                    <a:pt x="1436720" y="385439"/>
                  </a:lnTo>
                  <a:lnTo>
                    <a:pt x="1450395" y="341548"/>
                  </a:lnTo>
                  <a:lnTo>
                    <a:pt x="1472021" y="301791"/>
                  </a:lnTo>
                  <a:lnTo>
                    <a:pt x="1500644" y="267123"/>
                  </a:lnTo>
                  <a:lnTo>
                    <a:pt x="1535311" y="238499"/>
                  </a:lnTo>
                  <a:lnTo>
                    <a:pt x="1575068" y="216871"/>
                  </a:lnTo>
                  <a:lnTo>
                    <a:pt x="1618961" y="203195"/>
                  </a:lnTo>
                  <a:lnTo>
                    <a:pt x="1666036" y="198424"/>
                  </a:lnTo>
                  <a:close/>
                </a:path>
                <a:path w="1900554" h="859789">
                  <a:moveTo>
                    <a:pt x="1049731" y="705002"/>
                  </a:moveTo>
                  <a:lnTo>
                    <a:pt x="1041603" y="711956"/>
                  </a:lnTo>
                  <a:lnTo>
                    <a:pt x="1035338" y="720694"/>
                  </a:lnTo>
                  <a:lnTo>
                    <a:pt x="1031307" y="730921"/>
                  </a:lnTo>
                  <a:lnTo>
                    <a:pt x="1029881" y="742340"/>
                  </a:lnTo>
                  <a:lnTo>
                    <a:pt x="1033379" y="760258"/>
                  </a:lnTo>
                  <a:lnTo>
                    <a:pt x="1042982" y="774901"/>
                  </a:lnTo>
                  <a:lnTo>
                    <a:pt x="1057350" y="784779"/>
                  </a:lnTo>
                  <a:lnTo>
                    <a:pt x="1075143" y="788403"/>
                  </a:lnTo>
                  <a:lnTo>
                    <a:pt x="1093062" y="784779"/>
                  </a:lnTo>
                  <a:lnTo>
                    <a:pt x="1107705" y="774901"/>
                  </a:lnTo>
                  <a:lnTo>
                    <a:pt x="1117583" y="760258"/>
                  </a:lnTo>
                  <a:lnTo>
                    <a:pt x="1121206" y="742340"/>
                  </a:lnTo>
                  <a:lnTo>
                    <a:pt x="1268933" y="742340"/>
                  </a:lnTo>
                </a:path>
                <a:path w="1900554" h="859789">
                  <a:moveTo>
                    <a:pt x="1011326" y="781811"/>
                  </a:moveTo>
                  <a:lnTo>
                    <a:pt x="1019453" y="774865"/>
                  </a:lnTo>
                  <a:lnTo>
                    <a:pt x="1025718" y="766130"/>
                  </a:lnTo>
                  <a:lnTo>
                    <a:pt x="1029750" y="755905"/>
                  </a:lnTo>
                  <a:lnTo>
                    <a:pt x="1031176" y="744486"/>
                  </a:lnTo>
                  <a:lnTo>
                    <a:pt x="1027677" y="726568"/>
                  </a:lnTo>
                  <a:lnTo>
                    <a:pt x="1018073" y="711925"/>
                  </a:lnTo>
                  <a:lnTo>
                    <a:pt x="1003701" y="702047"/>
                  </a:lnTo>
                  <a:lnTo>
                    <a:pt x="985901" y="698423"/>
                  </a:lnTo>
                  <a:lnTo>
                    <a:pt x="967982" y="702047"/>
                  </a:lnTo>
                  <a:lnTo>
                    <a:pt x="953339" y="711925"/>
                  </a:lnTo>
                  <a:lnTo>
                    <a:pt x="943461" y="726568"/>
                  </a:lnTo>
                  <a:lnTo>
                    <a:pt x="939838" y="744486"/>
                  </a:lnTo>
                  <a:lnTo>
                    <a:pt x="427570" y="744486"/>
                  </a:lnTo>
                </a:path>
                <a:path w="1900554" h="859789">
                  <a:moveTo>
                    <a:pt x="1050645" y="396849"/>
                  </a:moveTo>
                  <a:lnTo>
                    <a:pt x="1042518" y="403803"/>
                  </a:lnTo>
                  <a:lnTo>
                    <a:pt x="1036253" y="412542"/>
                  </a:lnTo>
                  <a:lnTo>
                    <a:pt x="1032221" y="422768"/>
                  </a:lnTo>
                  <a:lnTo>
                    <a:pt x="1030795" y="434187"/>
                  </a:lnTo>
                  <a:lnTo>
                    <a:pt x="1034294" y="452105"/>
                  </a:lnTo>
                  <a:lnTo>
                    <a:pt x="1043897" y="466748"/>
                  </a:lnTo>
                  <a:lnTo>
                    <a:pt x="1058265" y="476626"/>
                  </a:lnTo>
                  <a:lnTo>
                    <a:pt x="1076058" y="480250"/>
                  </a:lnTo>
                  <a:lnTo>
                    <a:pt x="1093976" y="476626"/>
                  </a:lnTo>
                  <a:lnTo>
                    <a:pt x="1108619" y="466748"/>
                  </a:lnTo>
                  <a:lnTo>
                    <a:pt x="1118497" y="452105"/>
                  </a:lnTo>
                  <a:lnTo>
                    <a:pt x="1122121" y="434187"/>
                  </a:lnTo>
                  <a:lnTo>
                    <a:pt x="1269847" y="434187"/>
                  </a:lnTo>
                </a:path>
                <a:path w="1900554" h="859789">
                  <a:moveTo>
                    <a:pt x="1012240" y="473659"/>
                  </a:moveTo>
                  <a:lnTo>
                    <a:pt x="1020368" y="466712"/>
                  </a:lnTo>
                  <a:lnTo>
                    <a:pt x="1026633" y="457977"/>
                  </a:lnTo>
                  <a:lnTo>
                    <a:pt x="1030664" y="447752"/>
                  </a:lnTo>
                  <a:lnTo>
                    <a:pt x="1032090" y="436333"/>
                  </a:lnTo>
                  <a:lnTo>
                    <a:pt x="1028592" y="418415"/>
                  </a:lnTo>
                  <a:lnTo>
                    <a:pt x="1018989" y="403772"/>
                  </a:lnTo>
                  <a:lnTo>
                    <a:pt x="1004621" y="393894"/>
                  </a:lnTo>
                  <a:lnTo>
                    <a:pt x="986828" y="390270"/>
                  </a:lnTo>
                  <a:lnTo>
                    <a:pt x="968902" y="393894"/>
                  </a:lnTo>
                  <a:lnTo>
                    <a:pt x="954255" y="403772"/>
                  </a:lnTo>
                  <a:lnTo>
                    <a:pt x="944376" y="418415"/>
                  </a:lnTo>
                  <a:lnTo>
                    <a:pt x="940752" y="436333"/>
                  </a:lnTo>
                  <a:lnTo>
                    <a:pt x="426897" y="436333"/>
                  </a:lnTo>
                </a:path>
                <a:path w="1900554" h="859789">
                  <a:moveTo>
                    <a:pt x="1050645" y="80467"/>
                  </a:moveTo>
                  <a:lnTo>
                    <a:pt x="1042518" y="87421"/>
                  </a:lnTo>
                  <a:lnTo>
                    <a:pt x="1036253" y="96159"/>
                  </a:lnTo>
                  <a:lnTo>
                    <a:pt x="1032221" y="106386"/>
                  </a:lnTo>
                  <a:lnTo>
                    <a:pt x="1030795" y="117805"/>
                  </a:lnTo>
                  <a:lnTo>
                    <a:pt x="1034294" y="135723"/>
                  </a:lnTo>
                  <a:lnTo>
                    <a:pt x="1043897" y="150366"/>
                  </a:lnTo>
                  <a:lnTo>
                    <a:pt x="1058265" y="160244"/>
                  </a:lnTo>
                  <a:lnTo>
                    <a:pt x="1076058" y="163868"/>
                  </a:lnTo>
                  <a:lnTo>
                    <a:pt x="1093976" y="160244"/>
                  </a:lnTo>
                  <a:lnTo>
                    <a:pt x="1108619" y="150366"/>
                  </a:lnTo>
                  <a:lnTo>
                    <a:pt x="1118497" y="135723"/>
                  </a:lnTo>
                  <a:lnTo>
                    <a:pt x="1122121" y="117805"/>
                  </a:lnTo>
                  <a:lnTo>
                    <a:pt x="1269847" y="117805"/>
                  </a:lnTo>
                </a:path>
                <a:path w="1900554" h="859789">
                  <a:moveTo>
                    <a:pt x="1012240" y="157276"/>
                  </a:moveTo>
                  <a:lnTo>
                    <a:pt x="1020368" y="150330"/>
                  </a:lnTo>
                  <a:lnTo>
                    <a:pt x="1026633" y="141595"/>
                  </a:lnTo>
                  <a:lnTo>
                    <a:pt x="1030664" y="131369"/>
                  </a:lnTo>
                  <a:lnTo>
                    <a:pt x="1032090" y="119951"/>
                  </a:lnTo>
                  <a:lnTo>
                    <a:pt x="1028592" y="102033"/>
                  </a:lnTo>
                  <a:lnTo>
                    <a:pt x="1018989" y="87390"/>
                  </a:lnTo>
                  <a:lnTo>
                    <a:pt x="1004621" y="77512"/>
                  </a:lnTo>
                  <a:lnTo>
                    <a:pt x="986828" y="73888"/>
                  </a:lnTo>
                  <a:lnTo>
                    <a:pt x="968902" y="77512"/>
                  </a:lnTo>
                  <a:lnTo>
                    <a:pt x="954255" y="87390"/>
                  </a:lnTo>
                  <a:lnTo>
                    <a:pt x="944376" y="102033"/>
                  </a:lnTo>
                  <a:lnTo>
                    <a:pt x="940752" y="119951"/>
                  </a:lnTo>
                  <a:lnTo>
                    <a:pt x="426897" y="119951"/>
                  </a:lnTo>
                </a:path>
                <a:path w="1900554" h="859789">
                  <a:moveTo>
                    <a:pt x="0" y="743407"/>
                  </a:moveTo>
                  <a:lnTo>
                    <a:pt x="358444" y="743407"/>
                  </a:lnTo>
                </a:path>
                <a:path w="1900554" h="859789">
                  <a:moveTo>
                    <a:pt x="425196" y="859548"/>
                  </a:moveTo>
                  <a:lnTo>
                    <a:pt x="425196" y="624547"/>
                  </a:lnTo>
                </a:path>
                <a:path w="1900554" h="859789">
                  <a:moveTo>
                    <a:pt x="355701" y="859548"/>
                  </a:moveTo>
                  <a:lnTo>
                    <a:pt x="355701" y="624547"/>
                  </a:lnTo>
                </a:path>
                <a:path w="1900554" h="859789">
                  <a:moveTo>
                    <a:pt x="0" y="435254"/>
                  </a:moveTo>
                  <a:lnTo>
                    <a:pt x="358444" y="435254"/>
                  </a:lnTo>
                </a:path>
                <a:path w="1900554" h="859789">
                  <a:moveTo>
                    <a:pt x="425196" y="551383"/>
                  </a:moveTo>
                  <a:lnTo>
                    <a:pt x="425196" y="316382"/>
                  </a:lnTo>
                </a:path>
                <a:path w="1900554" h="859789">
                  <a:moveTo>
                    <a:pt x="355701" y="551383"/>
                  </a:moveTo>
                  <a:lnTo>
                    <a:pt x="355701" y="316382"/>
                  </a:lnTo>
                </a:path>
                <a:path w="1900554" h="859789">
                  <a:moveTo>
                    <a:pt x="0" y="119786"/>
                  </a:moveTo>
                  <a:lnTo>
                    <a:pt x="358444" y="118884"/>
                  </a:lnTo>
                </a:path>
                <a:path w="1900554" h="859789">
                  <a:moveTo>
                    <a:pt x="425196" y="235000"/>
                  </a:moveTo>
                  <a:lnTo>
                    <a:pt x="425196" y="0"/>
                  </a:lnTo>
                </a:path>
                <a:path w="1900554" h="859789">
                  <a:moveTo>
                    <a:pt x="355701" y="235000"/>
                  </a:moveTo>
                  <a:lnTo>
                    <a:pt x="355701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11626" y="2097836"/>
              <a:ext cx="2640330" cy="1663700"/>
            </a:xfrm>
            <a:custGeom>
              <a:avLst/>
              <a:gdLst/>
              <a:ahLst/>
              <a:cxnLst/>
              <a:rect l="l" t="t" r="r" b="b"/>
              <a:pathLst>
                <a:path w="2640329" h="1663700">
                  <a:moveTo>
                    <a:pt x="562356" y="1303959"/>
                  </a:moveTo>
                  <a:lnTo>
                    <a:pt x="752551" y="1303959"/>
                  </a:lnTo>
                </a:path>
                <a:path w="2640329" h="1663700">
                  <a:moveTo>
                    <a:pt x="0" y="0"/>
                  </a:moveTo>
                  <a:lnTo>
                    <a:pt x="0" y="1303959"/>
                  </a:lnTo>
                  <a:lnTo>
                    <a:pt x="96012" y="1303959"/>
                  </a:lnTo>
                </a:path>
                <a:path w="2640329" h="1663700">
                  <a:moveTo>
                    <a:pt x="1320393" y="1303959"/>
                  </a:moveTo>
                  <a:lnTo>
                    <a:pt x="1316736" y="1547164"/>
                  </a:lnTo>
                  <a:lnTo>
                    <a:pt x="1025956" y="1547164"/>
                  </a:lnTo>
                </a:path>
                <a:path w="2640329" h="1663700">
                  <a:moveTo>
                    <a:pt x="663854" y="1303959"/>
                  </a:moveTo>
                  <a:lnTo>
                    <a:pt x="663854" y="1547164"/>
                  </a:lnTo>
                  <a:lnTo>
                    <a:pt x="958291" y="1547164"/>
                  </a:lnTo>
                </a:path>
                <a:path w="2640329" h="1663700">
                  <a:moveTo>
                    <a:pt x="1025042" y="1663306"/>
                  </a:moveTo>
                  <a:lnTo>
                    <a:pt x="1025042" y="1428305"/>
                  </a:lnTo>
                </a:path>
                <a:path w="2640329" h="1663700">
                  <a:moveTo>
                    <a:pt x="955548" y="1663306"/>
                  </a:moveTo>
                  <a:lnTo>
                    <a:pt x="955548" y="1428305"/>
                  </a:lnTo>
                </a:path>
                <a:path w="2640329" h="1663700">
                  <a:moveTo>
                    <a:pt x="2371953" y="1420990"/>
                  </a:moveTo>
                  <a:lnTo>
                    <a:pt x="2182672" y="1192390"/>
                  </a:lnTo>
                </a:path>
                <a:path w="2640329" h="1663700">
                  <a:moveTo>
                    <a:pt x="2311603" y="1415503"/>
                  </a:moveTo>
                  <a:lnTo>
                    <a:pt x="2311603" y="1180490"/>
                  </a:lnTo>
                </a:path>
                <a:path w="2640329" h="1663700">
                  <a:moveTo>
                    <a:pt x="2242108" y="1415503"/>
                  </a:moveTo>
                  <a:lnTo>
                    <a:pt x="2242108" y="1180490"/>
                  </a:lnTo>
                </a:path>
                <a:path w="2640329" h="1663700">
                  <a:moveTo>
                    <a:pt x="2313419" y="1300276"/>
                  </a:moveTo>
                  <a:lnTo>
                    <a:pt x="2639872" y="1300276"/>
                  </a:lnTo>
                  <a:lnTo>
                    <a:pt x="2639872" y="926299"/>
                  </a:lnTo>
                  <a:lnTo>
                    <a:pt x="147218" y="926299"/>
                  </a:lnTo>
                  <a:lnTo>
                    <a:pt x="144475" y="322783"/>
                  </a:lnTo>
                </a:path>
                <a:path w="2640329" h="1663700">
                  <a:moveTo>
                    <a:pt x="1890052" y="1299349"/>
                  </a:moveTo>
                  <a:lnTo>
                    <a:pt x="2244852" y="1299349"/>
                  </a:lnTo>
                </a:path>
                <a:path w="2640329" h="1663700">
                  <a:moveTo>
                    <a:pt x="1226210" y="1300276"/>
                  </a:moveTo>
                  <a:lnTo>
                    <a:pt x="1522476" y="1300276"/>
                  </a:lnTo>
                </a:path>
                <a:path w="2640329" h="1663700">
                  <a:moveTo>
                    <a:pt x="1705305" y="1114920"/>
                  </a:moveTo>
                  <a:lnTo>
                    <a:pt x="1753933" y="1121485"/>
                  </a:lnTo>
                  <a:lnTo>
                    <a:pt x="1797688" y="1140002"/>
                  </a:lnTo>
                  <a:lnTo>
                    <a:pt x="1834799" y="1168701"/>
                  </a:lnTo>
                  <a:lnTo>
                    <a:pt x="1863497" y="1205814"/>
                  </a:lnTo>
                  <a:lnTo>
                    <a:pt x="1882013" y="1249572"/>
                  </a:lnTo>
                  <a:lnTo>
                    <a:pt x="1888578" y="1298206"/>
                  </a:lnTo>
                  <a:lnTo>
                    <a:pt x="1882013" y="1346835"/>
                  </a:lnTo>
                  <a:lnTo>
                    <a:pt x="1863497" y="1390589"/>
                  </a:lnTo>
                  <a:lnTo>
                    <a:pt x="1834799" y="1427700"/>
                  </a:lnTo>
                  <a:lnTo>
                    <a:pt x="1797688" y="1456398"/>
                  </a:lnTo>
                  <a:lnTo>
                    <a:pt x="1753933" y="1474915"/>
                  </a:lnTo>
                  <a:lnTo>
                    <a:pt x="1705305" y="1481480"/>
                  </a:lnTo>
                  <a:lnTo>
                    <a:pt x="1656671" y="1474915"/>
                  </a:lnTo>
                  <a:lnTo>
                    <a:pt x="1612913" y="1456398"/>
                  </a:lnTo>
                  <a:lnTo>
                    <a:pt x="1575800" y="1427700"/>
                  </a:lnTo>
                  <a:lnTo>
                    <a:pt x="1547100" y="1390589"/>
                  </a:lnTo>
                  <a:lnTo>
                    <a:pt x="1528584" y="1346835"/>
                  </a:lnTo>
                  <a:lnTo>
                    <a:pt x="1522018" y="1298206"/>
                  </a:lnTo>
                  <a:lnTo>
                    <a:pt x="1528584" y="1249572"/>
                  </a:lnTo>
                  <a:lnTo>
                    <a:pt x="1547100" y="1205814"/>
                  </a:lnTo>
                  <a:lnTo>
                    <a:pt x="1575800" y="1168701"/>
                  </a:lnTo>
                  <a:lnTo>
                    <a:pt x="1612913" y="1140002"/>
                  </a:lnTo>
                  <a:lnTo>
                    <a:pt x="1656671" y="1121485"/>
                  </a:lnTo>
                  <a:lnTo>
                    <a:pt x="1705305" y="1114920"/>
                  </a:lnTo>
                  <a:close/>
                </a:path>
                <a:path w="2640329" h="1663700">
                  <a:moveTo>
                    <a:pt x="331012" y="1323149"/>
                  </a:moveTo>
                  <a:lnTo>
                    <a:pt x="331012" y="1197863"/>
                  </a:lnTo>
                </a:path>
                <a:path w="2640329" h="1663700">
                  <a:moveTo>
                    <a:pt x="102412" y="1324965"/>
                  </a:moveTo>
                  <a:lnTo>
                    <a:pt x="559612" y="1324965"/>
                  </a:lnTo>
                </a:path>
                <a:path w="2640329" h="1663700">
                  <a:moveTo>
                    <a:pt x="540867" y="1277442"/>
                  </a:moveTo>
                  <a:lnTo>
                    <a:pt x="549570" y="1279204"/>
                  </a:lnTo>
                  <a:lnTo>
                    <a:pt x="556693" y="1284008"/>
                  </a:lnTo>
                  <a:lnTo>
                    <a:pt x="561504" y="1291126"/>
                  </a:lnTo>
                  <a:lnTo>
                    <a:pt x="563270" y="1299832"/>
                  </a:lnTo>
                  <a:lnTo>
                    <a:pt x="561504" y="1308535"/>
                  </a:lnTo>
                  <a:lnTo>
                    <a:pt x="556693" y="1315658"/>
                  </a:lnTo>
                  <a:lnTo>
                    <a:pt x="549570" y="1320468"/>
                  </a:lnTo>
                  <a:lnTo>
                    <a:pt x="540867" y="1322235"/>
                  </a:lnTo>
                  <a:lnTo>
                    <a:pt x="532159" y="1320468"/>
                  </a:lnTo>
                  <a:lnTo>
                    <a:pt x="525037" y="1315658"/>
                  </a:lnTo>
                  <a:lnTo>
                    <a:pt x="520229" y="1308535"/>
                  </a:lnTo>
                  <a:lnTo>
                    <a:pt x="518464" y="1299832"/>
                  </a:lnTo>
                  <a:lnTo>
                    <a:pt x="520229" y="1291126"/>
                  </a:lnTo>
                  <a:lnTo>
                    <a:pt x="525037" y="1284008"/>
                  </a:lnTo>
                  <a:lnTo>
                    <a:pt x="532159" y="1279204"/>
                  </a:lnTo>
                  <a:lnTo>
                    <a:pt x="540867" y="1277442"/>
                  </a:lnTo>
                  <a:close/>
                </a:path>
                <a:path w="2640329" h="1663700">
                  <a:moveTo>
                    <a:pt x="117500" y="1277442"/>
                  </a:moveTo>
                  <a:lnTo>
                    <a:pt x="126203" y="1279204"/>
                  </a:lnTo>
                  <a:lnTo>
                    <a:pt x="133326" y="1284008"/>
                  </a:lnTo>
                  <a:lnTo>
                    <a:pt x="138136" y="1291126"/>
                  </a:lnTo>
                  <a:lnTo>
                    <a:pt x="139903" y="1299832"/>
                  </a:lnTo>
                  <a:lnTo>
                    <a:pt x="138136" y="1308535"/>
                  </a:lnTo>
                  <a:lnTo>
                    <a:pt x="133326" y="1315658"/>
                  </a:lnTo>
                  <a:lnTo>
                    <a:pt x="126203" y="1320468"/>
                  </a:lnTo>
                  <a:lnTo>
                    <a:pt x="117500" y="1322235"/>
                  </a:lnTo>
                  <a:lnTo>
                    <a:pt x="108792" y="1320468"/>
                  </a:lnTo>
                  <a:lnTo>
                    <a:pt x="101669" y="1315658"/>
                  </a:lnTo>
                  <a:lnTo>
                    <a:pt x="96862" y="1308535"/>
                  </a:lnTo>
                  <a:lnTo>
                    <a:pt x="95097" y="1299832"/>
                  </a:lnTo>
                  <a:lnTo>
                    <a:pt x="96862" y="1291126"/>
                  </a:lnTo>
                  <a:lnTo>
                    <a:pt x="101669" y="1284008"/>
                  </a:lnTo>
                  <a:lnTo>
                    <a:pt x="108792" y="1279204"/>
                  </a:lnTo>
                  <a:lnTo>
                    <a:pt x="117500" y="1277442"/>
                  </a:lnTo>
                  <a:close/>
                </a:path>
                <a:path w="2640329" h="1663700">
                  <a:moveTo>
                    <a:pt x="987552" y="1216177"/>
                  </a:moveTo>
                  <a:lnTo>
                    <a:pt x="987552" y="1090866"/>
                  </a:lnTo>
                </a:path>
                <a:path w="2640329" h="1663700">
                  <a:moveTo>
                    <a:pt x="758952" y="1217980"/>
                  </a:moveTo>
                  <a:lnTo>
                    <a:pt x="1216152" y="1217980"/>
                  </a:lnTo>
                </a:path>
                <a:path w="2640329" h="1663700">
                  <a:moveTo>
                    <a:pt x="1201978" y="1280159"/>
                  </a:moveTo>
                  <a:lnTo>
                    <a:pt x="1210681" y="1281926"/>
                  </a:lnTo>
                  <a:lnTo>
                    <a:pt x="1217804" y="1286737"/>
                  </a:lnTo>
                  <a:lnTo>
                    <a:pt x="1222615" y="1293859"/>
                  </a:lnTo>
                  <a:lnTo>
                    <a:pt x="1224381" y="1302562"/>
                  </a:lnTo>
                  <a:lnTo>
                    <a:pt x="1222615" y="1311276"/>
                  </a:lnTo>
                  <a:lnTo>
                    <a:pt x="1217804" y="1318398"/>
                  </a:lnTo>
                  <a:lnTo>
                    <a:pt x="1210681" y="1323202"/>
                  </a:lnTo>
                  <a:lnTo>
                    <a:pt x="1201978" y="1324965"/>
                  </a:lnTo>
                  <a:lnTo>
                    <a:pt x="1193270" y="1323202"/>
                  </a:lnTo>
                  <a:lnTo>
                    <a:pt x="1186148" y="1318398"/>
                  </a:lnTo>
                  <a:lnTo>
                    <a:pt x="1181340" y="1311276"/>
                  </a:lnTo>
                  <a:lnTo>
                    <a:pt x="1179576" y="1302562"/>
                  </a:lnTo>
                  <a:lnTo>
                    <a:pt x="1181340" y="1293859"/>
                  </a:lnTo>
                  <a:lnTo>
                    <a:pt x="1186148" y="1286737"/>
                  </a:lnTo>
                  <a:lnTo>
                    <a:pt x="1193270" y="1281926"/>
                  </a:lnTo>
                  <a:lnTo>
                    <a:pt x="1201978" y="1280159"/>
                  </a:lnTo>
                  <a:close/>
                </a:path>
                <a:path w="2640329" h="1663700">
                  <a:moveTo>
                    <a:pt x="774039" y="1280159"/>
                  </a:moveTo>
                  <a:lnTo>
                    <a:pt x="782747" y="1281926"/>
                  </a:lnTo>
                  <a:lnTo>
                    <a:pt x="789870" y="1286737"/>
                  </a:lnTo>
                  <a:lnTo>
                    <a:pt x="794677" y="1293859"/>
                  </a:lnTo>
                  <a:lnTo>
                    <a:pt x="796442" y="1302562"/>
                  </a:lnTo>
                  <a:lnTo>
                    <a:pt x="794677" y="1311276"/>
                  </a:lnTo>
                  <a:lnTo>
                    <a:pt x="789870" y="1318398"/>
                  </a:lnTo>
                  <a:lnTo>
                    <a:pt x="782747" y="1323202"/>
                  </a:lnTo>
                  <a:lnTo>
                    <a:pt x="774039" y="1324965"/>
                  </a:lnTo>
                  <a:lnTo>
                    <a:pt x="765331" y="1323202"/>
                  </a:lnTo>
                  <a:lnTo>
                    <a:pt x="758209" y="1318398"/>
                  </a:lnTo>
                  <a:lnTo>
                    <a:pt x="753401" y="1311276"/>
                  </a:lnTo>
                  <a:lnTo>
                    <a:pt x="751636" y="1302562"/>
                  </a:lnTo>
                  <a:lnTo>
                    <a:pt x="753401" y="1293859"/>
                  </a:lnTo>
                  <a:lnTo>
                    <a:pt x="758209" y="1286737"/>
                  </a:lnTo>
                  <a:lnTo>
                    <a:pt x="765331" y="1281926"/>
                  </a:lnTo>
                  <a:lnTo>
                    <a:pt x="774039" y="12801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1811" y="2377198"/>
              <a:ext cx="71780" cy="717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0993" y="2064473"/>
              <a:ext cx="71780" cy="717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0276" y="3369322"/>
              <a:ext cx="71780" cy="717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4986" y="3362007"/>
              <a:ext cx="71780" cy="717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10711" y="1899411"/>
              <a:ext cx="2090420" cy="1925320"/>
            </a:xfrm>
            <a:custGeom>
              <a:avLst/>
              <a:gdLst/>
              <a:ahLst/>
              <a:cxnLst/>
              <a:rect l="l" t="t" r="r" b="b"/>
              <a:pathLst>
                <a:path w="2090420" h="1925320">
                  <a:moveTo>
                    <a:pt x="1810512" y="1087221"/>
                  </a:moveTo>
                  <a:lnTo>
                    <a:pt x="1890064" y="930871"/>
                  </a:lnTo>
                  <a:lnTo>
                    <a:pt x="2090318" y="931760"/>
                  </a:lnTo>
                </a:path>
                <a:path w="2090420" h="1925320">
                  <a:moveTo>
                    <a:pt x="484631" y="165519"/>
                  </a:moveTo>
                  <a:lnTo>
                    <a:pt x="520293" y="34747"/>
                  </a:lnTo>
                  <a:lnTo>
                    <a:pt x="720547" y="35661"/>
                  </a:lnTo>
                </a:path>
                <a:path w="2090420" h="1925320">
                  <a:moveTo>
                    <a:pt x="18287" y="129844"/>
                  </a:moveTo>
                  <a:lnTo>
                    <a:pt x="50292" y="927"/>
                  </a:lnTo>
                  <a:lnTo>
                    <a:pt x="254203" y="0"/>
                  </a:lnTo>
                </a:path>
                <a:path w="2090420" h="1925320">
                  <a:moveTo>
                    <a:pt x="1737360" y="1701711"/>
                  </a:moveTo>
                  <a:lnTo>
                    <a:pt x="1612087" y="1923910"/>
                  </a:lnTo>
                  <a:lnTo>
                    <a:pt x="1401775" y="1924824"/>
                  </a:lnTo>
                </a:path>
                <a:path w="2090420" h="1925320">
                  <a:moveTo>
                    <a:pt x="335584" y="1566367"/>
                  </a:moveTo>
                  <a:lnTo>
                    <a:pt x="210312" y="1788579"/>
                  </a:lnTo>
                  <a:lnTo>
                    <a:pt x="0" y="178949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61991" y="523900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Revisión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2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18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8060690" y="669949"/>
            <a:ext cx="4060825" cy="7543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39700" indent="-139700">
              <a:spcBef>
                <a:spcPts val="340"/>
              </a:spcBef>
              <a:buAutoNum type="arabicPeriod"/>
              <a:tabLst>
                <a:tab pos="139700" algn="l"/>
                <a:tab pos="3882390" algn="l"/>
              </a:tabLst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comenzando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305435">
              <a:spcBef>
                <a:spcPts val="240"/>
              </a:spcBef>
              <a:tabLst>
                <a:tab pos="889635" algn="l"/>
              </a:tabLst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5730" indent="-125730">
              <a:buAutoNum type="arabicPeriod" startAt="2"/>
              <a:tabLst>
                <a:tab pos="125730" algn="l"/>
              </a:tabLst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coincidir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59521" y="1751133"/>
            <a:ext cx="984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42170" y="1814684"/>
            <a:ext cx="111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37088" y="1878133"/>
            <a:ext cx="149860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8025">
              <a:spcBef>
                <a:spcPts val="10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700">
              <a:latin typeface="Microsoft Sans Serif"/>
              <a:cs typeface="Microsoft Sans Serif"/>
            </a:endParaRPr>
          </a:p>
          <a:p>
            <a:pPr marL="708025">
              <a:spcBef>
                <a:spcPts val="459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  <a:p>
            <a:pPr marL="708025">
              <a:lnSpc>
                <a:spcPts val="770"/>
              </a:lnSpc>
              <a:spcBef>
                <a:spcPts val="380"/>
              </a:spcBef>
            </a:pP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ts val="1370"/>
              </a:lnSpc>
              <a:tabLst>
                <a:tab pos="260350" algn="l"/>
                <a:tab pos="708025" algn="l"/>
              </a:tabLst>
            </a:pPr>
            <a:r>
              <a:rPr sz="12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2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1200" spc="-110" dirty="0">
                <a:solidFill>
                  <a:srgbClr val="171514"/>
                </a:solidFill>
                <a:latin typeface="Microsoft Sans Serif"/>
                <a:cs typeface="Microsoft Sans Serif"/>
              </a:rPr>
              <a:t>C	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Nodo</a:t>
            </a:r>
            <a:endParaRPr sz="1000">
              <a:latin typeface="Microsoft Sans Serif"/>
              <a:cs typeface="Microsoft Sans Serif"/>
            </a:endParaRPr>
          </a:p>
          <a:p>
            <a:pPr marL="708025" marR="66675">
              <a:lnSpc>
                <a:spcPts val="1200"/>
              </a:lnSpc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288925">
              <a:lnSpc>
                <a:spcPts val="1100"/>
              </a:lnSpc>
            </a:pP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53121" y="3554584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mi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8271" y="3719633"/>
            <a:ext cx="920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F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66709" y="4179825"/>
            <a:ext cx="7493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735965" algn="l"/>
              </a:tabLst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6710" y="4520186"/>
            <a:ext cx="7486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735330" algn="l"/>
              </a:tabLst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D.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32290" y="4148075"/>
            <a:ext cx="10236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56565" algn="l"/>
                <a:tab pos="1010285" algn="l"/>
              </a:tabLst>
            </a:pP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B.	</a:t>
            </a:r>
            <a:r>
              <a:rPr sz="120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tabLst>
                <a:tab pos="456565" algn="l"/>
                <a:tab pos="1010285" algn="l"/>
              </a:tabLst>
            </a:pPr>
            <a:r>
              <a:rPr sz="1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mi.	</a:t>
            </a:r>
            <a:r>
              <a:rPr sz="120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03890" y="4148075"/>
            <a:ext cx="10236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456565" algn="l"/>
                <a:tab pos="1010285" algn="l"/>
              </a:tabLst>
            </a:pPr>
            <a:r>
              <a:rPr sz="12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C.	</a:t>
            </a:r>
            <a:r>
              <a:rPr sz="1200" u="sng" spc="-6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tabLst>
                <a:tab pos="456565" algn="l"/>
                <a:tab pos="1010285" algn="l"/>
              </a:tabLst>
            </a:pPr>
            <a:r>
              <a:rPr sz="12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F.	</a:t>
            </a:r>
            <a:r>
              <a:rPr sz="1200" u="sng" spc="-6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5167045"/>
            <a:ext cx="2301976" cy="10628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20" y="6443141"/>
            <a:ext cx="2301976" cy="106829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342842" y="5216424"/>
            <a:ext cx="104139" cy="1064895"/>
            <a:chOff x="5288241" y="5216423"/>
            <a:chExt cx="104139" cy="1064895"/>
          </a:xfrm>
        </p:grpSpPr>
        <p:sp>
          <p:nvSpPr>
            <p:cNvPr id="5" name="object 5"/>
            <p:cNvSpPr/>
            <p:nvPr/>
          </p:nvSpPr>
          <p:spPr>
            <a:xfrm>
              <a:off x="5290527" y="5218709"/>
              <a:ext cx="99060" cy="1060450"/>
            </a:xfrm>
            <a:custGeom>
              <a:avLst/>
              <a:gdLst/>
              <a:ahLst/>
              <a:cxnLst/>
              <a:rect l="l" t="t" r="r" b="b"/>
              <a:pathLst>
                <a:path w="99060" h="1060450">
                  <a:moveTo>
                    <a:pt x="49504" y="0"/>
                  </a:moveTo>
                  <a:lnTo>
                    <a:pt x="48844" y="0"/>
                  </a:lnTo>
                  <a:lnTo>
                    <a:pt x="40637" y="1773"/>
                  </a:lnTo>
                  <a:lnTo>
                    <a:pt x="34023" y="6645"/>
                  </a:lnTo>
                  <a:lnTo>
                    <a:pt x="29609" y="13941"/>
                  </a:lnTo>
                  <a:lnTo>
                    <a:pt x="28003" y="22986"/>
                  </a:lnTo>
                  <a:lnTo>
                    <a:pt x="28003" y="955205"/>
                  </a:lnTo>
                  <a:lnTo>
                    <a:pt x="16753" y="963469"/>
                  </a:lnTo>
                  <a:lnTo>
                    <a:pt x="7891" y="974971"/>
                  </a:lnTo>
                  <a:lnTo>
                    <a:pt x="2084" y="989175"/>
                  </a:lnTo>
                  <a:lnTo>
                    <a:pt x="0" y="1005547"/>
                  </a:lnTo>
                  <a:lnTo>
                    <a:pt x="3882" y="1026810"/>
                  </a:lnTo>
                  <a:lnTo>
                    <a:pt x="14479" y="1044168"/>
                  </a:lnTo>
                  <a:lnTo>
                    <a:pt x="30212" y="1055868"/>
                  </a:lnTo>
                  <a:lnTo>
                    <a:pt x="49504" y="1060157"/>
                  </a:lnTo>
                  <a:lnTo>
                    <a:pt x="68775" y="1055868"/>
                  </a:lnTo>
                  <a:lnTo>
                    <a:pt x="84510" y="1044168"/>
                  </a:lnTo>
                  <a:lnTo>
                    <a:pt x="95119" y="1026810"/>
                  </a:lnTo>
                  <a:lnTo>
                    <a:pt x="99009" y="1005547"/>
                  </a:lnTo>
                  <a:lnTo>
                    <a:pt x="96911" y="988656"/>
                  </a:lnTo>
                  <a:lnTo>
                    <a:pt x="91027" y="973991"/>
                  </a:lnTo>
                  <a:lnTo>
                    <a:pt x="81971" y="962160"/>
                  </a:lnTo>
                  <a:lnTo>
                    <a:pt x="70358" y="953769"/>
                  </a:lnTo>
                  <a:lnTo>
                    <a:pt x="70358" y="22986"/>
                  </a:lnTo>
                  <a:lnTo>
                    <a:pt x="68746" y="13941"/>
                  </a:lnTo>
                  <a:lnTo>
                    <a:pt x="64322" y="6645"/>
                  </a:lnTo>
                  <a:lnTo>
                    <a:pt x="57702" y="1773"/>
                  </a:lnTo>
                  <a:lnTo>
                    <a:pt x="49504" y="0"/>
                  </a:lnTo>
                  <a:close/>
                </a:path>
              </a:pathLst>
            </a:custGeom>
            <a:solidFill>
              <a:srgbClr val="DA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09412" y="5755614"/>
              <a:ext cx="59055" cy="502920"/>
            </a:xfrm>
            <a:custGeom>
              <a:avLst/>
              <a:gdLst/>
              <a:ahLst/>
              <a:cxnLst/>
              <a:rect l="l" t="t" r="r" b="b"/>
              <a:pathLst>
                <a:path w="59054" h="502920">
                  <a:moveTo>
                    <a:pt x="35801" y="0"/>
                  </a:moveTo>
                  <a:lnTo>
                    <a:pt x="21488" y="0"/>
                  </a:lnTo>
                  <a:lnTo>
                    <a:pt x="21488" y="439165"/>
                  </a:lnTo>
                  <a:lnTo>
                    <a:pt x="12912" y="443392"/>
                  </a:lnTo>
                  <a:lnTo>
                    <a:pt x="6105" y="450386"/>
                  </a:lnTo>
                  <a:lnTo>
                    <a:pt x="1618" y="459675"/>
                  </a:lnTo>
                  <a:lnTo>
                    <a:pt x="0" y="470788"/>
                  </a:lnTo>
                  <a:lnTo>
                    <a:pt x="2296" y="483006"/>
                  </a:lnTo>
                  <a:lnTo>
                    <a:pt x="8621" y="493067"/>
                  </a:lnTo>
                  <a:lnTo>
                    <a:pt x="18125" y="499896"/>
                  </a:lnTo>
                  <a:lnTo>
                    <a:pt x="29959" y="502411"/>
                  </a:lnTo>
                  <a:lnTo>
                    <a:pt x="41049" y="499896"/>
                  </a:lnTo>
                  <a:lnTo>
                    <a:pt x="50168" y="493067"/>
                  </a:lnTo>
                  <a:lnTo>
                    <a:pt x="56348" y="483006"/>
                  </a:lnTo>
                  <a:lnTo>
                    <a:pt x="58623" y="470788"/>
                  </a:lnTo>
                  <a:lnTo>
                    <a:pt x="56891" y="458747"/>
                  </a:lnTo>
                  <a:lnTo>
                    <a:pt x="52103" y="448868"/>
                  </a:lnTo>
                  <a:lnTo>
                    <a:pt x="44869" y="441685"/>
                  </a:lnTo>
                  <a:lnTo>
                    <a:pt x="35801" y="437730"/>
                  </a:lnTo>
                  <a:lnTo>
                    <a:pt x="35801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6730" y="5234508"/>
              <a:ext cx="0" cy="509270"/>
            </a:xfrm>
            <a:custGeom>
              <a:avLst/>
              <a:gdLst/>
              <a:ahLst/>
              <a:cxnLst/>
              <a:rect l="l" t="t" r="r" b="b"/>
              <a:pathLst>
                <a:path h="509270">
                  <a:moveTo>
                    <a:pt x="0" y="509130"/>
                  </a:moveTo>
                  <a:lnTo>
                    <a:pt x="0" y="0"/>
                  </a:lnTo>
                </a:path>
              </a:pathLst>
            </a:custGeom>
            <a:ln w="219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1813" y="6185369"/>
              <a:ext cx="27305" cy="30480"/>
            </a:xfrm>
            <a:custGeom>
              <a:avLst/>
              <a:gdLst/>
              <a:ahLst/>
              <a:cxnLst/>
              <a:rect l="l" t="t" r="r" b="b"/>
              <a:pathLst>
                <a:path w="27304" h="30479">
                  <a:moveTo>
                    <a:pt x="21094" y="0"/>
                  </a:moveTo>
                  <a:lnTo>
                    <a:pt x="6083" y="0"/>
                  </a:lnTo>
                  <a:lnTo>
                    <a:pt x="0" y="6705"/>
                  </a:lnTo>
                  <a:lnTo>
                    <a:pt x="0" y="23228"/>
                  </a:lnTo>
                  <a:lnTo>
                    <a:pt x="6083" y="29959"/>
                  </a:lnTo>
                  <a:lnTo>
                    <a:pt x="21094" y="29959"/>
                  </a:lnTo>
                  <a:lnTo>
                    <a:pt x="27165" y="23228"/>
                  </a:lnTo>
                  <a:lnTo>
                    <a:pt x="27165" y="14973"/>
                  </a:lnTo>
                  <a:lnTo>
                    <a:pt x="27165" y="6705"/>
                  </a:lnTo>
                  <a:lnTo>
                    <a:pt x="210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90527" y="5218709"/>
              <a:ext cx="99060" cy="1060450"/>
            </a:xfrm>
            <a:custGeom>
              <a:avLst/>
              <a:gdLst/>
              <a:ahLst/>
              <a:cxnLst/>
              <a:rect l="l" t="t" r="r" b="b"/>
              <a:pathLst>
                <a:path w="99060" h="1060450">
                  <a:moveTo>
                    <a:pt x="70358" y="953769"/>
                  </a:moveTo>
                  <a:lnTo>
                    <a:pt x="81971" y="962160"/>
                  </a:lnTo>
                  <a:lnTo>
                    <a:pt x="91027" y="973991"/>
                  </a:lnTo>
                  <a:lnTo>
                    <a:pt x="96911" y="988656"/>
                  </a:lnTo>
                  <a:lnTo>
                    <a:pt x="99009" y="1005547"/>
                  </a:lnTo>
                  <a:lnTo>
                    <a:pt x="95119" y="1026810"/>
                  </a:lnTo>
                  <a:lnTo>
                    <a:pt x="84510" y="1044168"/>
                  </a:lnTo>
                  <a:lnTo>
                    <a:pt x="68775" y="1055868"/>
                  </a:lnTo>
                  <a:lnTo>
                    <a:pt x="49504" y="1060157"/>
                  </a:lnTo>
                  <a:lnTo>
                    <a:pt x="30212" y="1055868"/>
                  </a:lnTo>
                  <a:lnTo>
                    <a:pt x="14479" y="1044168"/>
                  </a:lnTo>
                  <a:lnTo>
                    <a:pt x="3882" y="1026810"/>
                  </a:lnTo>
                  <a:lnTo>
                    <a:pt x="0" y="1005547"/>
                  </a:lnTo>
                  <a:lnTo>
                    <a:pt x="2084" y="989175"/>
                  </a:lnTo>
                  <a:lnTo>
                    <a:pt x="7891" y="974971"/>
                  </a:lnTo>
                  <a:lnTo>
                    <a:pt x="16753" y="963469"/>
                  </a:lnTo>
                  <a:lnTo>
                    <a:pt x="28003" y="955205"/>
                  </a:lnTo>
                  <a:lnTo>
                    <a:pt x="28003" y="22986"/>
                  </a:lnTo>
                  <a:lnTo>
                    <a:pt x="29609" y="13941"/>
                  </a:lnTo>
                  <a:lnTo>
                    <a:pt x="34023" y="6645"/>
                  </a:lnTo>
                  <a:lnTo>
                    <a:pt x="40637" y="1773"/>
                  </a:lnTo>
                  <a:lnTo>
                    <a:pt x="48844" y="0"/>
                  </a:lnTo>
                  <a:lnTo>
                    <a:pt x="49504" y="0"/>
                  </a:lnTo>
                  <a:lnTo>
                    <a:pt x="57702" y="1773"/>
                  </a:lnTo>
                  <a:lnTo>
                    <a:pt x="64322" y="6645"/>
                  </a:lnTo>
                  <a:lnTo>
                    <a:pt x="68746" y="13941"/>
                  </a:lnTo>
                  <a:lnTo>
                    <a:pt x="70358" y="22986"/>
                  </a:lnTo>
                  <a:lnTo>
                    <a:pt x="70358" y="9537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0347669" y="6447612"/>
            <a:ext cx="109855" cy="1127760"/>
            <a:chOff x="5293068" y="6447612"/>
            <a:chExt cx="109855" cy="1127760"/>
          </a:xfrm>
        </p:grpSpPr>
        <p:sp>
          <p:nvSpPr>
            <p:cNvPr id="11" name="object 11"/>
            <p:cNvSpPr/>
            <p:nvPr/>
          </p:nvSpPr>
          <p:spPr>
            <a:xfrm>
              <a:off x="5295354" y="6449898"/>
              <a:ext cx="105410" cy="1123315"/>
            </a:xfrm>
            <a:custGeom>
              <a:avLst/>
              <a:gdLst/>
              <a:ahLst/>
              <a:cxnLst/>
              <a:rect l="l" t="t" r="r" b="b"/>
              <a:pathLst>
                <a:path w="105410" h="1123315">
                  <a:moveTo>
                    <a:pt x="52463" y="0"/>
                  </a:moveTo>
                  <a:lnTo>
                    <a:pt x="51790" y="0"/>
                  </a:lnTo>
                  <a:lnTo>
                    <a:pt x="43105" y="1873"/>
                  </a:lnTo>
                  <a:lnTo>
                    <a:pt x="36094" y="7021"/>
                  </a:lnTo>
                  <a:lnTo>
                    <a:pt x="31411" y="14739"/>
                  </a:lnTo>
                  <a:lnTo>
                    <a:pt x="29705" y="24320"/>
                  </a:lnTo>
                  <a:lnTo>
                    <a:pt x="29705" y="1011859"/>
                  </a:lnTo>
                  <a:lnTo>
                    <a:pt x="17782" y="1020605"/>
                  </a:lnTo>
                  <a:lnTo>
                    <a:pt x="8380" y="1032779"/>
                  </a:lnTo>
                  <a:lnTo>
                    <a:pt x="2214" y="1047807"/>
                  </a:lnTo>
                  <a:lnTo>
                    <a:pt x="0" y="1065110"/>
                  </a:lnTo>
                  <a:lnTo>
                    <a:pt x="4121" y="1087666"/>
                  </a:lnTo>
                  <a:lnTo>
                    <a:pt x="15363" y="1106073"/>
                  </a:lnTo>
                  <a:lnTo>
                    <a:pt x="32039" y="1118476"/>
                  </a:lnTo>
                  <a:lnTo>
                    <a:pt x="52463" y="1123022"/>
                  </a:lnTo>
                  <a:lnTo>
                    <a:pt x="72885" y="1118476"/>
                  </a:lnTo>
                  <a:lnTo>
                    <a:pt x="89557" y="1106073"/>
                  </a:lnTo>
                  <a:lnTo>
                    <a:pt x="100794" y="1087666"/>
                  </a:lnTo>
                  <a:lnTo>
                    <a:pt x="104914" y="1065110"/>
                  </a:lnTo>
                  <a:lnTo>
                    <a:pt x="102693" y="1047250"/>
                  </a:lnTo>
                  <a:lnTo>
                    <a:pt x="96461" y="1031736"/>
                  </a:lnTo>
                  <a:lnTo>
                    <a:pt x="86864" y="1019206"/>
                  </a:lnTo>
                  <a:lnTo>
                    <a:pt x="74549" y="1010297"/>
                  </a:lnTo>
                  <a:lnTo>
                    <a:pt x="74549" y="24320"/>
                  </a:lnTo>
                  <a:lnTo>
                    <a:pt x="72846" y="14739"/>
                  </a:lnTo>
                  <a:lnTo>
                    <a:pt x="68168" y="7021"/>
                  </a:lnTo>
                  <a:lnTo>
                    <a:pt x="61159" y="1873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DA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15420" y="6668376"/>
              <a:ext cx="62230" cy="882650"/>
            </a:xfrm>
            <a:custGeom>
              <a:avLst/>
              <a:gdLst/>
              <a:ahLst/>
              <a:cxnLst/>
              <a:rect l="l" t="t" r="r" b="b"/>
              <a:pathLst>
                <a:path w="62229" h="882650">
                  <a:moveTo>
                    <a:pt x="37934" y="0"/>
                  </a:moveTo>
                  <a:lnTo>
                    <a:pt x="22745" y="0"/>
                  </a:lnTo>
                  <a:lnTo>
                    <a:pt x="22745" y="815454"/>
                  </a:lnTo>
                  <a:lnTo>
                    <a:pt x="13662" y="819935"/>
                  </a:lnTo>
                  <a:lnTo>
                    <a:pt x="6457" y="827346"/>
                  </a:lnTo>
                  <a:lnTo>
                    <a:pt x="1710" y="837183"/>
                  </a:lnTo>
                  <a:lnTo>
                    <a:pt x="0" y="848944"/>
                  </a:lnTo>
                  <a:lnTo>
                    <a:pt x="2431" y="861896"/>
                  </a:lnTo>
                  <a:lnTo>
                    <a:pt x="9128" y="872559"/>
                  </a:lnTo>
                  <a:lnTo>
                    <a:pt x="19191" y="879794"/>
                  </a:lnTo>
                  <a:lnTo>
                    <a:pt x="31724" y="882459"/>
                  </a:lnTo>
                  <a:lnTo>
                    <a:pt x="43455" y="879794"/>
                  </a:lnTo>
                  <a:lnTo>
                    <a:pt x="53117" y="872559"/>
                  </a:lnTo>
                  <a:lnTo>
                    <a:pt x="59674" y="861896"/>
                  </a:lnTo>
                  <a:lnTo>
                    <a:pt x="62090" y="848944"/>
                  </a:lnTo>
                  <a:lnTo>
                    <a:pt x="60253" y="836196"/>
                  </a:lnTo>
                  <a:lnTo>
                    <a:pt x="55179" y="825728"/>
                  </a:lnTo>
                  <a:lnTo>
                    <a:pt x="47522" y="818108"/>
                  </a:lnTo>
                  <a:lnTo>
                    <a:pt x="37934" y="813904"/>
                  </a:lnTo>
                  <a:lnTo>
                    <a:pt x="37934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4337" y="6458165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334"/>
                  </a:moveTo>
                  <a:lnTo>
                    <a:pt x="0" y="0"/>
                  </a:lnTo>
                </a:path>
              </a:pathLst>
            </a:custGeom>
            <a:ln w="232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17972" y="7478610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2288" y="0"/>
                  </a:moveTo>
                  <a:lnTo>
                    <a:pt x="6464" y="0"/>
                  </a:lnTo>
                  <a:lnTo>
                    <a:pt x="0" y="7137"/>
                  </a:lnTo>
                  <a:lnTo>
                    <a:pt x="0" y="24625"/>
                  </a:lnTo>
                  <a:lnTo>
                    <a:pt x="6464" y="31711"/>
                  </a:lnTo>
                  <a:lnTo>
                    <a:pt x="22288" y="31711"/>
                  </a:lnTo>
                  <a:lnTo>
                    <a:pt x="28752" y="24625"/>
                  </a:lnTo>
                  <a:lnTo>
                    <a:pt x="28752" y="15862"/>
                  </a:lnTo>
                  <a:lnTo>
                    <a:pt x="28752" y="7137"/>
                  </a:lnTo>
                  <a:lnTo>
                    <a:pt x="22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95354" y="6449898"/>
              <a:ext cx="105410" cy="1123315"/>
            </a:xfrm>
            <a:custGeom>
              <a:avLst/>
              <a:gdLst/>
              <a:ahLst/>
              <a:cxnLst/>
              <a:rect l="l" t="t" r="r" b="b"/>
              <a:pathLst>
                <a:path w="105410" h="1123315">
                  <a:moveTo>
                    <a:pt x="74549" y="1010297"/>
                  </a:moveTo>
                  <a:lnTo>
                    <a:pt x="86864" y="1019206"/>
                  </a:lnTo>
                  <a:lnTo>
                    <a:pt x="96461" y="1031736"/>
                  </a:lnTo>
                  <a:lnTo>
                    <a:pt x="102693" y="1047250"/>
                  </a:lnTo>
                  <a:lnTo>
                    <a:pt x="104914" y="1065110"/>
                  </a:lnTo>
                  <a:lnTo>
                    <a:pt x="100794" y="1087666"/>
                  </a:lnTo>
                  <a:lnTo>
                    <a:pt x="89557" y="1106073"/>
                  </a:lnTo>
                  <a:lnTo>
                    <a:pt x="72885" y="1118476"/>
                  </a:lnTo>
                  <a:lnTo>
                    <a:pt x="52463" y="1123022"/>
                  </a:lnTo>
                  <a:lnTo>
                    <a:pt x="32039" y="1118476"/>
                  </a:lnTo>
                  <a:lnTo>
                    <a:pt x="15363" y="1106073"/>
                  </a:lnTo>
                  <a:lnTo>
                    <a:pt x="4121" y="1087666"/>
                  </a:lnTo>
                  <a:lnTo>
                    <a:pt x="0" y="1065110"/>
                  </a:lnTo>
                  <a:lnTo>
                    <a:pt x="2214" y="1047807"/>
                  </a:lnTo>
                  <a:lnTo>
                    <a:pt x="8380" y="1032779"/>
                  </a:lnTo>
                  <a:lnTo>
                    <a:pt x="17782" y="1020605"/>
                  </a:lnTo>
                  <a:lnTo>
                    <a:pt x="29705" y="1011859"/>
                  </a:lnTo>
                  <a:lnTo>
                    <a:pt x="29705" y="24320"/>
                  </a:lnTo>
                  <a:lnTo>
                    <a:pt x="31411" y="14739"/>
                  </a:lnTo>
                  <a:lnTo>
                    <a:pt x="36094" y="7021"/>
                  </a:lnTo>
                  <a:lnTo>
                    <a:pt x="43105" y="1873"/>
                  </a:lnTo>
                  <a:lnTo>
                    <a:pt x="51790" y="0"/>
                  </a:lnTo>
                  <a:lnTo>
                    <a:pt x="52463" y="0"/>
                  </a:lnTo>
                  <a:lnTo>
                    <a:pt x="61159" y="1873"/>
                  </a:lnTo>
                  <a:lnTo>
                    <a:pt x="68168" y="7021"/>
                  </a:lnTo>
                  <a:lnTo>
                    <a:pt x="72846" y="14739"/>
                  </a:lnTo>
                  <a:lnTo>
                    <a:pt x="74549" y="24320"/>
                  </a:lnTo>
                  <a:lnTo>
                    <a:pt x="74549" y="10102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957820" y="544549"/>
            <a:ext cx="1929764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2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19</a:t>
            </a:fld>
            <a:endParaRPr spc="15" dirty="0"/>
          </a:p>
        </p:txBody>
      </p:sp>
      <p:sp>
        <p:nvSpPr>
          <p:cNvPr id="17" name="object 17"/>
          <p:cNvSpPr txBox="1"/>
          <p:nvPr/>
        </p:nvSpPr>
        <p:spPr>
          <a:xfrm>
            <a:off x="7957821" y="1862808"/>
            <a:ext cx="42233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están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motores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claramente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2040" y="2977871"/>
            <a:ext cx="173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0" dirty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r>
              <a:rPr sz="11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35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11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b="1" spc="50" dirty="0">
                <a:solidFill>
                  <a:srgbClr val="171514"/>
                </a:solidFill>
                <a:latin typeface="Trebuchet MS"/>
                <a:cs typeface="Trebuchet MS"/>
              </a:rPr>
              <a:t>temperatura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45" y="2957550"/>
            <a:ext cx="41871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empezar,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pueden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dañarse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calor. Por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razón,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ampacidad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821" y="4237710"/>
            <a:ext cx="4070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sobrecorriente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pertinentes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discusión.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24551" y="6130541"/>
            <a:ext cx="9309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15408" y="7424874"/>
            <a:ext cx="10560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excesivo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0" y="2084350"/>
            <a:ext cx="2620010" cy="1143635"/>
            <a:chOff x="2915920" y="2084349"/>
            <a:chExt cx="2620010" cy="1143635"/>
          </a:xfrm>
        </p:grpSpPr>
        <p:sp>
          <p:nvSpPr>
            <p:cNvPr id="3" name="object 3"/>
            <p:cNvSpPr/>
            <p:nvPr/>
          </p:nvSpPr>
          <p:spPr>
            <a:xfrm>
              <a:off x="3812633" y="2822687"/>
              <a:ext cx="749300" cy="160020"/>
            </a:xfrm>
            <a:custGeom>
              <a:avLst/>
              <a:gdLst/>
              <a:ahLst/>
              <a:cxnLst/>
              <a:rect l="l" t="t" r="r" b="b"/>
              <a:pathLst>
                <a:path w="749300" h="160019">
                  <a:moveTo>
                    <a:pt x="260983" y="0"/>
                  </a:moveTo>
                  <a:lnTo>
                    <a:pt x="201008" y="935"/>
                  </a:lnTo>
                  <a:lnTo>
                    <a:pt x="152382" y="4484"/>
                  </a:lnTo>
                  <a:lnTo>
                    <a:pt x="86317" y="11833"/>
                  </a:lnTo>
                  <a:lnTo>
                    <a:pt x="16213" y="24410"/>
                  </a:lnTo>
                  <a:lnTo>
                    <a:pt x="0" y="94432"/>
                  </a:lnTo>
                  <a:lnTo>
                    <a:pt x="2531" y="139903"/>
                  </a:lnTo>
                  <a:lnTo>
                    <a:pt x="12961" y="159958"/>
                  </a:lnTo>
                  <a:lnTo>
                    <a:pt x="373908" y="139028"/>
                  </a:lnTo>
                  <a:lnTo>
                    <a:pt x="421612" y="138308"/>
                  </a:lnTo>
                  <a:lnTo>
                    <a:pt x="471546" y="140567"/>
                  </a:lnTo>
                  <a:lnTo>
                    <a:pt x="522896" y="144760"/>
                  </a:lnTo>
                  <a:lnTo>
                    <a:pt x="626598" y="154764"/>
                  </a:lnTo>
                  <a:lnTo>
                    <a:pt x="677325" y="158485"/>
                  </a:lnTo>
                  <a:lnTo>
                    <a:pt x="726219" y="159958"/>
                  </a:lnTo>
                  <a:lnTo>
                    <a:pt x="747636" y="117074"/>
                  </a:lnTo>
                  <a:lnTo>
                    <a:pt x="748901" y="89206"/>
                  </a:lnTo>
                  <a:lnTo>
                    <a:pt x="748614" y="70233"/>
                  </a:lnTo>
                  <a:lnTo>
                    <a:pt x="730537" y="23420"/>
                  </a:lnTo>
                  <a:lnTo>
                    <a:pt x="686078" y="14523"/>
                  </a:lnTo>
                  <a:lnTo>
                    <a:pt x="640710" y="7591"/>
                  </a:lnTo>
                  <a:lnTo>
                    <a:pt x="597570" y="3091"/>
                  </a:lnTo>
                  <a:lnTo>
                    <a:pt x="559798" y="1487"/>
                  </a:lnTo>
                  <a:lnTo>
                    <a:pt x="376080" y="1487"/>
                  </a:lnTo>
                  <a:lnTo>
                    <a:pt x="322582" y="557"/>
                  </a:lnTo>
                  <a:lnTo>
                    <a:pt x="26098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2633" y="2822687"/>
              <a:ext cx="749300" cy="160020"/>
            </a:xfrm>
            <a:custGeom>
              <a:avLst/>
              <a:gdLst/>
              <a:ahLst/>
              <a:cxnLst/>
              <a:rect l="l" t="t" r="r" b="b"/>
              <a:pathLst>
                <a:path w="749300" h="160019">
                  <a:moveTo>
                    <a:pt x="16213" y="24410"/>
                  </a:moveTo>
                  <a:lnTo>
                    <a:pt x="50705" y="16955"/>
                  </a:lnTo>
                  <a:lnTo>
                    <a:pt x="86317" y="11833"/>
                  </a:lnTo>
                  <a:lnTo>
                    <a:pt x="120919" y="8017"/>
                  </a:lnTo>
                  <a:lnTo>
                    <a:pt x="152382" y="4484"/>
                  </a:lnTo>
                  <a:lnTo>
                    <a:pt x="201008" y="935"/>
                  </a:lnTo>
                  <a:lnTo>
                    <a:pt x="260983" y="0"/>
                  </a:lnTo>
                  <a:lnTo>
                    <a:pt x="322582" y="557"/>
                  </a:lnTo>
                  <a:lnTo>
                    <a:pt x="376080" y="1487"/>
                  </a:lnTo>
                  <a:lnTo>
                    <a:pt x="559798" y="1487"/>
                  </a:lnTo>
                  <a:lnTo>
                    <a:pt x="640710" y="7591"/>
                  </a:lnTo>
                  <a:lnTo>
                    <a:pt x="686078" y="14523"/>
                  </a:lnTo>
                  <a:lnTo>
                    <a:pt x="730537" y="23420"/>
                  </a:lnTo>
                  <a:lnTo>
                    <a:pt x="748614" y="70233"/>
                  </a:lnTo>
                  <a:lnTo>
                    <a:pt x="748901" y="89206"/>
                  </a:lnTo>
                  <a:lnTo>
                    <a:pt x="747636" y="117074"/>
                  </a:lnTo>
                  <a:lnTo>
                    <a:pt x="743637" y="139526"/>
                  </a:lnTo>
                  <a:lnTo>
                    <a:pt x="736600" y="154507"/>
                  </a:lnTo>
                  <a:lnTo>
                    <a:pt x="726219" y="159958"/>
                  </a:lnTo>
                  <a:lnTo>
                    <a:pt x="677325" y="158485"/>
                  </a:lnTo>
                  <a:lnTo>
                    <a:pt x="626598" y="154764"/>
                  </a:lnTo>
                  <a:lnTo>
                    <a:pt x="574851" y="149841"/>
                  </a:lnTo>
                  <a:lnTo>
                    <a:pt x="522896" y="144760"/>
                  </a:lnTo>
                  <a:lnTo>
                    <a:pt x="471546" y="140567"/>
                  </a:lnTo>
                  <a:lnTo>
                    <a:pt x="421612" y="138308"/>
                  </a:lnTo>
                  <a:lnTo>
                    <a:pt x="373908" y="139028"/>
                  </a:lnTo>
                  <a:lnTo>
                    <a:pt x="12961" y="159958"/>
                  </a:lnTo>
                  <a:lnTo>
                    <a:pt x="2531" y="139903"/>
                  </a:lnTo>
                  <a:lnTo>
                    <a:pt x="0" y="94432"/>
                  </a:lnTo>
                  <a:lnTo>
                    <a:pt x="4762" y="47836"/>
                  </a:lnTo>
                  <a:lnTo>
                    <a:pt x="16213" y="244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206" y="2826511"/>
              <a:ext cx="2591435" cy="263525"/>
            </a:xfrm>
            <a:custGeom>
              <a:avLst/>
              <a:gdLst/>
              <a:ahLst/>
              <a:cxnLst/>
              <a:rect l="l" t="t" r="r" b="b"/>
              <a:pathLst>
                <a:path w="2591435" h="263525">
                  <a:moveTo>
                    <a:pt x="1597228" y="0"/>
                  </a:moveTo>
                  <a:lnTo>
                    <a:pt x="1600985" y="11229"/>
                  </a:lnTo>
                  <a:lnTo>
                    <a:pt x="1608772" y="22631"/>
                  </a:lnTo>
                  <a:lnTo>
                    <a:pt x="1617416" y="33689"/>
                  </a:lnTo>
                  <a:lnTo>
                    <a:pt x="1623745" y="43891"/>
                  </a:lnTo>
                  <a:lnTo>
                    <a:pt x="1625431" y="51349"/>
                  </a:lnTo>
                  <a:lnTo>
                    <a:pt x="1625574" y="59664"/>
                  </a:lnTo>
                  <a:lnTo>
                    <a:pt x="1624660" y="76809"/>
                  </a:lnTo>
                  <a:lnTo>
                    <a:pt x="1579124" y="90652"/>
                  </a:lnTo>
                  <a:lnTo>
                    <a:pt x="1530234" y="101484"/>
                  </a:lnTo>
                  <a:lnTo>
                    <a:pt x="1478922" y="109551"/>
                  </a:lnTo>
                  <a:lnTo>
                    <a:pt x="1426121" y="115100"/>
                  </a:lnTo>
                  <a:lnTo>
                    <a:pt x="1372762" y="118377"/>
                  </a:lnTo>
                  <a:lnTo>
                    <a:pt x="1319779" y="119629"/>
                  </a:lnTo>
                  <a:lnTo>
                    <a:pt x="1268103" y="119102"/>
                  </a:lnTo>
                  <a:lnTo>
                    <a:pt x="1218666" y="117043"/>
                  </a:lnTo>
                  <a:lnTo>
                    <a:pt x="1157687" y="120215"/>
                  </a:lnTo>
                  <a:lnTo>
                    <a:pt x="1101852" y="121157"/>
                  </a:lnTo>
                  <a:lnTo>
                    <a:pt x="1050474" y="119357"/>
                  </a:lnTo>
                  <a:lnTo>
                    <a:pt x="1002868" y="114299"/>
                  </a:lnTo>
                  <a:lnTo>
                    <a:pt x="925715" y="94240"/>
                  </a:lnTo>
                  <a:lnTo>
                    <a:pt x="902284" y="89611"/>
                  </a:lnTo>
                  <a:lnTo>
                    <a:pt x="895326" y="72051"/>
                  </a:lnTo>
                  <a:lnTo>
                    <a:pt x="895311" y="54749"/>
                  </a:lnTo>
                  <a:lnTo>
                    <a:pt x="902669" y="35218"/>
                  </a:lnTo>
                  <a:lnTo>
                    <a:pt x="917829" y="10972"/>
                  </a:lnTo>
                  <a:lnTo>
                    <a:pt x="867858" y="14938"/>
                  </a:lnTo>
                  <a:lnTo>
                    <a:pt x="768002" y="22093"/>
                  </a:lnTo>
                  <a:lnTo>
                    <a:pt x="668237" y="28436"/>
                  </a:lnTo>
                  <a:lnTo>
                    <a:pt x="269479" y="51108"/>
                  </a:lnTo>
                  <a:lnTo>
                    <a:pt x="169714" y="57453"/>
                  </a:lnTo>
                  <a:lnTo>
                    <a:pt x="69859" y="64611"/>
                  </a:lnTo>
                  <a:lnTo>
                    <a:pt x="19888" y="68579"/>
                  </a:lnTo>
                  <a:lnTo>
                    <a:pt x="4972" y="111471"/>
                  </a:lnTo>
                  <a:lnTo>
                    <a:pt x="0" y="157962"/>
                  </a:lnTo>
                  <a:lnTo>
                    <a:pt x="4972" y="208226"/>
                  </a:lnTo>
                  <a:lnTo>
                    <a:pt x="19888" y="262432"/>
                  </a:lnTo>
                  <a:lnTo>
                    <a:pt x="1236954" y="192938"/>
                  </a:lnTo>
                  <a:lnTo>
                    <a:pt x="2591181" y="263347"/>
                  </a:lnTo>
                  <a:lnTo>
                    <a:pt x="2591181" y="68579"/>
                  </a:lnTo>
                  <a:lnTo>
                    <a:pt x="1597228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206" y="2826511"/>
              <a:ext cx="2591435" cy="263525"/>
            </a:xfrm>
            <a:custGeom>
              <a:avLst/>
              <a:gdLst/>
              <a:ahLst/>
              <a:cxnLst/>
              <a:rect l="l" t="t" r="r" b="b"/>
              <a:pathLst>
                <a:path w="2591435" h="263525">
                  <a:moveTo>
                    <a:pt x="2591181" y="68579"/>
                  </a:moveTo>
                  <a:lnTo>
                    <a:pt x="1597228" y="0"/>
                  </a:lnTo>
                  <a:lnTo>
                    <a:pt x="1600985" y="11229"/>
                  </a:lnTo>
                  <a:lnTo>
                    <a:pt x="1608772" y="22631"/>
                  </a:lnTo>
                  <a:lnTo>
                    <a:pt x="1617416" y="33689"/>
                  </a:lnTo>
                  <a:lnTo>
                    <a:pt x="1623745" y="43891"/>
                  </a:lnTo>
                  <a:lnTo>
                    <a:pt x="1625431" y="51349"/>
                  </a:lnTo>
                  <a:lnTo>
                    <a:pt x="1625574" y="59664"/>
                  </a:lnTo>
                  <a:lnTo>
                    <a:pt x="1625031" y="68322"/>
                  </a:lnTo>
                  <a:lnTo>
                    <a:pt x="1624660" y="76809"/>
                  </a:lnTo>
                  <a:lnTo>
                    <a:pt x="1579124" y="90652"/>
                  </a:lnTo>
                  <a:lnTo>
                    <a:pt x="1530234" y="101484"/>
                  </a:lnTo>
                  <a:lnTo>
                    <a:pt x="1478922" y="109551"/>
                  </a:lnTo>
                  <a:lnTo>
                    <a:pt x="1426121" y="115100"/>
                  </a:lnTo>
                  <a:lnTo>
                    <a:pt x="1372762" y="118377"/>
                  </a:lnTo>
                  <a:lnTo>
                    <a:pt x="1319779" y="119629"/>
                  </a:lnTo>
                  <a:lnTo>
                    <a:pt x="1268103" y="119102"/>
                  </a:lnTo>
                  <a:lnTo>
                    <a:pt x="1218666" y="117043"/>
                  </a:lnTo>
                  <a:lnTo>
                    <a:pt x="1157687" y="120215"/>
                  </a:lnTo>
                  <a:lnTo>
                    <a:pt x="1101852" y="121157"/>
                  </a:lnTo>
                  <a:lnTo>
                    <a:pt x="1050474" y="119357"/>
                  </a:lnTo>
                  <a:lnTo>
                    <a:pt x="1002868" y="114299"/>
                  </a:lnTo>
                  <a:lnTo>
                    <a:pt x="950518" y="101269"/>
                  </a:lnTo>
                  <a:lnTo>
                    <a:pt x="925715" y="94240"/>
                  </a:lnTo>
                  <a:lnTo>
                    <a:pt x="902284" y="89611"/>
                  </a:lnTo>
                  <a:lnTo>
                    <a:pt x="895326" y="72051"/>
                  </a:lnTo>
                  <a:lnTo>
                    <a:pt x="895311" y="54749"/>
                  </a:lnTo>
                  <a:lnTo>
                    <a:pt x="902669" y="35218"/>
                  </a:lnTo>
                  <a:lnTo>
                    <a:pt x="917829" y="10972"/>
                  </a:lnTo>
                  <a:lnTo>
                    <a:pt x="867858" y="14938"/>
                  </a:lnTo>
                  <a:lnTo>
                    <a:pt x="817917" y="18634"/>
                  </a:lnTo>
                  <a:lnTo>
                    <a:pt x="768002" y="22093"/>
                  </a:lnTo>
                  <a:lnTo>
                    <a:pt x="718110" y="25349"/>
                  </a:lnTo>
                  <a:lnTo>
                    <a:pt x="668237" y="28436"/>
                  </a:lnTo>
                  <a:lnTo>
                    <a:pt x="618379" y="31388"/>
                  </a:lnTo>
                  <a:lnTo>
                    <a:pt x="568533" y="34239"/>
                  </a:lnTo>
                  <a:lnTo>
                    <a:pt x="518694" y="37022"/>
                  </a:lnTo>
                  <a:lnTo>
                    <a:pt x="468858" y="39771"/>
                  </a:lnTo>
                  <a:lnTo>
                    <a:pt x="419023" y="42521"/>
                  </a:lnTo>
                  <a:lnTo>
                    <a:pt x="369183" y="45304"/>
                  </a:lnTo>
                  <a:lnTo>
                    <a:pt x="319337" y="48155"/>
                  </a:lnTo>
                  <a:lnTo>
                    <a:pt x="269479" y="51108"/>
                  </a:lnTo>
                  <a:lnTo>
                    <a:pt x="219606" y="54196"/>
                  </a:lnTo>
                  <a:lnTo>
                    <a:pt x="169714" y="57453"/>
                  </a:lnTo>
                  <a:lnTo>
                    <a:pt x="119799" y="60914"/>
                  </a:lnTo>
                  <a:lnTo>
                    <a:pt x="69859" y="64611"/>
                  </a:lnTo>
                  <a:lnTo>
                    <a:pt x="19888" y="68579"/>
                  </a:lnTo>
                  <a:lnTo>
                    <a:pt x="4972" y="111471"/>
                  </a:lnTo>
                  <a:lnTo>
                    <a:pt x="0" y="157962"/>
                  </a:lnTo>
                  <a:lnTo>
                    <a:pt x="4972" y="208226"/>
                  </a:lnTo>
                  <a:lnTo>
                    <a:pt x="19888" y="262432"/>
                  </a:lnTo>
                  <a:lnTo>
                    <a:pt x="1236954" y="192938"/>
                  </a:lnTo>
                  <a:lnTo>
                    <a:pt x="2591181" y="263347"/>
                  </a:lnTo>
                  <a:lnTo>
                    <a:pt x="2591181" y="685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89143" y="2895625"/>
              <a:ext cx="44450" cy="191135"/>
            </a:xfrm>
            <a:custGeom>
              <a:avLst/>
              <a:gdLst/>
              <a:ahLst/>
              <a:cxnLst/>
              <a:rect l="l" t="t" r="r" b="b"/>
              <a:pathLst>
                <a:path w="44450" h="191135">
                  <a:moveTo>
                    <a:pt x="21780" y="0"/>
                  </a:moveTo>
                  <a:lnTo>
                    <a:pt x="13340" y="7383"/>
                  </a:lnTo>
                  <a:lnTo>
                    <a:pt x="6413" y="27612"/>
                  </a:lnTo>
                  <a:lnTo>
                    <a:pt x="1724" y="57810"/>
                  </a:lnTo>
                  <a:lnTo>
                    <a:pt x="0" y="95097"/>
                  </a:lnTo>
                  <a:lnTo>
                    <a:pt x="1724" y="132817"/>
                  </a:lnTo>
                  <a:lnTo>
                    <a:pt x="6413" y="163237"/>
                  </a:lnTo>
                  <a:lnTo>
                    <a:pt x="13340" y="183549"/>
                  </a:lnTo>
                  <a:lnTo>
                    <a:pt x="21780" y="190944"/>
                  </a:lnTo>
                  <a:lnTo>
                    <a:pt x="30331" y="183549"/>
                  </a:lnTo>
                  <a:lnTo>
                    <a:pt x="37503" y="163237"/>
                  </a:lnTo>
                  <a:lnTo>
                    <a:pt x="42436" y="132817"/>
                  </a:lnTo>
                  <a:lnTo>
                    <a:pt x="44272" y="95097"/>
                  </a:lnTo>
                  <a:lnTo>
                    <a:pt x="42436" y="57810"/>
                  </a:lnTo>
                  <a:lnTo>
                    <a:pt x="37503" y="27612"/>
                  </a:lnTo>
                  <a:lnTo>
                    <a:pt x="30331" y="7383"/>
                  </a:lnTo>
                  <a:lnTo>
                    <a:pt x="217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4146" y="2831998"/>
              <a:ext cx="1719580" cy="254635"/>
            </a:xfrm>
            <a:custGeom>
              <a:avLst/>
              <a:gdLst/>
              <a:ahLst/>
              <a:cxnLst/>
              <a:rect l="l" t="t" r="r" b="b"/>
              <a:pathLst>
                <a:path w="1719579" h="254635">
                  <a:moveTo>
                    <a:pt x="1696777" y="63626"/>
                  </a:moveTo>
                  <a:lnTo>
                    <a:pt x="1705327" y="71010"/>
                  </a:lnTo>
                  <a:lnTo>
                    <a:pt x="1712499" y="91239"/>
                  </a:lnTo>
                  <a:lnTo>
                    <a:pt x="1717433" y="121437"/>
                  </a:lnTo>
                  <a:lnTo>
                    <a:pt x="1719268" y="158724"/>
                  </a:lnTo>
                  <a:lnTo>
                    <a:pt x="1717433" y="196444"/>
                  </a:lnTo>
                  <a:lnTo>
                    <a:pt x="1712499" y="226864"/>
                  </a:lnTo>
                  <a:lnTo>
                    <a:pt x="1705327" y="247176"/>
                  </a:lnTo>
                  <a:lnTo>
                    <a:pt x="1696777" y="254571"/>
                  </a:lnTo>
                  <a:lnTo>
                    <a:pt x="1688337" y="247176"/>
                  </a:lnTo>
                  <a:lnTo>
                    <a:pt x="1681410" y="226864"/>
                  </a:lnTo>
                  <a:lnTo>
                    <a:pt x="1676721" y="196444"/>
                  </a:lnTo>
                  <a:lnTo>
                    <a:pt x="1674996" y="158724"/>
                  </a:lnTo>
                  <a:lnTo>
                    <a:pt x="1676721" y="121437"/>
                  </a:lnTo>
                  <a:lnTo>
                    <a:pt x="1681410" y="91239"/>
                  </a:lnTo>
                  <a:lnTo>
                    <a:pt x="1688337" y="71010"/>
                  </a:lnTo>
                  <a:lnTo>
                    <a:pt x="1696777" y="63626"/>
                  </a:lnTo>
                  <a:close/>
                </a:path>
                <a:path w="1719579" h="254635">
                  <a:moveTo>
                    <a:pt x="28289" y="2743"/>
                  </a:moveTo>
                  <a:lnTo>
                    <a:pt x="11429" y="37347"/>
                  </a:lnTo>
                  <a:lnTo>
                    <a:pt x="2457" y="53263"/>
                  </a:lnTo>
                  <a:lnTo>
                    <a:pt x="0" y="60607"/>
                  </a:lnTo>
                  <a:lnTo>
                    <a:pt x="27246" y="94611"/>
                  </a:lnTo>
                  <a:lnTo>
                    <a:pt x="70237" y="110642"/>
                  </a:lnTo>
                  <a:lnTo>
                    <a:pt x="122658" y="119129"/>
                  </a:lnTo>
                  <a:lnTo>
                    <a:pt x="175507" y="121615"/>
                  </a:lnTo>
                  <a:lnTo>
                    <a:pt x="252365" y="121550"/>
                  </a:lnTo>
                  <a:lnTo>
                    <a:pt x="313024" y="121358"/>
                  </a:lnTo>
                  <a:lnTo>
                    <a:pt x="359626" y="121042"/>
                  </a:lnTo>
                  <a:lnTo>
                    <a:pt x="419231" y="120044"/>
                  </a:lnTo>
                  <a:lnTo>
                    <a:pt x="464034" y="116659"/>
                  </a:lnTo>
                  <a:lnTo>
                    <a:pt x="472233" y="115538"/>
                  </a:lnTo>
                  <a:lnTo>
                    <a:pt x="483516" y="114312"/>
                  </a:lnTo>
                  <a:lnTo>
                    <a:pt x="500026" y="112984"/>
                  </a:lnTo>
                  <a:lnTo>
                    <a:pt x="523906" y="111556"/>
                  </a:lnTo>
                  <a:lnTo>
                    <a:pt x="580463" y="105927"/>
                  </a:lnTo>
                  <a:lnTo>
                    <a:pt x="615678" y="98069"/>
                  </a:lnTo>
                  <a:lnTo>
                    <a:pt x="650038" y="89182"/>
                  </a:lnTo>
                  <a:lnTo>
                    <a:pt x="704030" y="80467"/>
                  </a:lnTo>
                  <a:lnTo>
                    <a:pt x="722590" y="69180"/>
                  </a:lnTo>
                  <a:lnTo>
                    <a:pt x="726319" y="47091"/>
                  </a:lnTo>
                  <a:lnTo>
                    <a:pt x="719589" y="21574"/>
                  </a:lnTo>
                  <a:lnTo>
                    <a:pt x="706774" y="0"/>
                  </a:lnTo>
                </a:path>
                <a:path w="1719579" h="254635">
                  <a:moveTo>
                    <a:pt x="1691582" y="61264"/>
                  </a:moveTo>
                  <a:lnTo>
                    <a:pt x="1674026" y="138270"/>
                  </a:lnTo>
                  <a:lnTo>
                    <a:pt x="1672490" y="193856"/>
                  </a:lnTo>
                  <a:lnTo>
                    <a:pt x="1679732" y="229867"/>
                  </a:lnTo>
                  <a:lnTo>
                    <a:pt x="1688510" y="248148"/>
                  </a:lnTo>
                  <a:lnTo>
                    <a:pt x="1691582" y="2505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2633" y="2658478"/>
              <a:ext cx="749300" cy="160020"/>
            </a:xfrm>
            <a:custGeom>
              <a:avLst/>
              <a:gdLst/>
              <a:ahLst/>
              <a:cxnLst/>
              <a:rect l="l" t="t" r="r" b="b"/>
              <a:pathLst>
                <a:path w="749300" h="160019">
                  <a:moveTo>
                    <a:pt x="726219" y="0"/>
                  </a:moveTo>
                  <a:lnTo>
                    <a:pt x="677325" y="1473"/>
                  </a:lnTo>
                  <a:lnTo>
                    <a:pt x="626598" y="5198"/>
                  </a:lnTo>
                  <a:lnTo>
                    <a:pt x="522896" y="15210"/>
                  </a:lnTo>
                  <a:lnTo>
                    <a:pt x="471546" y="19406"/>
                  </a:lnTo>
                  <a:lnTo>
                    <a:pt x="421612" y="21665"/>
                  </a:lnTo>
                  <a:lnTo>
                    <a:pt x="373908" y="20942"/>
                  </a:lnTo>
                  <a:lnTo>
                    <a:pt x="12961" y="0"/>
                  </a:lnTo>
                  <a:lnTo>
                    <a:pt x="2531" y="20063"/>
                  </a:lnTo>
                  <a:lnTo>
                    <a:pt x="0" y="65539"/>
                  </a:lnTo>
                  <a:lnTo>
                    <a:pt x="4762" y="112133"/>
                  </a:lnTo>
                  <a:lnTo>
                    <a:pt x="50705" y="143009"/>
                  </a:lnTo>
                  <a:lnTo>
                    <a:pt x="152382" y="155498"/>
                  </a:lnTo>
                  <a:lnTo>
                    <a:pt x="201008" y="159040"/>
                  </a:lnTo>
                  <a:lnTo>
                    <a:pt x="260983" y="159970"/>
                  </a:lnTo>
                  <a:lnTo>
                    <a:pt x="322582" y="159408"/>
                  </a:lnTo>
                  <a:lnTo>
                    <a:pt x="376080" y="158470"/>
                  </a:lnTo>
                  <a:lnTo>
                    <a:pt x="559798" y="158470"/>
                  </a:lnTo>
                  <a:lnTo>
                    <a:pt x="640710" y="152368"/>
                  </a:lnTo>
                  <a:lnTo>
                    <a:pt x="686078" y="145440"/>
                  </a:lnTo>
                  <a:lnTo>
                    <a:pt x="730537" y="136550"/>
                  </a:lnTo>
                  <a:lnTo>
                    <a:pt x="748614" y="89735"/>
                  </a:lnTo>
                  <a:lnTo>
                    <a:pt x="748901" y="70777"/>
                  </a:lnTo>
                  <a:lnTo>
                    <a:pt x="747636" y="42894"/>
                  </a:lnTo>
                  <a:lnTo>
                    <a:pt x="743637" y="20434"/>
                  </a:lnTo>
                  <a:lnTo>
                    <a:pt x="736600" y="5451"/>
                  </a:lnTo>
                  <a:lnTo>
                    <a:pt x="72621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2633" y="2658478"/>
              <a:ext cx="749300" cy="160020"/>
            </a:xfrm>
            <a:custGeom>
              <a:avLst/>
              <a:gdLst/>
              <a:ahLst/>
              <a:cxnLst/>
              <a:rect l="l" t="t" r="r" b="b"/>
              <a:pathLst>
                <a:path w="749300" h="160019">
                  <a:moveTo>
                    <a:pt x="16213" y="135547"/>
                  </a:moveTo>
                  <a:lnTo>
                    <a:pt x="50705" y="143009"/>
                  </a:lnTo>
                  <a:lnTo>
                    <a:pt x="86317" y="148137"/>
                  </a:lnTo>
                  <a:lnTo>
                    <a:pt x="120919" y="151958"/>
                  </a:lnTo>
                  <a:lnTo>
                    <a:pt x="152382" y="155498"/>
                  </a:lnTo>
                  <a:lnTo>
                    <a:pt x="201008" y="159040"/>
                  </a:lnTo>
                  <a:lnTo>
                    <a:pt x="260983" y="159970"/>
                  </a:lnTo>
                  <a:lnTo>
                    <a:pt x="322582" y="159408"/>
                  </a:lnTo>
                  <a:lnTo>
                    <a:pt x="376080" y="158470"/>
                  </a:lnTo>
                  <a:lnTo>
                    <a:pt x="559798" y="158470"/>
                  </a:lnTo>
                  <a:lnTo>
                    <a:pt x="640710" y="152368"/>
                  </a:lnTo>
                  <a:lnTo>
                    <a:pt x="686078" y="145440"/>
                  </a:lnTo>
                  <a:lnTo>
                    <a:pt x="730537" y="136550"/>
                  </a:lnTo>
                  <a:lnTo>
                    <a:pt x="748614" y="89735"/>
                  </a:lnTo>
                  <a:lnTo>
                    <a:pt x="748901" y="70777"/>
                  </a:lnTo>
                  <a:lnTo>
                    <a:pt x="747636" y="42894"/>
                  </a:lnTo>
                  <a:lnTo>
                    <a:pt x="743637" y="20434"/>
                  </a:lnTo>
                  <a:lnTo>
                    <a:pt x="736600" y="5451"/>
                  </a:lnTo>
                  <a:lnTo>
                    <a:pt x="726219" y="0"/>
                  </a:lnTo>
                  <a:lnTo>
                    <a:pt x="677325" y="1473"/>
                  </a:lnTo>
                  <a:lnTo>
                    <a:pt x="626598" y="5198"/>
                  </a:lnTo>
                  <a:lnTo>
                    <a:pt x="574851" y="10126"/>
                  </a:lnTo>
                  <a:lnTo>
                    <a:pt x="522896" y="15210"/>
                  </a:lnTo>
                  <a:lnTo>
                    <a:pt x="471546" y="19406"/>
                  </a:lnTo>
                  <a:lnTo>
                    <a:pt x="421612" y="21665"/>
                  </a:lnTo>
                  <a:lnTo>
                    <a:pt x="373908" y="20942"/>
                  </a:lnTo>
                  <a:lnTo>
                    <a:pt x="12961" y="0"/>
                  </a:lnTo>
                  <a:lnTo>
                    <a:pt x="2531" y="20063"/>
                  </a:lnTo>
                  <a:lnTo>
                    <a:pt x="0" y="65539"/>
                  </a:lnTo>
                  <a:lnTo>
                    <a:pt x="4762" y="112133"/>
                  </a:lnTo>
                  <a:lnTo>
                    <a:pt x="16213" y="1355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8206" y="2551277"/>
              <a:ext cx="2591435" cy="263525"/>
            </a:xfrm>
            <a:custGeom>
              <a:avLst/>
              <a:gdLst/>
              <a:ahLst/>
              <a:cxnLst/>
              <a:rect l="l" t="t" r="r" b="b"/>
              <a:pathLst>
                <a:path w="2591435" h="263525">
                  <a:moveTo>
                    <a:pt x="2591181" y="0"/>
                  </a:moveTo>
                  <a:lnTo>
                    <a:pt x="1236954" y="70408"/>
                  </a:lnTo>
                  <a:lnTo>
                    <a:pt x="19888" y="914"/>
                  </a:lnTo>
                  <a:lnTo>
                    <a:pt x="4972" y="55121"/>
                  </a:lnTo>
                  <a:lnTo>
                    <a:pt x="0" y="105384"/>
                  </a:lnTo>
                  <a:lnTo>
                    <a:pt x="4972" y="151876"/>
                  </a:lnTo>
                  <a:lnTo>
                    <a:pt x="19888" y="194767"/>
                  </a:lnTo>
                  <a:lnTo>
                    <a:pt x="69859" y="198735"/>
                  </a:lnTo>
                  <a:lnTo>
                    <a:pt x="169714" y="205892"/>
                  </a:lnTo>
                  <a:lnTo>
                    <a:pt x="269479" y="212236"/>
                  </a:lnTo>
                  <a:lnTo>
                    <a:pt x="668237" y="234904"/>
                  </a:lnTo>
                  <a:lnTo>
                    <a:pt x="768002" y="241249"/>
                  </a:lnTo>
                  <a:lnTo>
                    <a:pt x="867858" y="248406"/>
                  </a:lnTo>
                  <a:lnTo>
                    <a:pt x="917829" y="252374"/>
                  </a:lnTo>
                  <a:lnTo>
                    <a:pt x="902669" y="228128"/>
                  </a:lnTo>
                  <a:lnTo>
                    <a:pt x="895311" y="208597"/>
                  </a:lnTo>
                  <a:lnTo>
                    <a:pt x="895326" y="191295"/>
                  </a:lnTo>
                  <a:lnTo>
                    <a:pt x="902284" y="173736"/>
                  </a:lnTo>
                  <a:lnTo>
                    <a:pt x="925715" y="169106"/>
                  </a:lnTo>
                  <a:lnTo>
                    <a:pt x="976350" y="154705"/>
                  </a:lnTo>
                  <a:lnTo>
                    <a:pt x="1002868" y="149047"/>
                  </a:lnTo>
                  <a:lnTo>
                    <a:pt x="1050474" y="143989"/>
                  </a:lnTo>
                  <a:lnTo>
                    <a:pt x="1101852" y="142189"/>
                  </a:lnTo>
                  <a:lnTo>
                    <a:pt x="1157687" y="143132"/>
                  </a:lnTo>
                  <a:lnTo>
                    <a:pt x="1218666" y="146304"/>
                  </a:lnTo>
                  <a:lnTo>
                    <a:pt x="1268103" y="144244"/>
                  </a:lnTo>
                  <a:lnTo>
                    <a:pt x="1319779" y="143717"/>
                  </a:lnTo>
                  <a:lnTo>
                    <a:pt x="1372762" y="144969"/>
                  </a:lnTo>
                  <a:lnTo>
                    <a:pt x="1426121" y="148247"/>
                  </a:lnTo>
                  <a:lnTo>
                    <a:pt x="1478922" y="153796"/>
                  </a:lnTo>
                  <a:lnTo>
                    <a:pt x="1530234" y="161863"/>
                  </a:lnTo>
                  <a:lnTo>
                    <a:pt x="1579124" y="172694"/>
                  </a:lnTo>
                  <a:lnTo>
                    <a:pt x="1624660" y="186537"/>
                  </a:lnTo>
                  <a:lnTo>
                    <a:pt x="1625574" y="203682"/>
                  </a:lnTo>
                  <a:lnTo>
                    <a:pt x="1625431" y="211997"/>
                  </a:lnTo>
                  <a:lnTo>
                    <a:pt x="1623745" y="219456"/>
                  </a:lnTo>
                  <a:lnTo>
                    <a:pt x="1617416" y="229657"/>
                  </a:lnTo>
                  <a:lnTo>
                    <a:pt x="1608772" y="240715"/>
                  </a:lnTo>
                  <a:lnTo>
                    <a:pt x="1600985" y="252117"/>
                  </a:lnTo>
                  <a:lnTo>
                    <a:pt x="1597228" y="263347"/>
                  </a:lnTo>
                  <a:lnTo>
                    <a:pt x="2591181" y="194767"/>
                  </a:lnTo>
                  <a:lnTo>
                    <a:pt x="259118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8206" y="2551277"/>
              <a:ext cx="2591435" cy="263525"/>
            </a:xfrm>
            <a:custGeom>
              <a:avLst/>
              <a:gdLst/>
              <a:ahLst/>
              <a:cxnLst/>
              <a:rect l="l" t="t" r="r" b="b"/>
              <a:pathLst>
                <a:path w="2591435" h="263525">
                  <a:moveTo>
                    <a:pt x="2591181" y="194767"/>
                  </a:moveTo>
                  <a:lnTo>
                    <a:pt x="1597228" y="263347"/>
                  </a:lnTo>
                  <a:lnTo>
                    <a:pt x="1600985" y="252117"/>
                  </a:lnTo>
                  <a:lnTo>
                    <a:pt x="1608772" y="240715"/>
                  </a:lnTo>
                  <a:lnTo>
                    <a:pt x="1617416" y="229657"/>
                  </a:lnTo>
                  <a:lnTo>
                    <a:pt x="1623745" y="219456"/>
                  </a:lnTo>
                  <a:lnTo>
                    <a:pt x="1625431" y="211997"/>
                  </a:lnTo>
                  <a:lnTo>
                    <a:pt x="1625574" y="203682"/>
                  </a:lnTo>
                  <a:lnTo>
                    <a:pt x="1625031" y="195024"/>
                  </a:lnTo>
                  <a:lnTo>
                    <a:pt x="1624660" y="186537"/>
                  </a:lnTo>
                  <a:lnTo>
                    <a:pt x="1579124" y="172694"/>
                  </a:lnTo>
                  <a:lnTo>
                    <a:pt x="1530234" y="161863"/>
                  </a:lnTo>
                  <a:lnTo>
                    <a:pt x="1478922" y="153796"/>
                  </a:lnTo>
                  <a:lnTo>
                    <a:pt x="1426121" y="148247"/>
                  </a:lnTo>
                  <a:lnTo>
                    <a:pt x="1372762" y="144969"/>
                  </a:lnTo>
                  <a:lnTo>
                    <a:pt x="1319779" y="143717"/>
                  </a:lnTo>
                  <a:lnTo>
                    <a:pt x="1268103" y="144244"/>
                  </a:lnTo>
                  <a:lnTo>
                    <a:pt x="1218666" y="146304"/>
                  </a:lnTo>
                  <a:lnTo>
                    <a:pt x="1157687" y="143132"/>
                  </a:lnTo>
                  <a:lnTo>
                    <a:pt x="1101852" y="142189"/>
                  </a:lnTo>
                  <a:lnTo>
                    <a:pt x="1050474" y="143989"/>
                  </a:lnTo>
                  <a:lnTo>
                    <a:pt x="1002868" y="149047"/>
                  </a:lnTo>
                  <a:lnTo>
                    <a:pt x="950518" y="162077"/>
                  </a:lnTo>
                  <a:lnTo>
                    <a:pt x="925715" y="169106"/>
                  </a:lnTo>
                  <a:lnTo>
                    <a:pt x="902284" y="173736"/>
                  </a:lnTo>
                  <a:lnTo>
                    <a:pt x="895326" y="191295"/>
                  </a:lnTo>
                  <a:lnTo>
                    <a:pt x="895311" y="208597"/>
                  </a:lnTo>
                  <a:lnTo>
                    <a:pt x="902669" y="228128"/>
                  </a:lnTo>
                  <a:lnTo>
                    <a:pt x="917829" y="252374"/>
                  </a:lnTo>
                  <a:lnTo>
                    <a:pt x="867858" y="248406"/>
                  </a:lnTo>
                  <a:lnTo>
                    <a:pt x="817917" y="244709"/>
                  </a:lnTo>
                  <a:lnTo>
                    <a:pt x="768002" y="241249"/>
                  </a:lnTo>
                  <a:lnTo>
                    <a:pt x="718110" y="237992"/>
                  </a:lnTo>
                  <a:lnTo>
                    <a:pt x="668237" y="234904"/>
                  </a:lnTo>
                  <a:lnTo>
                    <a:pt x="618379" y="231952"/>
                  </a:lnTo>
                  <a:lnTo>
                    <a:pt x="568533" y="229102"/>
                  </a:lnTo>
                  <a:lnTo>
                    <a:pt x="518694" y="226319"/>
                  </a:lnTo>
                  <a:lnTo>
                    <a:pt x="468858" y="223570"/>
                  </a:lnTo>
                  <a:lnTo>
                    <a:pt x="419023" y="220821"/>
                  </a:lnTo>
                  <a:lnTo>
                    <a:pt x="369183" y="218039"/>
                  </a:lnTo>
                  <a:lnTo>
                    <a:pt x="319337" y="215188"/>
                  </a:lnTo>
                  <a:lnTo>
                    <a:pt x="269479" y="212236"/>
                  </a:lnTo>
                  <a:lnTo>
                    <a:pt x="219606" y="209149"/>
                  </a:lnTo>
                  <a:lnTo>
                    <a:pt x="169714" y="205892"/>
                  </a:lnTo>
                  <a:lnTo>
                    <a:pt x="119799" y="202432"/>
                  </a:lnTo>
                  <a:lnTo>
                    <a:pt x="69859" y="198735"/>
                  </a:lnTo>
                  <a:lnTo>
                    <a:pt x="19888" y="194767"/>
                  </a:lnTo>
                  <a:lnTo>
                    <a:pt x="4972" y="151876"/>
                  </a:lnTo>
                  <a:lnTo>
                    <a:pt x="0" y="105384"/>
                  </a:lnTo>
                  <a:lnTo>
                    <a:pt x="4972" y="55121"/>
                  </a:lnTo>
                  <a:lnTo>
                    <a:pt x="19888" y="914"/>
                  </a:lnTo>
                  <a:lnTo>
                    <a:pt x="1236954" y="70408"/>
                  </a:lnTo>
                  <a:lnTo>
                    <a:pt x="2591181" y="0"/>
                  </a:lnTo>
                  <a:lnTo>
                    <a:pt x="2591181" y="1947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89143" y="2554566"/>
              <a:ext cx="44450" cy="191135"/>
            </a:xfrm>
            <a:custGeom>
              <a:avLst/>
              <a:gdLst/>
              <a:ahLst/>
              <a:cxnLst/>
              <a:rect l="l" t="t" r="r" b="b"/>
              <a:pathLst>
                <a:path w="44450" h="191135">
                  <a:moveTo>
                    <a:pt x="21780" y="0"/>
                  </a:moveTo>
                  <a:lnTo>
                    <a:pt x="13340" y="7394"/>
                  </a:lnTo>
                  <a:lnTo>
                    <a:pt x="6413" y="27706"/>
                  </a:lnTo>
                  <a:lnTo>
                    <a:pt x="1724" y="58126"/>
                  </a:lnTo>
                  <a:lnTo>
                    <a:pt x="0" y="95846"/>
                  </a:lnTo>
                  <a:lnTo>
                    <a:pt x="1724" y="133133"/>
                  </a:lnTo>
                  <a:lnTo>
                    <a:pt x="6413" y="163331"/>
                  </a:lnTo>
                  <a:lnTo>
                    <a:pt x="13340" y="183561"/>
                  </a:lnTo>
                  <a:lnTo>
                    <a:pt x="21780" y="190944"/>
                  </a:lnTo>
                  <a:lnTo>
                    <a:pt x="30331" y="183561"/>
                  </a:lnTo>
                  <a:lnTo>
                    <a:pt x="37503" y="163331"/>
                  </a:lnTo>
                  <a:lnTo>
                    <a:pt x="42436" y="133133"/>
                  </a:lnTo>
                  <a:lnTo>
                    <a:pt x="44272" y="95846"/>
                  </a:lnTo>
                  <a:lnTo>
                    <a:pt x="42436" y="58126"/>
                  </a:lnTo>
                  <a:lnTo>
                    <a:pt x="37503" y="27706"/>
                  </a:lnTo>
                  <a:lnTo>
                    <a:pt x="30331" y="7394"/>
                  </a:lnTo>
                  <a:lnTo>
                    <a:pt x="217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14146" y="2554566"/>
              <a:ext cx="1719580" cy="254635"/>
            </a:xfrm>
            <a:custGeom>
              <a:avLst/>
              <a:gdLst/>
              <a:ahLst/>
              <a:cxnLst/>
              <a:rect l="l" t="t" r="r" b="b"/>
              <a:pathLst>
                <a:path w="1719579" h="254635">
                  <a:moveTo>
                    <a:pt x="1696777" y="190944"/>
                  </a:moveTo>
                  <a:lnTo>
                    <a:pt x="1705327" y="183561"/>
                  </a:lnTo>
                  <a:lnTo>
                    <a:pt x="1712499" y="163331"/>
                  </a:lnTo>
                  <a:lnTo>
                    <a:pt x="1717433" y="133133"/>
                  </a:lnTo>
                  <a:lnTo>
                    <a:pt x="1719268" y="95846"/>
                  </a:lnTo>
                  <a:lnTo>
                    <a:pt x="1717433" y="58126"/>
                  </a:lnTo>
                  <a:lnTo>
                    <a:pt x="1712499" y="27706"/>
                  </a:lnTo>
                  <a:lnTo>
                    <a:pt x="1705327" y="7394"/>
                  </a:lnTo>
                  <a:lnTo>
                    <a:pt x="1696777" y="0"/>
                  </a:lnTo>
                  <a:lnTo>
                    <a:pt x="1688337" y="7394"/>
                  </a:lnTo>
                  <a:lnTo>
                    <a:pt x="1681410" y="27706"/>
                  </a:lnTo>
                  <a:lnTo>
                    <a:pt x="1676721" y="58126"/>
                  </a:lnTo>
                  <a:lnTo>
                    <a:pt x="1674996" y="95846"/>
                  </a:lnTo>
                  <a:lnTo>
                    <a:pt x="1676721" y="133133"/>
                  </a:lnTo>
                  <a:lnTo>
                    <a:pt x="1681410" y="163331"/>
                  </a:lnTo>
                  <a:lnTo>
                    <a:pt x="1688337" y="183561"/>
                  </a:lnTo>
                  <a:lnTo>
                    <a:pt x="1696777" y="190944"/>
                  </a:lnTo>
                  <a:close/>
                </a:path>
                <a:path w="1719579" h="254635">
                  <a:moveTo>
                    <a:pt x="28289" y="251828"/>
                  </a:moveTo>
                  <a:lnTo>
                    <a:pt x="11429" y="217223"/>
                  </a:lnTo>
                  <a:lnTo>
                    <a:pt x="2457" y="201307"/>
                  </a:lnTo>
                  <a:lnTo>
                    <a:pt x="0" y="193963"/>
                  </a:lnTo>
                  <a:lnTo>
                    <a:pt x="27246" y="159959"/>
                  </a:lnTo>
                  <a:lnTo>
                    <a:pt x="70237" y="143929"/>
                  </a:lnTo>
                  <a:lnTo>
                    <a:pt x="122658" y="135442"/>
                  </a:lnTo>
                  <a:lnTo>
                    <a:pt x="175507" y="132956"/>
                  </a:lnTo>
                  <a:lnTo>
                    <a:pt x="252365" y="133020"/>
                  </a:lnTo>
                  <a:lnTo>
                    <a:pt x="313024" y="133212"/>
                  </a:lnTo>
                  <a:lnTo>
                    <a:pt x="359626" y="133529"/>
                  </a:lnTo>
                  <a:lnTo>
                    <a:pt x="419231" y="134527"/>
                  </a:lnTo>
                  <a:lnTo>
                    <a:pt x="464034" y="137912"/>
                  </a:lnTo>
                  <a:lnTo>
                    <a:pt x="472233" y="139032"/>
                  </a:lnTo>
                  <a:lnTo>
                    <a:pt x="483516" y="140258"/>
                  </a:lnTo>
                  <a:lnTo>
                    <a:pt x="500026" y="141586"/>
                  </a:lnTo>
                  <a:lnTo>
                    <a:pt x="523906" y="143014"/>
                  </a:lnTo>
                  <a:lnTo>
                    <a:pt x="580463" y="148643"/>
                  </a:lnTo>
                  <a:lnTo>
                    <a:pt x="615678" y="156502"/>
                  </a:lnTo>
                  <a:lnTo>
                    <a:pt x="650038" y="165388"/>
                  </a:lnTo>
                  <a:lnTo>
                    <a:pt x="704030" y="174104"/>
                  </a:lnTo>
                  <a:lnTo>
                    <a:pt x="722590" y="185391"/>
                  </a:lnTo>
                  <a:lnTo>
                    <a:pt x="726319" y="207479"/>
                  </a:lnTo>
                  <a:lnTo>
                    <a:pt x="719589" y="232997"/>
                  </a:lnTo>
                  <a:lnTo>
                    <a:pt x="706774" y="254571"/>
                  </a:lnTo>
                </a:path>
                <a:path w="1719579" h="254635">
                  <a:moveTo>
                    <a:pt x="1691582" y="193293"/>
                  </a:moveTo>
                  <a:lnTo>
                    <a:pt x="1674026" y="116293"/>
                  </a:lnTo>
                  <a:lnTo>
                    <a:pt x="1672490" y="60708"/>
                  </a:lnTo>
                  <a:lnTo>
                    <a:pt x="1679732" y="24697"/>
                  </a:lnTo>
                  <a:lnTo>
                    <a:pt x="1688510" y="6417"/>
                  </a:lnTo>
                  <a:lnTo>
                    <a:pt x="1691582" y="40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31462" y="2819171"/>
              <a:ext cx="384810" cy="406400"/>
            </a:xfrm>
            <a:custGeom>
              <a:avLst/>
              <a:gdLst/>
              <a:ahLst/>
              <a:cxnLst/>
              <a:rect l="l" t="t" r="r" b="b"/>
              <a:pathLst>
                <a:path w="384810" h="406400">
                  <a:moveTo>
                    <a:pt x="305213" y="193167"/>
                  </a:moveTo>
                  <a:lnTo>
                    <a:pt x="238353" y="193167"/>
                  </a:lnTo>
                  <a:lnTo>
                    <a:pt x="377969" y="406018"/>
                  </a:lnTo>
                  <a:lnTo>
                    <a:pt x="384567" y="406018"/>
                  </a:lnTo>
                  <a:lnTo>
                    <a:pt x="305213" y="193167"/>
                  </a:lnTo>
                  <a:close/>
                </a:path>
                <a:path w="384810" h="406400">
                  <a:moveTo>
                    <a:pt x="206699" y="227926"/>
                  </a:moveTo>
                  <a:lnTo>
                    <a:pt x="204203" y="227926"/>
                  </a:lnTo>
                  <a:lnTo>
                    <a:pt x="110299" y="332981"/>
                  </a:lnTo>
                  <a:lnTo>
                    <a:pt x="110477" y="333590"/>
                  </a:lnTo>
                  <a:lnTo>
                    <a:pt x="206699" y="227926"/>
                  </a:lnTo>
                  <a:close/>
                </a:path>
                <a:path w="384810" h="406400">
                  <a:moveTo>
                    <a:pt x="0" y="0"/>
                  </a:moveTo>
                  <a:lnTo>
                    <a:pt x="110275" y="332981"/>
                  </a:lnTo>
                  <a:lnTo>
                    <a:pt x="204203" y="227926"/>
                  </a:lnTo>
                  <a:lnTo>
                    <a:pt x="206699" y="227926"/>
                  </a:lnTo>
                  <a:lnTo>
                    <a:pt x="238353" y="193167"/>
                  </a:lnTo>
                  <a:lnTo>
                    <a:pt x="305213" y="193167"/>
                  </a:lnTo>
                  <a:lnTo>
                    <a:pt x="304143" y="190296"/>
                  </a:lnTo>
                  <a:lnTo>
                    <a:pt x="125653" y="190296"/>
                  </a:lnTo>
                  <a:lnTo>
                    <a:pt x="0" y="0"/>
                  </a:lnTo>
                  <a:close/>
                </a:path>
                <a:path w="384810" h="406400">
                  <a:moveTo>
                    <a:pt x="251091" y="47993"/>
                  </a:moveTo>
                  <a:lnTo>
                    <a:pt x="125653" y="190296"/>
                  </a:lnTo>
                  <a:lnTo>
                    <a:pt x="304143" y="190296"/>
                  </a:lnTo>
                  <a:lnTo>
                    <a:pt x="251091" y="479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31462" y="2819171"/>
              <a:ext cx="384810" cy="406400"/>
            </a:xfrm>
            <a:custGeom>
              <a:avLst/>
              <a:gdLst/>
              <a:ahLst/>
              <a:cxnLst/>
              <a:rect l="l" t="t" r="r" b="b"/>
              <a:pathLst>
                <a:path w="384810" h="406400">
                  <a:moveTo>
                    <a:pt x="204203" y="227926"/>
                  </a:moveTo>
                  <a:lnTo>
                    <a:pt x="110299" y="332981"/>
                  </a:lnTo>
                </a:path>
                <a:path w="384810" h="406400">
                  <a:moveTo>
                    <a:pt x="125653" y="190296"/>
                  </a:moveTo>
                  <a:lnTo>
                    <a:pt x="0" y="0"/>
                  </a:lnTo>
                  <a:lnTo>
                    <a:pt x="110477" y="333590"/>
                  </a:lnTo>
                  <a:lnTo>
                    <a:pt x="238353" y="193167"/>
                  </a:lnTo>
                  <a:lnTo>
                    <a:pt x="377969" y="406018"/>
                  </a:lnTo>
                </a:path>
                <a:path w="384810" h="406400">
                  <a:moveTo>
                    <a:pt x="384567" y="406018"/>
                  </a:moveTo>
                  <a:lnTo>
                    <a:pt x="251091" y="47993"/>
                  </a:lnTo>
                  <a:lnTo>
                    <a:pt x="125653" y="1902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89845" y="2388971"/>
              <a:ext cx="393700" cy="429895"/>
            </a:xfrm>
            <a:custGeom>
              <a:avLst/>
              <a:gdLst/>
              <a:ahLst/>
              <a:cxnLst/>
              <a:rect l="l" t="t" r="r" b="b"/>
              <a:pathLst>
                <a:path w="393700" h="429894">
                  <a:moveTo>
                    <a:pt x="330229" y="239026"/>
                  </a:moveTo>
                  <a:lnTo>
                    <a:pt x="267589" y="239026"/>
                  </a:lnTo>
                  <a:lnTo>
                    <a:pt x="393255" y="429336"/>
                  </a:lnTo>
                  <a:lnTo>
                    <a:pt x="330229" y="239026"/>
                  </a:lnTo>
                  <a:close/>
                </a:path>
                <a:path w="393700" h="429894">
                  <a:moveTo>
                    <a:pt x="0" y="0"/>
                  </a:moveTo>
                  <a:lnTo>
                    <a:pt x="142151" y="381330"/>
                  </a:lnTo>
                  <a:lnTo>
                    <a:pt x="267589" y="239026"/>
                  </a:lnTo>
                  <a:lnTo>
                    <a:pt x="330229" y="239026"/>
                  </a:lnTo>
                  <a:lnTo>
                    <a:pt x="329283" y="236169"/>
                  </a:lnTo>
                  <a:lnTo>
                    <a:pt x="154914" y="236169"/>
                  </a:lnTo>
                  <a:lnTo>
                    <a:pt x="0" y="0"/>
                  </a:lnTo>
                  <a:close/>
                </a:path>
                <a:path w="393700" h="429894">
                  <a:moveTo>
                    <a:pt x="282778" y="95745"/>
                  </a:moveTo>
                  <a:lnTo>
                    <a:pt x="154914" y="236169"/>
                  </a:lnTo>
                  <a:lnTo>
                    <a:pt x="329283" y="236169"/>
                  </a:lnTo>
                  <a:lnTo>
                    <a:pt x="317771" y="201409"/>
                  </a:lnTo>
                  <a:lnTo>
                    <a:pt x="189052" y="201409"/>
                  </a:lnTo>
                  <a:lnTo>
                    <a:pt x="282956" y="96342"/>
                  </a:lnTo>
                  <a:lnTo>
                    <a:pt x="282778" y="957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89845" y="2388971"/>
              <a:ext cx="393700" cy="429895"/>
            </a:xfrm>
            <a:custGeom>
              <a:avLst/>
              <a:gdLst/>
              <a:ahLst/>
              <a:cxnLst/>
              <a:rect l="l" t="t" r="r" b="b"/>
              <a:pathLst>
                <a:path w="393700" h="429894">
                  <a:moveTo>
                    <a:pt x="189052" y="201409"/>
                  </a:moveTo>
                  <a:lnTo>
                    <a:pt x="282956" y="96342"/>
                  </a:lnTo>
                </a:path>
                <a:path w="393700" h="429894">
                  <a:moveTo>
                    <a:pt x="267589" y="239026"/>
                  </a:moveTo>
                  <a:lnTo>
                    <a:pt x="393255" y="429336"/>
                  </a:lnTo>
                  <a:lnTo>
                    <a:pt x="282778" y="95745"/>
                  </a:lnTo>
                  <a:lnTo>
                    <a:pt x="154914" y="236169"/>
                  </a:lnTo>
                  <a:lnTo>
                    <a:pt x="0" y="0"/>
                  </a:lnTo>
                  <a:lnTo>
                    <a:pt x="142151" y="381330"/>
                  </a:lnTo>
                  <a:lnTo>
                    <a:pt x="267589" y="2390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71204" y="2807995"/>
              <a:ext cx="355600" cy="417195"/>
            </a:xfrm>
            <a:custGeom>
              <a:avLst/>
              <a:gdLst/>
              <a:ahLst/>
              <a:cxnLst/>
              <a:rect l="l" t="t" r="r" b="b"/>
              <a:pathLst>
                <a:path w="355600" h="417194">
                  <a:moveTo>
                    <a:pt x="107883" y="63195"/>
                  </a:moveTo>
                  <a:lnTo>
                    <a:pt x="0" y="417195"/>
                  </a:lnTo>
                  <a:lnTo>
                    <a:pt x="9388" y="417195"/>
                  </a:lnTo>
                  <a:lnTo>
                    <a:pt x="129460" y="207251"/>
                  </a:lnTo>
                  <a:lnTo>
                    <a:pt x="300626" y="207251"/>
                  </a:lnTo>
                  <a:lnTo>
                    <a:pt x="303198" y="197535"/>
                  </a:lnTo>
                  <a:lnTo>
                    <a:pt x="241715" y="197535"/>
                  </a:lnTo>
                  <a:lnTo>
                    <a:pt x="107883" y="63195"/>
                  </a:lnTo>
                  <a:close/>
                </a:path>
                <a:path w="355600" h="417194">
                  <a:moveTo>
                    <a:pt x="300626" y="207251"/>
                  </a:moveTo>
                  <a:lnTo>
                    <a:pt x="129460" y="207251"/>
                  </a:lnTo>
                  <a:lnTo>
                    <a:pt x="265591" y="339585"/>
                  </a:lnTo>
                  <a:lnTo>
                    <a:pt x="265756" y="338963"/>
                  </a:lnTo>
                  <a:lnTo>
                    <a:pt x="165655" y="239877"/>
                  </a:lnTo>
                  <a:lnTo>
                    <a:pt x="291988" y="239877"/>
                  </a:lnTo>
                  <a:lnTo>
                    <a:pt x="300626" y="207251"/>
                  </a:lnTo>
                  <a:close/>
                </a:path>
                <a:path w="355600" h="417194">
                  <a:moveTo>
                    <a:pt x="291988" y="239877"/>
                  </a:moveTo>
                  <a:lnTo>
                    <a:pt x="165655" y="239877"/>
                  </a:lnTo>
                  <a:lnTo>
                    <a:pt x="265744" y="338963"/>
                  </a:lnTo>
                  <a:lnTo>
                    <a:pt x="291988" y="239877"/>
                  </a:lnTo>
                  <a:close/>
                </a:path>
                <a:path w="355600" h="417194">
                  <a:moveTo>
                    <a:pt x="355495" y="0"/>
                  </a:moveTo>
                  <a:lnTo>
                    <a:pt x="241715" y="197535"/>
                  </a:lnTo>
                  <a:lnTo>
                    <a:pt x="303198" y="197535"/>
                  </a:lnTo>
                  <a:lnTo>
                    <a:pt x="3554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71204" y="2807995"/>
              <a:ext cx="355600" cy="417195"/>
            </a:xfrm>
            <a:custGeom>
              <a:avLst/>
              <a:gdLst/>
              <a:ahLst/>
              <a:cxnLst/>
              <a:rect l="l" t="t" r="r" b="b"/>
              <a:pathLst>
                <a:path w="355600" h="417194">
                  <a:moveTo>
                    <a:pt x="165655" y="239877"/>
                  </a:moveTo>
                  <a:lnTo>
                    <a:pt x="265744" y="338963"/>
                  </a:lnTo>
                </a:path>
                <a:path w="355600" h="417194">
                  <a:moveTo>
                    <a:pt x="241715" y="197535"/>
                  </a:moveTo>
                  <a:lnTo>
                    <a:pt x="355495" y="0"/>
                  </a:lnTo>
                  <a:lnTo>
                    <a:pt x="265591" y="339585"/>
                  </a:lnTo>
                  <a:lnTo>
                    <a:pt x="129460" y="207251"/>
                  </a:lnTo>
                  <a:lnTo>
                    <a:pt x="9388" y="417195"/>
                  </a:lnTo>
                </a:path>
                <a:path w="355600" h="417194">
                  <a:moveTo>
                    <a:pt x="0" y="417195"/>
                  </a:moveTo>
                  <a:lnTo>
                    <a:pt x="107883" y="63195"/>
                  </a:lnTo>
                  <a:lnTo>
                    <a:pt x="241715" y="1975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38955" y="2088921"/>
              <a:ext cx="392430" cy="645795"/>
            </a:xfrm>
            <a:custGeom>
              <a:avLst/>
              <a:gdLst/>
              <a:ahLst/>
              <a:cxnLst/>
              <a:rect l="l" t="t" r="r" b="b"/>
              <a:pathLst>
                <a:path w="392429" h="645794">
                  <a:moveTo>
                    <a:pt x="391934" y="348475"/>
                  </a:moveTo>
                  <a:lnTo>
                    <a:pt x="320954" y="558368"/>
                  </a:lnTo>
                </a:path>
                <a:path w="392429" h="645794">
                  <a:moveTo>
                    <a:pt x="204812" y="0"/>
                  </a:moveTo>
                  <a:lnTo>
                    <a:pt x="0" y="64523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924671" y="525669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851" y="7527309"/>
            <a:ext cx="2711778" cy="174953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761991" y="523900"/>
            <a:ext cx="90931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Corto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Trebuchet MS"/>
                <a:cs typeface="Trebuchet MS"/>
              </a:rPr>
              <a:t>circuitos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51" y="484531"/>
            <a:ext cx="39566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dañado;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cortocircuito.</a:t>
            </a:r>
            <a:endParaRPr sz="900">
              <a:latin typeface="Microsoft Sans Serif"/>
              <a:cs typeface="Microsoft Sans Serif"/>
            </a:endParaRPr>
          </a:p>
          <a:p>
            <a:pPr marL="12700" marR="148590">
              <a:lnSpc>
                <a:spcPct val="133300"/>
              </a:lnSpc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cortocircuito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desnudos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tocan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 casi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76815" y="1953459"/>
            <a:ext cx="577850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208279">
              <a:spcBef>
                <a:spcPts val="5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Aislante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20" y="3419499"/>
            <a:ext cx="42799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entender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resistencia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Ley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50" b="1" spc="60" dirty="0">
                <a:solidFill>
                  <a:srgbClr val="171514"/>
                </a:solidFill>
                <a:latin typeface="Trebuchet MS"/>
                <a:cs typeface="Trebuchet MS"/>
              </a:rPr>
              <a:t>Ohm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ohmios,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0,024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ohmios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proporcionalmente.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86545" y="4902629"/>
            <a:ext cx="104584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u="sng" spc="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Antes</a:t>
            </a:r>
            <a:r>
              <a:rPr sz="750" u="sng" spc="-3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del</a:t>
            </a:r>
            <a:r>
              <a:rPr sz="750" u="sng" spc="-3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Cortocircuito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463684" y="5238150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0" y="0"/>
                </a:moveTo>
                <a:lnTo>
                  <a:pt x="238404" y="0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450984" y="5080670"/>
            <a:ext cx="3365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702088" y="523815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>
                <a:moveTo>
                  <a:pt x="0" y="0"/>
                </a:moveTo>
                <a:lnTo>
                  <a:pt x="72390" y="0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544493" y="4915307"/>
            <a:ext cx="1002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u="sng" spc="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Después</a:t>
            </a:r>
            <a:r>
              <a:rPr sz="650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650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650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650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Cortocircuito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0659897" y="5238150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0" y="0"/>
                </a:moveTo>
                <a:lnTo>
                  <a:pt x="238404" y="0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647197" y="5080670"/>
            <a:ext cx="3365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0898301" y="523815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>
                <a:moveTo>
                  <a:pt x="0" y="0"/>
                </a:moveTo>
                <a:lnTo>
                  <a:pt x="72390" y="0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0564013" y="5271170"/>
            <a:ext cx="446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0,024W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20</a:t>
            </a:fld>
            <a:endParaRPr spc="15" dirty="0"/>
          </a:p>
        </p:txBody>
      </p:sp>
      <p:sp>
        <p:nvSpPr>
          <p:cNvPr id="37" name="object 37"/>
          <p:cNvSpPr txBox="1"/>
          <p:nvPr/>
        </p:nvSpPr>
        <p:spPr>
          <a:xfrm>
            <a:off x="8930326" y="5053505"/>
            <a:ext cx="1771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26770" y="5294805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19721" y="5174155"/>
            <a:ext cx="27666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799465" algn="l"/>
                <a:tab pos="1310640" algn="l"/>
                <a:tab pos="1983739" algn="l"/>
                <a:tab pos="2480310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Ley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Ohm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1500" spc="22" baseline="-38888" dirty="0">
                <a:solidFill>
                  <a:srgbClr val="171514"/>
                </a:solidFill>
                <a:latin typeface="Microsoft Sans Serif"/>
                <a:cs typeface="Microsoft Sans Serif"/>
              </a:rPr>
              <a:t>24W	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10A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086147" y="5180492"/>
            <a:ext cx="6108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20" y="5680964"/>
            <a:ext cx="4004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causará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2041" y="6460744"/>
            <a:ext cx="6902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760" y="6407403"/>
            <a:ext cx="41941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demasiados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capacidades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atasca,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consumir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0561" y="3979584"/>
            <a:ext cx="1839125" cy="17552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5949" y="5830812"/>
            <a:ext cx="594791" cy="6070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87030" y="4370489"/>
            <a:ext cx="76835" cy="930910"/>
            <a:chOff x="2932429" y="4370489"/>
            <a:chExt cx="76835" cy="930910"/>
          </a:xfrm>
        </p:grpSpPr>
        <p:sp>
          <p:nvSpPr>
            <p:cNvPr id="5" name="object 5"/>
            <p:cNvSpPr/>
            <p:nvPr/>
          </p:nvSpPr>
          <p:spPr>
            <a:xfrm>
              <a:off x="2934677" y="4986553"/>
              <a:ext cx="59690" cy="314960"/>
            </a:xfrm>
            <a:custGeom>
              <a:avLst/>
              <a:gdLst/>
              <a:ahLst/>
              <a:cxnLst/>
              <a:rect l="l" t="t" r="r" b="b"/>
              <a:pathLst>
                <a:path w="59689" h="314960">
                  <a:moveTo>
                    <a:pt x="58686" y="117119"/>
                  </a:moveTo>
                  <a:lnTo>
                    <a:pt x="32600" y="117081"/>
                  </a:lnTo>
                  <a:lnTo>
                    <a:pt x="29679" y="116598"/>
                  </a:lnTo>
                  <a:lnTo>
                    <a:pt x="24079" y="114007"/>
                  </a:lnTo>
                  <a:lnTo>
                    <a:pt x="22288" y="110705"/>
                  </a:lnTo>
                  <a:lnTo>
                    <a:pt x="22377" y="103886"/>
                  </a:lnTo>
                  <a:lnTo>
                    <a:pt x="22555" y="103073"/>
                  </a:lnTo>
                  <a:lnTo>
                    <a:pt x="17513" y="103073"/>
                  </a:lnTo>
                  <a:lnTo>
                    <a:pt x="17513" y="108280"/>
                  </a:lnTo>
                  <a:lnTo>
                    <a:pt x="17932" y="110286"/>
                  </a:lnTo>
                  <a:lnTo>
                    <a:pt x="19951" y="114338"/>
                  </a:lnTo>
                  <a:lnTo>
                    <a:pt x="21882" y="116128"/>
                  </a:lnTo>
                  <a:lnTo>
                    <a:pt x="24549" y="117386"/>
                  </a:lnTo>
                  <a:lnTo>
                    <a:pt x="17894" y="117703"/>
                  </a:lnTo>
                  <a:lnTo>
                    <a:pt x="17881" y="122732"/>
                  </a:lnTo>
                  <a:lnTo>
                    <a:pt x="18757" y="122732"/>
                  </a:lnTo>
                  <a:lnTo>
                    <a:pt x="26504" y="122262"/>
                  </a:lnTo>
                  <a:lnTo>
                    <a:pt x="58686" y="122326"/>
                  </a:lnTo>
                  <a:lnTo>
                    <a:pt x="58686" y="117119"/>
                  </a:lnTo>
                  <a:close/>
                </a:path>
                <a:path w="59689" h="314960">
                  <a:moveTo>
                    <a:pt x="58699" y="68351"/>
                  </a:moveTo>
                  <a:lnTo>
                    <a:pt x="30670" y="68287"/>
                  </a:lnTo>
                  <a:lnTo>
                    <a:pt x="30708" y="41325"/>
                  </a:lnTo>
                  <a:lnTo>
                    <a:pt x="25996" y="41313"/>
                  </a:lnTo>
                  <a:lnTo>
                    <a:pt x="25958" y="68287"/>
                  </a:lnTo>
                  <a:lnTo>
                    <a:pt x="4737" y="68249"/>
                  </a:lnTo>
                  <a:lnTo>
                    <a:pt x="4775" y="40284"/>
                  </a:lnTo>
                  <a:lnTo>
                    <a:pt x="63" y="40284"/>
                  </a:lnTo>
                  <a:lnTo>
                    <a:pt x="12" y="73444"/>
                  </a:lnTo>
                  <a:lnTo>
                    <a:pt x="58699" y="73545"/>
                  </a:lnTo>
                  <a:lnTo>
                    <a:pt x="58699" y="68351"/>
                  </a:lnTo>
                  <a:close/>
                </a:path>
                <a:path w="59689" h="314960">
                  <a:moveTo>
                    <a:pt x="58801" y="253669"/>
                  </a:moveTo>
                  <a:lnTo>
                    <a:pt x="101" y="253555"/>
                  </a:lnTo>
                  <a:lnTo>
                    <a:pt x="101" y="261835"/>
                  </a:lnTo>
                  <a:lnTo>
                    <a:pt x="51244" y="284137"/>
                  </a:lnTo>
                  <a:lnTo>
                    <a:pt x="12" y="306247"/>
                  </a:lnTo>
                  <a:lnTo>
                    <a:pt x="0" y="314515"/>
                  </a:lnTo>
                  <a:lnTo>
                    <a:pt x="58686" y="314629"/>
                  </a:lnTo>
                  <a:lnTo>
                    <a:pt x="58699" y="309422"/>
                  </a:lnTo>
                  <a:lnTo>
                    <a:pt x="4965" y="309321"/>
                  </a:lnTo>
                  <a:lnTo>
                    <a:pt x="58737" y="286499"/>
                  </a:lnTo>
                  <a:lnTo>
                    <a:pt x="58737" y="281787"/>
                  </a:lnTo>
                  <a:lnTo>
                    <a:pt x="5054" y="258762"/>
                  </a:lnTo>
                  <a:lnTo>
                    <a:pt x="58788" y="258864"/>
                  </a:lnTo>
                  <a:lnTo>
                    <a:pt x="58801" y="253669"/>
                  </a:lnTo>
                  <a:close/>
                </a:path>
                <a:path w="59689" h="314960">
                  <a:moveTo>
                    <a:pt x="59029" y="184454"/>
                  </a:moveTo>
                  <a:lnTo>
                    <a:pt x="58966" y="178930"/>
                  </a:lnTo>
                  <a:lnTo>
                    <a:pt x="58699" y="177469"/>
                  </a:lnTo>
                  <a:lnTo>
                    <a:pt x="58229" y="176047"/>
                  </a:lnTo>
                  <a:lnTo>
                    <a:pt x="54000" y="176034"/>
                  </a:lnTo>
                  <a:lnTo>
                    <a:pt x="54483" y="177292"/>
                  </a:lnTo>
                  <a:lnTo>
                    <a:pt x="54813" y="179031"/>
                  </a:lnTo>
                  <a:lnTo>
                    <a:pt x="54800" y="182448"/>
                  </a:lnTo>
                  <a:lnTo>
                    <a:pt x="53962" y="184213"/>
                  </a:lnTo>
                  <a:lnTo>
                    <a:pt x="51358" y="185635"/>
                  </a:lnTo>
                  <a:lnTo>
                    <a:pt x="49949" y="185864"/>
                  </a:lnTo>
                  <a:lnTo>
                    <a:pt x="21640" y="185813"/>
                  </a:lnTo>
                  <a:lnTo>
                    <a:pt x="21653" y="176555"/>
                  </a:lnTo>
                  <a:lnTo>
                    <a:pt x="17919" y="176555"/>
                  </a:lnTo>
                  <a:lnTo>
                    <a:pt x="17894" y="185813"/>
                  </a:lnTo>
                  <a:lnTo>
                    <a:pt x="7086" y="185788"/>
                  </a:lnTo>
                  <a:lnTo>
                    <a:pt x="9182" y="190995"/>
                  </a:lnTo>
                  <a:lnTo>
                    <a:pt x="17881" y="191008"/>
                  </a:lnTo>
                  <a:lnTo>
                    <a:pt x="17868" y="198894"/>
                  </a:lnTo>
                  <a:lnTo>
                    <a:pt x="21615" y="198894"/>
                  </a:lnTo>
                  <a:lnTo>
                    <a:pt x="21615" y="191008"/>
                  </a:lnTo>
                  <a:lnTo>
                    <a:pt x="53213" y="191058"/>
                  </a:lnTo>
                  <a:lnTo>
                    <a:pt x="55460" y="190195"/>
                  </a:lnTo>
                  <a:lnTo>
                    <a:pt x="58343" y="186778"/>
                  </a:lnTo>
                  <a:lnTo>
                    <a:pt x="59029" y="184454"/>
                  </a:lnTo>
                  <a:close/>
                </a:path>
                <a:path w="59689" h="314960">
                  <a:moveTo>
                    <a:pt x="59296" y="15875"/>
                  </a:moveTo>
                  <a:lnTo>
                    <a:pt x="58648" y="13271"/>
                  </a:lnTo>
                  <a:lnTo>
                    <a:pt x="56121" y="8496"/>
                  </a:lnTo>
                  <a:lnTo>
                    <a:pt x="54317" y="6654"/>
                  </a:lnTo>
                  <a:lnTo>
                    <a:pt x="51981" y="5346"/>
                  </a:lnTo>
                  <a:lnTo>
                    <a:pt x="58737" y="5041"/>
                  </a:lnTo>
                  <a:lnTo>
                    <a:pt x="58750" y="0"/>
                  </a:lnTo>
                  <a:lnTo>
                    <a:pt x="57873" y="0"/>
                  </a:lnTo>
                  <a:lnTo>
                    <a:pt x="50126" y="469"/>
                  </a:lnTo>
                  <a:lnTo>
                    <a:pt x="17945" y="406"/>
                  </a:lnTo>
                  <a:lnTo>
                    <a:pt x="17932" y="5613"/>
                  </a:lnTo>
                  <a:lnTo>
                    <a:pt x="44462" y="5664"/>
                  </a:lnTo>
                  <a:lnTo>
                    <a:pt x="47904" y="6540"/>
                  </a:lnTo>
                  <a:lnTo>
                    <a:pt x="53428" y="10274"/>
                  </a:lnTo>
                  <a:lnTo>
                    <a:pt x="54902" y="13322"/>
                  </a:lnTo>
                  <a:lnTo>
                    <a:pt x="54889" y="21336"/>
                  </a:lnTo>
                  <a:lnTo>
                    <a:pt x="53555" y="24117"/>
                  </a:lnTo>
                  <a:lnTo>
                    <a:pt x="48844" y="26987"/>
                  </a:lnTo>
                  <a:lnTo>
                    <a:pt x="45656" y="27597"/>
                  </a:lnTo>
                  <a:lnTo>
                    <a:pt x="17894" y="27559"/>
                  </a:lnTo>
                  <a:lnTo>
                    <a:pt x="17894" y="32753"/>
                  </a:lnTo>
                  <a:lnTo>
                    <a:pt x="46659" y="32791"/>
                  </a:lnTo>
                  <a:lnTo>
                    <a:pt x="50025" y="32219"/>
                  </a:lnTo>
                  <a:lnTo>
                    <a:pt x="57010" y="28879"/>
                  </a:lnTo>
                  <a:lnTo>
                    <a:pt x="59270" y="24765"/>
                  </a:lnTo>
                  <a:lnTo>
                    <a:pt x="59296" y="15875"/>
                  </a:lnTo>
                  <a:close/>
                </a:path>
                <a:path w="59689" h="314960">
                  <a:moveTo>
                    <a:pt x="59613" y="217639"/>
                  </a:moveTo>
                  <a:lnTo>
                    <a:pt x="57886" y="213131"/>
                  </a:lnTo>
                  <a:lnTo>
                    <a:pt x="55219" y="210553"/>
                  </a:lnTo>
                  <a:lnTo>
                    <a:pt x="55219" y="218668"/>
                  </a:lnTo>
                  <a:lnTo>
                    <a:pt x="55206" y="227876"/>
                  </a:lnTo>
                  <a:lnTo>
                    <a:pt x="53390" y="231381"/>
                  </a:lnTo>
                  <a:lnTo>
                    <a:pt x="46609" y="235915"/>
                  </a:lnTo>
                  <a:lnTo>
                    <a:pt x="42621" y="236982"/>
                  </a:lnTo>
                  <a:lnTo>
                    <a:pt x="32626" y="236969"/>
                  </a:lnTo>
                  <a:lnTo>
                    <a:pt x="28600" y="235699"/>
                  </a:lnTo>
                  <a:lnTo>
                    <a:pt x="22707" y="230632"/>
                  </a:lnTo>
                  <a:lnTo>
                    <a:pt x="21234" y="227317"/>
                  </a:lnTo>
                  <a:lnTo>
                    <a:pt x="21247" y="219075"/>
                  </a:lnTo>
                  <a:lnTo>
                    <a:pt x="22733" y="215760"/>
                  </a:lnTo>
                  <a:lnTo>
                    <a:pt x="28638" y="210743"/>
                  </a:lnTo>
                  <a:lnTo>
                    <a:pt x="32677" y="209486"/>
                  </a:lnTo>
                  <a:lnTo>
                    <a:pt x="37769" y="209486"/>
                  </a:lnTo>
                  <a:lnTo>
                    <a:pt x="42646" y="209499"/>
                  </a:lnTo>
                  <a:lnTo>
                    <a:pt x="46659" y="210553"/>
                  </a:lnTo>
                  <a:lnTo>
                    <a:pt x="53416" y="215125"/>
                  </a:lnTo>
                  <a:lnTo>
                    <a:pt x="55219" y="218668"/>
                  </a:lnTo>
                  <a:lnTo>
                    <a:pt x="55219" y="210553"/>
                  </a:lnTo>
                  <a:lnTo>
                    <a:pt x="54127" y="209486"/>
                  </a:lnTo>
                  <a:lnTo>
                    <a:pt x="50634" y="206082"/>
                  </a:lnTo>
                  <a:lnTo>
                    <a:pt x="45199" y="204216"/>
                  </a:lnTo>
                  <a:lnTo>
                    <a:pt x="30886" y="204190"/>
                  </a:lnTo>
                  <a:lnTo>
                    <a:pt x="25412" y="206184"/>
                  </a:lnTo>
                  <a:lnTo>
                    <a:pt x="18465" y="213474"/>
                  </a:lnTo>
                  <a:lnTo>
                    <a:pt x="16929" y="217639"/>
                  </a:lnTo>
                  <a:lnTo>
                    <a:pt x="16929" y="228803"/>
                  </a:lnTo>
                  <a:lnTo>
                    <a:pt x="18465" y="232956"/>
                  </a:lnTo>
                  <a:lnTo>
                    <a:pt x="25438" y="240271"/>
                  </a:lnTo>
                  <a:lnTo>
                    <a:pt x="30873" y="242239"/>
                  </a:lnTo>
                  <a:lnTo>
                    <a:pt x="45072" y="242252"/>
                  </a:lnTo>
                  <a:lnTo>
                    <a:pt x="50533" y="240411"/>
                  </a:lnTo>
                  <a:lnTo>
                    <a:pt x="54038" y="236982"/>
                  </a:lnTo>
                  <a:lnTo>
                    <a:pt x="57861" y="233260"/>
                  </a:lnTo>
                  <a:lnTo>
                    <a:pt x="59588" y="228803"/>
                  </a:lnTo>
                  <a:lnTo>
                    <a:pt x="59613" y="217639"/>
                  </a:lnTo>
                  <a:close/>
                </a:path>
                <a:path w="59689" h="314960">
                  <a:moveTo>
                    <a:pt x="59613" y="145542"/>
                  </a:moveTo>
                  <a:lnTo>
                    <a:pt x="57886" y="141046"/>
                  </a:lnTo>
                  <a:lnTo>
                    <a:pt x="55219" y="138455"/>
                  </a:lnTo>
                  <a:lnTo>
                    <a:pt x="55219" y="146558"/>
                  </a:lnTo>
                  <a:lnTo>
                    <a:pt x="55206" y="155778"/>
                  </a:lnTo>
                  <a:lnTo>
                    <a:pt x="53390" y="159283"/>
                  </a:lnTo>
                  <a:lnTo>
                    <a:pt x="46609" y="163830"/>
                  </a:lnTo>
                  <a:lnTo>
                    <a:pt x="42621" y="164884"/>
                  </a:lnTo>
                  <a:lnTo>
                    <a:pt x="32626" y="164871"/>
                  </a:lnTo>
                  <a:lnTo>
                    <a:pt x="28600" y="163601"/>
                  </a:lnTo>
                  <a:lnTo>
                    <a:pt x="22707" y="158546"/>
                  </a:lnTo>
                  <a:lnTo>
                    <a:pt x="21234" y="155232"/>
                  </a:lnTo>
                  <a:lnTo>
                    <a:pt x="21247" y="147002"/>
                  </a:lnTo>
                  <a:lnTo>
                    <a:pt x="22733" y="143675"/>
                  </a:lnTo>
                  <a:lnTo>
                    <a:pt x="28651" y="138645"/>
                  </a:lnTo>
                  <a:lnTo>
                    <a:pt x="32677" y="137401"/>
                  </a:lnTo>
                  <a:lnTo>
                    <a:pt x="37769" y="137401"/>
                  </a:lnTo>
                  <a:lnTo>
                    <a:pt x="42646" y="137426"/>
                  </a:lnTo>
                  <a:lnTo>
                    <a:pt x="46659" y="138468"/>
                  </a:lnTo>
                  <a:lnTo>
                    <a:pt x="53416" y="143027"/>
                  </a:lnTo>
                  <a:lnTo>
                    <a:pt x="55219" y="146558"/>
                  </a:lnTo>
                  <a:lnTo>
                    <a:pt x="55219" y="138455"/>
                  </a:lnTo>
                  <a:lnTo>
                    <a:pt x="54140" y="137401"/>
                  </a:lnTo>
                  <a:lnTo>
                    <a:pt x="50634" y="133985"/>
                  </a:lnTo>
                  <a:lnTo>
                    <a:pt x="45199" y="132130"/>
                  </a:lnTo>
                  <a:lnTo>
                    <a:pt x="30886" y="132105"/>
                  </a:lnTo>
                  <a:lnTo>
                    <a:pt x="25412" y="134073"/>
                  </a:lnTo>
                  <a:lnTo>
                    <a:pt x="18465" y="141376"/>
                  </a:lnTo>
                  <a:lnTo>
                    <a:pt x="16929" y="145542"/>
                  </a:lnTo>
                  <a:lnTo>
                    <a:pt x="16916" y="156705"/>
                  </a:lnTo>
                  <a:lnTo>
                    <a:pt x="18465" y="160858"/>
                  </a:lnTo>
                  <a:lnTo>
                    <a:pt x="22288" y="164884"/>
                  </a:lnTo>
                  <a:lnTo>
                    <a:pt x="25450" y="168173"/>
                  </a:lnTo>
                  <a:lnTo>
                    <a:pt x="30873" y="170141"/>
                  </a:lnTo>
                  <a:lnTo>
                    <a:pt x="45072" y="170167"/>
                  </a:lnTo>
                  <a:lnTo>
                    <a:pt x="50533" y="168313"/>
                  </a:lnTo>
                  <a:lnTo>
                    <a:pt x="54051" y="164884"/>
                  </a:lnTo>
                  <a:lnTo>
                    <a:pt x="57861" y="161175"/>
                  </a:lnTo>
                  <a:lnTo>
                    <a:pt x="59601" y="156705"/>
                  </a:lnTo>
                  <a:lnTo>
                    <a:pt x="59613" y="1455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2429" y="4370489"/>
              <a:ext cx="76403" cy="60385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974330" y="484530"/>
            <a:ext cx="4039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produjo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superó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capacidad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prolongado.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situación,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21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7974295" y="1397660"/>
            <a:ext cx="432625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situación,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deseable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entender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sucede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pone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eléctrico. Cuando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arrancan,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superior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capacidad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 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diseño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corriente 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arranque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unas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veces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b="1" spc="20" dirty="0">
                <a:solidFill>
                  <a:srgbClr val="171514"/>
                </a:solidFill>
                <a:latin typeface="Trebuchet MS"/>
                <a:cs typeface="Trebuchet MS"/>
              </a:rPr>
              <a:t>corriente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a </a:t>
            </a:r>
            <a:r>
              <a:rPr sz="850" b="1" spc="-2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plena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carga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eficiencia, 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tolerar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%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ocho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segundos,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caído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4690" y="6201670"/>
            <a:ext cx="13944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Protección</a:t>
            </a:r>
            <a:r>
              <a:rPr sz="85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02" y="6149599"/>
            <a:ext cx="43122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5080" indent="-133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 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ocurran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dimensionarse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esto, 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separado conocido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</a:t>
            </a:r>
            <a:r>
              <a:rPr sz="9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4350" y="3160810"/>
            <a:ext cx="2053361" cy="9617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319579" y="7055968"/>
            <a:ext cx="875030" cy="790575"/>
            <a:chOff x="3264979" y="7055967"/>
            <a:chExt cx="875030" cy="790575"/>
          </a:xfrm>
        </p:grpSpPr>
        <p:sp>
          <p:nvSpPr>
            <p:cNvPr id="4" name="object 4"/>
            <p:cNvSpPr/>
            <p:nvPr/>
          </p:nvSpPr>
          <p:spPr>
            <a:xfrm>
              <a:off x="3494620" y="7165352"/>
              <a:ext cx="569595" cy="84455"/>
            </a:xfrm>
            <a:custGeom>
              <a:avLst/>
              <a:gdLst/>
              <a:ahLst/>
              <a:cxnLst/>
              <a:rect l="l" t="t" r="r" b="b"/>
              <a:pathLst>
                <a:path w="569595" h="84454">
                  <a:moveTo>
                    <a:pt x="569506" y="0"/>
                  </a:moveTo>
                  <a:lnTo>
                    <a:pt x="0" y="0"/>
                  </a:lnTo>
                  <a:lnTo>
                    <a:pt x="0" y="83908"/>
                  </a:lnTo>
                  <a:lnTo>
                    <a:pt x="569506" y="83908"/>
                  </a:lnTo>
                  <a:lnTo>
                    <a:pt x="56950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4620" y="7165352"/>
              <a:ext cx="569595" cy="84455"/>
            </a:xfrm>
            <a:custGeom>
              <a:avLst/>
              <a:gdLst/>
              <a:ahLst/>
              <a:cxnLst/>
              <a:rect l="l" t="t" r="r" b="b"/>
              <a:pathLst>
                <a:path w="569595" h="84454">
                  <a:moveTo>
                    <a:pt x="0" y="0"/>
                  </a:moveTo>
                  <a:lnTo>
                    <a:pt x="569506" y="0"/>
                  </a:lnTo>
                  <a:lnTo>
                    <a:pt x="569506" y="83908"/>
                  </a:lnTo>
                  <a:lnTo>
                    <a:pt x="0" y="8390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69411" y="7058253"/>
              <a:ext cx="447040" cy="448945"/>
            </a:xfrm>
            <a:custGeom>
              <a:avLst/>
              <a:gdLst/>
              <a:ahLst/>
              <a:cxnLst/>
              <a:rect l="l" t="t" r="r" b="b"/>
              <a:pathLst>
                <a:path w="447039" h="448945">
                  <a:moveTo>
                    <a:pt x="351205" y="0"/>
                  </a:moveTo>
                  <a:lnTo>
                    <a:pt x="0" y="353682"/>
                  </a:lnTo>
                  <a:lnTo>
                    <a:pt x="95681" y="448690"/>
                  </a:lnTo>
                  <a:lnTo>
                    <a:pt x="446887" y="94995"/>
                  </a:lnTo>
                  <a:lnTo>
                    <a:pt x="35120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69411" y="7058253"/>
              <a:ext cx="447040" cy="448945"/>
            </a:xfrm>
            <a:custGeom>
              <a:avLst/>
              <a:gdLst/>
              <a:ahLst/>
              <a:cxnLst/>
              <a:rect l="l" t="t" r="r" b="b"/>
              <a:pathLst>
                <a:path w="447039" h="448945">
                  <a:moveTo>
                    <a:pt x="446887" y="94995"/>
                  </a:moveTo>
                  <a:lnTo>
                    <a:pt x="95681" y="448690"/>
                  </a:lnTo>
                  <a:lnTo>
                    <a:pt x="0" y="353682"/>
                  </a:lnTo>
                  <a:lnTo>
                    <a:pt x="351205" y="0"/>
                  </a:lnTo>
                  <a:lnTo>
                    <a:pt x="446887" y="949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1864" y="7330059"/>
              <a:ext cx="645795" cy="513715"/>
            </a:xfrm>
            <a:custGeom>
              <a:avLst/>
              <a:gdLst/>
              <a:ahLst/>
              <a:cxnLst/>
              <a:rect l="l" t="t" r="r" b="b"/>
              <a:pathLst>
                <a:path w="645795" h="513715">
                  <a:moveTo>
                    <a:pt x="125577" y="0"/>
                  </a:moveTo>
                  <a:lnTo>
                    <a:pt x="0" y="48691"/>
                  </a:lnTo>
                  <a:lnTo>
                    <a:pt x="180987" y="512825"/>
                  </a:lnTo>
                  <a:lnTo>
                    <a:pt x="181482" y="513689"/>
                  </a:lnTo>
                  <a:lnTo>
                    <a:pt x="645604" y="332714"/>
                  </a:lnTo>
                  <a:lnTo>
                    <a:pt x="596912" y="207149"/>
                  </a:lnTo>
                  <a:lnTo>
                    <a:pt x="257670" y="339242"/>
                  </a:lnTo>
                  <a:lnTo>
                    <a:pt x="12557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1864" y="7330059"/>
              <a:ext cx="645795" cy="513715"/>
            </a:xfrm>
            <a:custGeom>
              <a:avLst/>
              <a:gdLst/>
              <a:ahLst/>
              <a:cxnLst/>
              <a:rect l="l" t="t" r="r" b="b"/>
              <a:pathLst>
                <a:path w="645795" h="513715">
                  <a:moveTo>
                    <a:pt x="257670" y="339242"/>
                  </a:moveTo>
                  <a:lnTo>
                    <a:pt x="596912" y="207149"/>
                  </a:lnTo>
                  <a:lnTo>
                    <a:pt x="645604" y="332714"/>
                  </a:lnTo>
                  <a:lnTo>
                    <a:pt x="181482" y="513689"/>
                  </a:lnTo>
                  <a:lnTo>
                    <a:pt x="180987" y="512825"/>
                  </a:lnTo>
                  <a:lnTo>
                    <a:pt x="0" y="48691"/>
                  </a:lnTo>
                  <a:lnTo>
                    <a:pt x="125577" y="0"/>
                  </a:lnTo>
                  <a:lnTo>
                    <a:pt x="257670" y="3392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67265" y="7188657"/>
              <a:ext cx="227965" cy="40005"/>
            </a:xfrm>
            <a:custGeom>
              <a:avLst/>
              <a:gdLst/>
              <a:ahLst/>
              <a:cxnLst/>
              <a:rect l="l" t="t" r="r" b="b"/>
              <a:pathLst>
                <a:path w="227964" h="40004">
                  <a:moveTo>
                    <a:pt x="227355" y="0"/>
                  </a:moveTo>
                  <a:lnTo>
                    <a:pt x="0" y="0"/>
                  </a:lnTo>
                  <a:lnTo>
                    <a:pt x="0" y="39458"/>
                  </a:lnTo>
                  <a:lnTo>
                    <a:pt x="227355" y="39458"/>
                  </a:lnTo>
                  <a:lnTo>
                    <a:pt x="22735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67265" y="7188657"/>
              <a:ext cx="227965" cy="40005"/>
            </a:xfrm>
            <a:custGeom>
              <a:avLst/>
              <a:gdLst/>
              <a:ahLst/>
              <a:cxnLst/>
              <a:rect l="l" t="t" r="r" b="b"/>
              <a:pathLst>
                <a:path w="227964" h="40004">
                  <a:moveTo>
                    <a:pt x="0" y="0"/>
                  </a:moveTo>
                  <a:lnTo>
                    <a:pt x="0" y="39458"/>
                  </a:lnTo>
                  <a:lnTo>
                    <a:pt x="227355" y="39458"/>
                  </a:lnTo>
                  <a:lnTo>
                    <a:pt x="22735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999230" y="7190968"/>
            <a:ext cx="232410" cy="44450"/>
            <a:chOff x="4944630" y="7190968"/>
            <a:chExt cx="232410" cy="44450"/>
          </a:xfrm>
        </p:grpSpPr>
        <p:sp>
          <p:nvSpPr>
            <p:cNvPr id="13" name="object 13"/>
            <p:cNvSpPr/>
            <p:nvPr/>
          </p:nvSpPr>
          <p:spPr>
            <a:xfrm>
              <a:off x="4946916" y="7193254"/>
              <a:ext cx="121285" cy="40005"/>
            </a:xfrm>
            <a:custGeom>
              <a:avLst/>
              <a:gdLst/>
              <a:ahLst/>
              <a:cxnLst/>
              <a:rect l="l" t="t" r="r" b="b"/>
              <a:pathLst>
                <a:path w="121285" h="40004">
                  <a:moveTo>
                    <a:pt x="0" y="39458"/>
                  </a:moveTo>
                  <a:lnTo>
                    <a:pt x="120827" y="39458"/>
                  </a:lnTo>
                  <a:lnTo>
                    <a:pt x="120827" y="0"/>
                  </a:lnTo>
                  <a:lnTo>
                    <a:pt x="0" y="0"/>
                  </a:lnTo>
                  <a:lnTo>
                    <a:pt x="0" y="39458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46916" y="7193254"/>
              <a:ext cx="227965" cy="40005"/>
            </a:xfrm>
            <a:custGeom>
              <a:avLst/>
              <a:gdLst/>
              <a:ahLst/>
              <a:cxnLst/>
              <a:rect l="l" t="t" r="r" b="b"/>
              <a:pathLst>
                <a:path w="227964" h="40004">
                  <a:moveTo>
                    <a:pt x="0" y="0"/>
                  </a:moveTo>
                  <a:lnTo>
                    <a:pt x="0" y="39458"/>
                  </a:lnTo>
                  <a:lnTo>
                    <a:pt x="227355" y="39458"/>
                  </a:lnTo>
                  <a:lnTo>
                    <a:pt x="22735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322171" y="7176720"/>
            <a:ext cx="225425" cy="62865"/>
          </a:xfrm>
          <a:custGeom>
            <a:avLst/>
            <a:gdLst/>
            <a:ahLst/>
            <a:cxnLst/>
            <a:rect l="l" t="t" r="r" b="b"/>
            <a:pathLst>
              <a:path w="225425" h="62865">
                <a:moveTo>
                  <a:pt x="225209" y="0"/>
                </a:moveTo>
                <a:lnTo>
                  <a:pt x="205841" y="62395"/>
                </a:lnTo>
                <a:lnTo>
                  <a:pt x="188633" y="0"/>
                </a:lnTo>
                <a:lnTo>
                  <a:pt x="185536" y="9737"/>
                </a:lnTo>
                <a:lnTo>
                  <a:pt x="179484" y="31107"/>
                </a:lnTo>
                <a:lnTo>
                  <a:pt x="173700" y="52340"/>
                </a:lnTo>
                <a:lnTo>
                  <a:pt x="171411" y="61671"/>
                </a:lnTo>
                <a:lnTo>
                  <a:pt x="167874" y="52340"/>
                </a:lnTo>
                <a:lnTo>
                  <a:pt x="160840" y="31107"/>
                </a:lnTo>
                <a:lnTo>
                  <a:pt x="154075" y="9737"/>
                </a:lnTo>
                <a:lnTo>
                  <a:pt x="151345" y="0"/>
                </a:lnTo>
                <a:lnTo>
                  <a:pt x="147912" y="9737"/>
                </a:lnTo>
                <a:lnTo>
                  <a:pt x="141119" y="31107"/>
                </a:lnTo>
                <a:lnTo>
                  <a:pt x="134597" y="52340"/>
                </a:lnTo>
                <a:lnTo>
                  <a:pt x="131978" y="61671"/>
                </a:lnTo>
                <a:lnTo>
                  <a:pt x="128657" y="52340"/>
                </a:lnTo>
                <a:lnTo>
                  <a:pt x="122112" y="31107"/>
                </a:lnTo>
                <a:lnTo>
                  <a:pt x="115835" y="9737"/>
                </a:lnTo>
                <a:lnTo>
                  <a:pt x="113322" y="0"/>
                </a:lnTo>
                <a:lnTo>
                  <a:pt x="109896" y="9737"/>
                </a:lnTo>
                <a:lnTo>
                  <a:pt x="103106" y="31107"/>
                </a:lnTo>
                <a:lnTo>
                  <a:pt x="96586" y="52340"/>
                </a:lnTo>
                <a:lnTo>
                  <a:pt x="93967" y="61671"/>
                </a:lnTo>
                <a:lnTo>
                  <a:pt x="90758" y="52340"/>
                </a:lnTo>
                <a:lnTo>
                  <a:pt x="84458" y="31107"/>
                </a:lnTo>
                <a:lnTo>
                  <a:pt x="78429" y="9737"/>
                </a:lnTo>
                <a:lnTo>
                  <a:pt x="76034" y="0"/>
                </a:lnTo>
                <a:lnTo>
                  <a:pt x="72714" y="9737"/>
                </a:lnTo>
                <a:lnTo>
                  <a:pt x="66168" y="31107"/>
                </a:lnTo>
                <a:lnTo>
                  <a:pt x="59891" y="52340"/>
                </a:lnTo>
                <a:lnTo>
                  <a:pt x="57378" y="61671"/>
                </a:lnTo>
                <a:lnTo>
                  <a:pt x="54065" y="52340"/>
                </a:lnTo>
                <a:lnTo>
                  <a:pt x="47523" y="31107"/>
                </a:lnTo>
                <a:lnTo>
                  <a:pt x="41248" y="9737"/>
                </a:lnTo>
                <a:lnTo>
                  <a:pt x="38735" y="0"/>
                </a:lnTo>
                <a:lnTo>
                  <a:pt x="35308" y="9737"/>
                </a:lnTo>
                <a:lnTo>
                  <a:pt x="28517" y="31107"/>
                </a:lnTo>
                <a:lnTo>
                  <a:pt x="21993" y="52340"/>
                </a:lnTo>
                <a:lnTo>
                  <a:pt x="19367" y="61671"/>
                </a:lnTo>
                <a:lnTo>
                  <a:pt x="16041" y="52340"/>
                </a:lnTo>
                <a:lnTo>
                  <a:pt x="9417" y="31107"/>
                </a:lnTo>
                <a:lnTo>
                  <a:pt x="2926" y="9737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01898" y="7181317"/>
            <a:ext cx="122555" cy="62865"/>
          </a:xfrm>
          <a:custGeom>
            <a:avLst/>
            <a:gdLst/>
            <a:ahLst/>
            <a:cxnLst/>
            <a:rect l="l" t="t" r="r" b="b"/>
            <a:pathLst>
              <a:path w="122554" h="62865">
                <a:moveTo>
                  <a:pt x="122288" y="0"/>
                </a:moveTo>
                <a:lnTo>
                  <a:pt x="111759" y="62382"/>
                </a:lnTo>
                <a:lnTo>
                  <a:pt x="102425" y="0"/>
                </a:lnTo>
                <a:lnTo>
                  <a:pt x="100743" y="9736"/>
                </a:lnTo>
                <a:lnTo>
                  <a:pt x="97456" y="31102"/>
                </a:lnTo>
                <a:lnTo>
                  <a:pt x="94317" y="52335"/>
                </a:lnTo>
                <a:lnTo>
                  <a:pt x="93078" y="61671"/>
                </a:lnTo>
                <a:lnTo>
                  <a:pt x="91152" y="52335"/>
                </a:lnTo>
                <a:lnTo>
                  <a:pt x="87328" y="31102"/>
                </a:lnTo>
                <a:lnTo>
                  <a:pt x="83652" y="9736"/>
                </a:lnTo>
                <a:lnTo>
                  <a:pt x="82168" y="0"/>
                </a:lnTo>
                <a:lnTo>
                  <a:pt x="80306" y="9736"/>
                </a:lnTo>
                <a:lnTo>
                  <a:pt x="76620" y="31102"/>
                </a:lnTo>
                <a:lnTo>
                  <a:pt x="73080" y="52335"/>
                </a:lnTo>
                <a:lnTo>
                  <a:pt x="71653" y="61671"/>
                </a:lnTo>
                <a:lnTo>
                  <a:pt x="69855" y="52335"/>
                </a:lnTo>
                <a:lnTo>
                  <a:pt x="66301" y="31102"/>
                </a:lnTo>
                <a:lnTo>
                  <a:pt x="62893" y="9736"/>
                </a:lnTo>
                <a:lnTo>
                  <a:pt x="61531" y="0"/>
                </a:lnTo>
                <a:lnTo>
                  <a:pt x="59666" y="9736"/>
                </a:lnTo>
                <a:lnTo>
                  <a:pt x="55978" y="31102"/>
                </a:lnTo>
                <a:lnTo>
                  <a:pt x="52437" y="52335"/>
                </a:lnTo>
                <a:lnTo>
                  <a:pt x="51015" y="61671"/>
                </a:lnTo>
                <a:lnTo>
                  <a:pt x="49274" y="52335"/>
                </a:lnTo>
                <a:lnTo>
                  <a:pt x="45854" y="31102"/>
                </a:lnTo>
                <a:lnTo>
                  <a:pt x="42580" y="9736"/>
                </a:lnTo>
                <a:lnTo>
                  <a:pt x="41275" y="0"/>
                </a:lnTo>
                <a:lnTo>
                  <a:pt x="39479" y="9736"/>
                </a:lnTo>
                <a:lnTo>
                  <a:pt x="35928" y="31102"/>
                </a:lnTo>
                <a:lnTo>
                  <a:pt x="32520" y="52335"/>
                </a:lnTo>
                <a:lnTo>
                  <a:pt x="31153" y="61671"/>
                </a:lnTo>
                <a:lnTo>
                  <a:pt x="29355" y="52335"/>
                </a:lnTo>
                <a:lnTo>
                  <a:pt x="25800" y="31102"/>
                </a:lnTo>
                <a:lnTo>
                  <a:pt x="22387" y="9736"/>
                </a:lnTo>
                <a:lnTo>
                  <a:pt x="21018" y="0"/>
                </a:lnTo>
                <a:lnTo>
                  <a:pt x="19163" y="9736"/>
                </a:lnTo>
                <a:lnTo>
                  <a:pt x="15481" y="31102"/>
                </a:lnTo>
                <a:lnTo>
                  <a:pt x="11942" y="52335"/>
                </a:lnTo>
                <a:lnTo>
                  <a:pt x="10515" y="61671"/>
                </a:lnTo>
                <a:lnTo>
                  <a:pt x="8711" y="52335"/>
                </a:lnTo>
                <a:lnTo>
                  <a:pt x="5114" y="31102"/>
                </a:lnTo>
                <a:lnTo>
                  <a:pt x="1589" y="9736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28646" y="7210412"/>
            <a:ext cx="145986" cy="411822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284287" y="7069735"/>
            <a:ext cx="40005" cy="273685"/>
            <a:chOff x="3229686" y="7069734"/>
            <a:chExt cx="40005" cy="273685"/>
          </a:xfrm>
        </p:grpSpPr>
        <p:sp>
          <p:nvSpPr>
            <p:cNvPr id="19" name="object 19"/>
            <p:cNvSpPr/>
            <p:nvPr/>
          </p:nvSpPr>
          <p:spPr>
            <a:xfrm>
              <a:off x="3231972" y="7072033"/>
              <a:ext cx="35560" cy="269240"/>
            </a:xfrm>
            <a:custGeom>
              <a:avLst/>
              <a:gdLst/>
              <a:ahLst/>
              <a:cxnLst/>
              <a:rect l="l" t="t" r="r" b="b"/>
              <a:pathLst>
                <a:path w="35560" h="269240">
                  <a:moveTo>
                    <a:pt x="35140" y="0"/>
                  </a:moveTo>
                  <a:lnTo>
                    <a:pt x="0" y="0"/>
                  </a:lnTo>
                  <a:lnTo>
                    <a:pt x="0" y="268947"/>
                  </a:lnTo>
                  <a:lnTo>
                    <a:pt x="35140" y="268947"/>
                  </a:lnTo>
                  <a:lnTo>
                    <a:pt x="35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31972" y="7072020"/>
              <a:ext cx="35560" cy="269240"/>
            </a:xfrm>
            <a:custGeom>
              <a:avLst/>
              <a:gdLst/>
              <a:ahLst/>
              <a:cxnLst/>
              <a:rect l="l" t="t" r="r" b="b"/>
              <a:pathLst>
                <a:path w="35560" h="269240">
                  <a:moveTo>
                    <a:pt x="35140" y="0"/>
                  </a:moveTo>
                  <a:lnTo>
                    <a:pt x="35140" y="268960"/>
                  </a:lnTo>
                  <a:lnTo>
                    <a:pt x="0" y="268960"/>
                  </a:lnTo>
                  <a:lnTo>
                    <a:pt x="0" y="0"/>
                  </a:lnTo>
                  <a:lnTo>
                    <a:pt x="3514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9963938" y="7074332"/>
            <a:ext cx="40005" cy="273685"/>
            <a:chOff x="4909337" y="7074331"/>
            <a:chExt cx="40005" cy="273685"/>
          </a:xfrm>
        </p:grpSpPr>
        <p:sp>
          <p:nvSpPr>
            <p:cNvPr id="22" name="object 22"/>
            <p:cNvSpPr/>
            <p:nvPr/>
          </p:nvSpPr>
          <p:spPr>
            <a:xfrm>
              <a:off x="4911623" y="7076617"/>
              <a:ext cx="35560" cy="269240"/>
            </a:xfrm>
            <a:custGeom>
              <a:avLst/>
              <a:gdLst/>
              <a:ahLst/>
              <a:cxnLst/>
              <a:rect l="l" t="t" r="r" b="b"/>
              <a:pathLst>
                <a:path w="35560" h="269240">
                  <a:moveTo>
                    <a:pt x="35140" y="0"/>
                  </a:moveTo>
                  <a:lnTo>
                    <a:pt x="0" y="0"/>
                  </a:lnTo>
                  <a:lnTo>
                    <a:pt x="0" y="268960"/>
                  </a:lnTo>
                  <a:lnTo>
                    <a:pt x="35140" y="268960"/>
                  </a:lnTo>
                  <a:lnTo>
                    <a:pt x="35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11623" y="7076617"/>
              <a:ext cx="35560" cy="269240"/>
            </a:xfrm>
            <a:custGeom>
              <a:avLst/>
              <a:gdLst/>
              <a:ahLst/>
              <a:cxnLst/>
              <a:rect l="l" t="t" r="r" b="b"/>
              <a:pathLst>
                <a:path w="35560" h="269240">
                  <a:moveTo>
                    <a:pt x="35140" y="0"/>
                  </a:moveTo>
                  <a:lnTo>
                    <a:pt x="35140" y="268960"/>
                  </a:lnTo>
                  <a:lnTo>
                    <a:pt x="0" y="268960"/>
                  </a:lnTo>
                  <a:lnTo>
                    <a:pt x="0" y="0"/>
                  </a:lnTo>
                  <a:lnTo>
                    <a:pt x="3514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272095" y="7181787"/>
            <a:ext cx="17145" cy="50165"/>
            <a:chOff x="3217494" y="7181786"/>
            <a:chExt cx="17145" cy="50165"/>
          </a:xfrm>
        </p:grpSpPr>
        <p:sp>
          <p:nvSpPr>
            <p:cNvPr id="25" name="object 25"/>
            <p:cNvSpPr/>
            <p:nvPr/>
          </p:nvSpPr>
          <p:spPr>
            <a:xfrm>
              <a:off x="3219780" y="7184059"/>
              <a:ext cx="12700" cy="45720"/>
            </a:xfrm>
            <a:custGeom>
              <a:avLst/>
              <a:gdLst/>
              <a:ahLst/>
              <a:cxnLst/>
              <a:rect l="l" t="t" r="r" b="b"/>
              <a:pathLst>
                <a:path w="12700" h="45720">
                  <a:moveTo>
                    <a:pt x="12192" y="0"/>
                  </a:moveTo>
                  <a:lnTo>
                    <a:pt x="0" y="0"/>
                  </a:lnTo>
                  <a:lnTo>
                    <a:pt x="0" y="45186"/>
                  </a:lnTo>
                  <a:lnTo>
                    <a:pt x="12192" y="45186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19780" y="7184072"/>
              <a:ext cx="12700" cy="45720"/>
            </a:xfrm>
            <a:custGeom>
              <a:avLst/>
              <a:gdLst/>
              <a:ahLst/>
              <a:cxnLst/>
              <a:rect l="l" t="t" r="r" b="b"/>
              <a:pathLst>
                <a:path w="12700" h="45720">
                  <a:moveTo>
                    <a:pt x="0" y="0"/>
                  </a:moveTo>
                  <a:lnTo>
                    <a:pt x="0" y="45173"/>
                  </a:lnTo>
                  <a:lnTo>
                    <a:pt x="12192" y="45173"/>
                  </a:lnTo>
                  <a:lnTo>
                    <a:pt x="12192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9951746" y="7186372"/>
            <a:ext cx="17145" cy="50165"/>
            <a:chOff x="4897145" y="7186371"/>
            <a:chExt cx="17145" cy="50165"/>
          </a:xfrm>
        </p:grpSpPr>
        <p:sp>
          <p:nvSpPr>
            <p:cNvPr id="28" name="object 28"/>
            <p:cNvSpPr/>
            <p:nvPr/>
          </p:nvSpPr>
          <p:spPr>
            <a:xfrm>
              <a:off x="4899431" y="7188657"/>
              <a:ext cx="12700" cy="45720"/>
            </a:xfrm>
            <a:custGeom>
              <a:avLst/>
              <a:gdLst/>
              <a:ahLst/>
              <a:cxnLst/>
              <a:rect l="l" t="t" r="r" b="b"/>
              <a:pathLst>
                <a:path w="12700" h="45720">
                  <a:moveTo>
                    <a:pt x="12191" y="0"/>
                  </a:moveTo>
                  <a:lnTo>
                    <a:pt x="0" y="0"/>
                  </a:lnTo>
                  <a:lnTo>
                    <a:pt x="0" y="45186"/>
                  </a:lnTo>
                  <a:lnTo>
                    <a:pt x="12191" y="4518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99431" y="7188657"/>
              <a:ext cx="12700" cy="45720"/>
            </a:xfrm>
            <a:custGeom>
              <a:avLst/>
              <a:gdLst/>
              <a:ahLst/>
              <a:cxnLst/>
              <a:rect l="l" t="t" r="r" b="b"/>
              <a:pathLst>
                <a:path w="12700" h="45720">
                  <a:moveTo>
                    <a:pt x="0" y="0"/>
                  </a:moveTo>
                  <a:lnTo>
                    <a:pt x="0" y="45186"/>
                  </a:lnTo>
                  <a:lnTo>
                    <a:pt x="12192" y="45186"/>
                  </a:lnTo>
                  <a:lnTo>
                    <a:pt x="12192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262062" y="7072504"/>
            <a:ext cx="27305" cy="62865"/>
            <a:chOff x="3207461" y="7072503"/>
            <a:chExt cx="27305" cy="62865"/>
          </a:xfrm>
        </p:grpSpPr>
        <p:sp>
          <p:nvSpPr>
            <p:cNvPr id="31" name="object 31"/>
            <p:cNvSpPr/>
            <p:nvPr/>
          </p:nvSpPr>
          <p:spPr>
            <a:xfrm>
              <a:off x="3209747" y="7074776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09747" y="7074789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089"/>
                  </a:lnTo>
                  <a:lnTo>
                    <a:pt x="22225" y="58089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9941713" y="7077088"/>
            <a:ext cx="27305" cy="62865"/>
            <a:chOff x="4887112" y="7077087"/>
            <a:chExt cx="27305" cy="62865"/>
          </a:xfrm>
        </p:grpSpPr>
        <p:sp>
          <p:nvSpPr>
            <p:cNvPr id="34" name="object 34"/>
            <p:cNvSpPr/>
            <p:nvPr/>
          </p:nvSpPr>
          <p:spPr>
            <a:xfrm>
              <a:off x="4889398" y="7079373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89398" y="7079373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8156449" y="7070662"/>
            <a:ext cx="27305" cy="62865"/>
            <a:chOff x="3101848" y="7070661"/>
            <a:chExt cx="27305" cy="62865"/>
          </a:xfrm>
        </p:grpSpPr>
        <p:sp>
          <p:nvSpPr>
            <p:cNvPr id="37" name="object 37"/>
            <p:cNvSpPr/>
            <p:nvPr/>
          </p:nvSpPr>
          <p:spPr>
            <a:xfrm>
              <a:off x="3104134" y="7072947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22237" y="0"/>
                  </a:moveTo>
                  <a:lnTo>
                    <a:pt x="0" y="0"/>
                  </a:lnTo>
                  <a:lnTo>
                    <a:pt x="0" y="58089"/>
                  </a:lnTo>
                  <a:lnTo>
                    <a:pt x="22237" y="58089"/>
                  </a:lnTo>
                  <a:lnTo>
                    <a:pt x="22237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04134" y="7072947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0" y="0"/>
                  </a:moveTo>
                  <a:lnTo>
                    <a:pt x="0" y="58089"/>
                  </a:lnTo>
                  <a:lnTo>
                    <a:pt x="22237" y="58089"/>
                  </a:lnTo>
                  <a:lnTo>
                    <a:pt x="2223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9915081" y="7075247"/>
            <a:ext cx="27305" cy="62865"/>
            <a:chOff x="4860480" y="7075246"/>
            <a:chExt cx="27305" cy="62865"/>
          </a:xfrm>
        </p:grpSpPr>
        <p:sp>
          <p:nvSpPr>
            <p:cNvPr id="40" name="object 40"/>
            <p:cNvSpPr/>
            <p:nvPr/>
          </p:nvSpPr>
          <p:spPr>
            <a:xfrm>
              <a:off x="4862766" y="7077545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089"/>
                  </a:lnTo>
                  <a:lnTo>
                    <a:pt x="22225" y="58089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62766" y="7077532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262062" y="7280962"/>
            <a:ext cx="27305" cy="62865"/>
            <a:chOff x="3207461" y="7280961"/>
            <a:chExt cx="27305" cy="62865"/>
          </a:xfrm>
        </p:grpSpPr>
        <p:sp>
          <p:nvSpPr>
            <p:cNvPr id="43" name="object 43"/>
            <p:cNvSpPr/>
            <p:nvPr/>
          </p:nvSpPr>
          <p:spPr>
            <a:xfrm>
              <a:off x="3209747" y="7283234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09747" y="7283247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089"/>
                  </a:lnTo>
                  <a:lnTo>
                    <a:pt x="22225" y="58089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941713" y="7285546"/>
            <a:ext cx="27305" cy="62865"/>
            <a:chOff x="4887112" y="7285545"/>
            <a:chExt cx="27305" cy="62865"/>
          </a:xfrm>
        </p:grpSpPr>
        <p:sp>
          <p:nvSpPr>
            <p:cNvPr id="46" name="object 46"/>
            <p:cNvSpPr/>
            <p:nvPr/>
          </p:nvSpPr>
          <p:spPr>
            <a:xfrm>
              <a:off x="4889398" y="7287831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89398" y="7287831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8156449" y="7279120"/>
            <a:ext cx="27305" cy="62865"/>
            <a:chOff x="3101848" y="7279119"/>
            <a:chExt cx="27305" cy="62865"/>
          </a:xfrm>
        </p:grpSpPr>
        <p:sp>
          <p:nvSpPr>
            <p:cNvPr id="49" name="object 49"/>
            <p:cNvSpPr/>
            <p:nvPr/>
          </p:nvSpPr>
          <p:spPr>
            <a:xfrm>
              <a:off x="3104134" y="7281405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22237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37" y="58102"/>
                  </a:lnTo>
                  <a:lnTo>
                    <a:pt x="22237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04134" y="7281405"/>
              <a:ext cx="22860" cy="58419"/>
            </a:xfrm>
            <a:custGeom>
              <a:avLst/>
              <a:gdLst/>
              <a:ahLst/>
              <a:cxnLst/>
              <a:rect l="l" t="t" r="r" b="b"/>
              <a:pathLst>
                <a:path w="22860" h="58420">
                  <a:moveTo>
                    <a:pt x="0" y="0"/>
                  </a:moveTo>
                  <a:lnTo>
                    <a:pt x="0" y="58102"/>
                  </a:lnTo>
                  <a:lnTo>
                    <a:pt x="22237" y="58102"/>
                  </a:lnTo>
                  <a:lnTo>
                    <a:pt x="2223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9915081" y="7283717"/>
            <a:ext cx="27305" cy="62865"/>
            <a:chOff x="4860480" y="7283716"/>
            <a:chExt cx="27305" cy="62865"/>
          </a:xfrm>
        </p:grpSpPr>
        <p:sp>
          <p:nvSpPr>
            <p:cNvPr id="52" name="object 52"/>
            <p:cNvSpPr/>
            <p:nvPr/>
          </p:nvSpPr>
          <p:spPr>
            <a:xfrm>
              <a:off x="4862766" y="7285989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22225" y="0"/>
                  </a:moveTo>
                  <a:lnTo>
                    <a:pt x="0" y="0"/>
                  </a:lnTo>
                  <a:lnTo>
                    <a:pt x="0" y="58102"/>
                  </a:lnTo>
                  <a:lnTo>
                    <a:pt x="22225" y="5810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862766" y="7286002"/>
              <a:ext cx="22225" cy="58419"/>
            </a:xfrm>
            <a:custGeom>
              <a:avLst/>
              <a:gdLst/>
              <a:ahLst/>
              <a:cxnLst/>
              <a:rect l="l" t="t" r="r" b="b"/>
              <a:pathLst>
                <a:path w="22225" h="58420">
                  <a:moveTo>
                    <a:pt x="0" y="0"/>
                  </a:moveTo>
                  <a:lnTo>
                    <a:pt x="0" y="58089"/>
                  </a:lnTo>
                  <a:lnTo>
                    <a:pt x="22225" y="58089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8802230" y="7174433"/>
            <a:ext cx="55244" cy="55244"/>
            <a:chOff x="3747630" y="7174433"/>
            <a:chExt cx="55244" cy="55244"/>
          </a:xfrm>
        </p:grpSpPr>
        <p:sp>
          <p:nvSpPr>
            <p:cNvPr id="55" name="object 55"/>
            <p:cNvSpPr/>
            <p:nvPr/>
          </p:nvSpPr>
          <p:spPr>
            <a:xfrm>
              <a:off x="3749916" y="7176719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15328" y="1972"/>
                  </a:lnTo>
                  <a:lnTo>
                    <a:pt x="7351" y="7351"/>
                  </a:lnTo>
                  <a:lnTo>
                    <a:pt x="1972" y="15328"/>
                  </a:lnTo>
                  <a:lnTo>
                    <a:pt x="0" y="25095"/>
                  </a:lnTo>
                  <a:lnTo>
                    <a:pt x="1972" y="34874"/>
                  </a:lnTo>
                  <a:lnTo>
                    <a:pt x="7351" y="42854"/>
                  </a:lnTo>
                  <a:lnTo>
                    <a:pt x="15328" y="48232"/>
                  </a:lnTo>
                  <a:lnTo>
                    <a:pt x="25095" y="50203"/>
                  </a:lnTo>
                  <a:lnTo>
                    <a:pt x="34869" y="48232"/>
                  </a:lnTo>
                  <a:lnTo>
                    <a:pt x="42849" y="42854"/>
                  </a:lnTo>
                  <a:lnTo>
                    <a:pt x="48230" y="34874"/>
                  </a:lnTo>
                  <a:lnTo>
                    <a:pt x="50203" y="25095"/>
                  </a:lnTo>
                  <a:lnTo>
                    <a:pt x="48230" y="15328"/>
                  </a:lnTo>
                  <a:lnTo>
                    <a:pt x="42849" y="7351"/>
                  </a:lnTo>
                  <a:lnTo>
                    <a:pt x="34869" y="1972"/>
                  </a:lnTo>
                  <a:lnTo>
                    <a:pt x="25095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749916" y="7176719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34869" y="1972"/>
                  </a:lnTo>
                  <a:lnTo>
                    <a:pt x="42849" y="7351"/>
                  </a:lnTo>
                  <a:lnTo>
                    <a:pt x="48230" y="15328"/>
                  </a:lnTo>
                  <a:lnTo>
                    <a:pt x="50203" y="25095"/>
                  </a:lnTo>
                  <a:lnTo>
                    <a:pt x="48230" y="34874"/>
                  </a:lnTo>
                  <a:lnTo>
                    <a:pt x="42849" y="42854"/>
                  </a:lnTo>
                  <a:lnTo>
                    <a:pt x="34869" y="48232"/>
                  </a:lnTo>
                  <a:lnTo>
                    <a:pt x="25095" y="50203"/>
                  </a:lnTo>
                  <a:lnTo>
                    <a:pt x="15328" y="48232"/>
                  </a:lnTo>
                  <a:lnTo>
                    <a:pt x="7351" y="42854"/>
                  </a:lnTo>
                  <a:lnTo>
                    <a:pt x="1972" y="34874"/>
                  </a:lnTo>
                  <a:lnTo>
                    <a:pt x="0" y="25095"/>
                  </a:lnTo>
                  <a:lnTo>
                    <a:pt x="1972" y="15328"/>
                  </a:lnTo>
                  <a:lnTo>
                    <a:pt x="7351" y="7351"/>
                  </a:lnTo>
                  <a:lnTo>
                    <a:pt x="15328" y="1972"/>
                  </a:lnTo>
                  <a:lnTo>
                    <a:pt x="2509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8596515" y="7375550"/>
            <a:ext cx="55244" cy="55244"/>
            <a:chOff x="3541915" y="7375550"/>
            <a:chExt cx="55244" cy="55244"/>
          </a:xfrm>
        </p:grpSpPr>
        <p:sp>
          <p:nvSpPr>
            <p:cNvPr id="58" name="object 58"/>
            <p:cNvSpPr/>
            <p:nvPr/>
          </p:nvSpPr>
          <p:spPr>
            <a:xfrm>
              <a:off x="3544201" y="737783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15334" y="1970"/>
                  </a:lnTo>
                  <a:lnTo>
                    <a:pt x="7353" y="7346"/>
                  </a:lnTo>
                  <a:lnTo>
                    <a:pt x="1972" y="15323"/>
                  </a:lnTo>
                  <a:lnTo>
                    <a:pt x="0" y="25095"/>
                  </a:lnTo>
                  <a:lnTo>
                    <a:pt x="1972" y="34869"/>
                  </a:lnTo>
                  <a:lnTo>
                    <a:pt x="7353" y="42849"/>
                  </a:lnTo>
                  <a:lnTo>
                    <a:pt x="15334" y="48230"/>
                  </a:lnTo>
                  <a:lnTo>
                    <a:pt x="25107" y="50203"/>
                  </a:lnTo>
                  <a:lnTo>
                    <a:pt x="34881" y="48230"/>
                  </a:lnTo>
                  <a:lnTo>
                    <a:pt x="42862" y="42849"/>
                  </a:lnTo>
                  <a:lnTo>
                    <a:pt x="48242" y="34869"/>
                  </a:lnTo>
                  <a:lnTo>
                    <a:pt x="50215" y="25095"/>
                  </a:lnTo>
                  <a:lnTo>
                    <a:pt x="48242" y="15323"/>
                  </a:lnTo>
                  <a:lnTo>
                    <a:pt x="42862" y="7346"/>
                  </a:lnTo>
                  <a:lnTo>
                    <a:pt x="34881" y="1970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44201" y="737783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34881" y="1970"/>
                  </a:lnTo>
                  <a:lnTo>
                    <a:pt x="42862" y="7346"/>
                  </a:lnTo>
                  <a:lnTo>
                    <a:pt x="48242" y="15323"/>
                  </a:lnTo>
                  <a:lnTo>
                    <a:pt x="50215" y="25095"/>
                  </a:lnTo>
                  <a:lnTo>
                    <a:pt x="48242" y="34869"/>
                  </a:lnTo>
                  <a:lnTo>
                    <a:pt x="42862" y="42849"/>
                  </a:lnTo>
                  <a:lnTo>
                    <a:pt x="34881" y="48230"/>
                  </a:lnTo>
                  <a:lnTo>
                    <a:pt x="25107" y="50203"/>
                  </a:lnTo>
                  <a:lnTo>
                    <a:pt x="15334" y="48230"/>
                  </a:lnTo>
                  <a:lnTo>
                    <a:pt x="7353" y="42849"/>
                  </a:lnTo>
                  <a:lnTo>
                    <a:pt x="1972" y="34869"/>
                  </a:lnTo>
                  <a:lnTo>
                    <a:pt x="0" y="25095"/>
                  </a:lnTo>
                  <a:lnTo>
                    <a:pt x="1972" y="15323"/>
                  </a:lnTo>
                  <a:lnTo>
                    <a:pt x="7353" y="7346"/>
                  </a:lnTo>
                  <a:lnTo>
                    <a:pt x="15334" y="1970"/>
                  </a:lnTo>
                  <a:lnTo>
                    <a:pt x="251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067622" y="7595946"/>
            <a:ext cx="55244" cy="55244"/>
            <a:chOff x="4013022" y="7595946"/>
            <a:chExt cx="55244" cy="55244"/>
          </a:xfrm>
        </p:grpSpPr>
        <p:sp>
          <p:nvSpPr>
            <p:cNvPr id="61" name="object 61"/>
            <p:cNvSpPr/>
            <p:nvPr/>
          </p:nvSpPr>
          <p:spPr>
            <a:xfrm>
              <a:off x="4015308" y="7598232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15334" y="1972"/>
                  </a:lnTo>
                  <a:lnTo>
                    <a:pt x="7353" y="7351"/>
                  </a:lnTo>
                  <a:lnTo>
                    <a:pt x="1972" y="15328"/>
                  </a:lnTo>
                  <a:lnTo>
                    <a:pt x="0" y="25095"/>
                  </a:lnTo>
                  <a:lnTo>
                    <a:pt x="1972" y="34876"/>
                  </a:lnTo>
                  <a:lnTo>
                    <a:pt x="7353" y="42860"/>
                  </a:lnTo>
                  <a:lnTo>
                    <a:pt x="15334" y="48242"/>
                  </a:lnTo>
                  <a:lnTo>
                    <a:pt x="25107" y="50215"/>
                  </a:lnTo>
                  <a:lnTo>
                    <a:pt x="34876" y="48242"/>
                  </a:lnTo>
                  <a:lnTo>
                    <a:pt x="42857" y="42860"/>
                  </a:lnTo>
                  <a:lnTo>
                    <a:pt x="48241" y="34876"/>
                  </a:lnTo>
                  <a:lnTo>
                    <a:pt x="50215" y="25095"/>
                  </a:lnTo>
                  <a:lnTo>
                    <a:pt x="48241" y="15328"/>
                  </a:lnTo>
                  <a:lnTo>
                    <a:pt x="42857" y="7351"/>
                  </a:lnTo>
                  <a:lnTo>
                    <a:pt x="34876" y="1972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15308" y="7598232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34876" y="1972"/>
                  </a:lnTo>
                  <a:lnTo>
                    <a:pt x="42857" y="7351"/>
                  </a:lnTo>
                  <a:lnTo>
                    <a:pt x="48241" y="15328"/>
                  </a:lnTo>
                  <a:lnTo>
                    <a:pt x="50215" y="25095"/>
                  </a:lnTo>
                  <a:lnTo>
                    <a:pt x="48241" y="34876"/>
                  </a:lnTo>
                  <a:lnTo>
                    <a:pt x="42857" y="42860"/>
                  </a:lnTo>
                  <a:lnTo>
                    <a:pt x="34876" y="48242"/>
                  </a:lnTo>
                  <a:lnTo>
                    <a:pt x="25107" y="50215"/>
                  </a:lnTo>
                  <a:lnTo>
                    <a:pt x="15334" y="48242"/>
                  </a:lnTo>
                  <a:lnTo>
                    <a:pt x="7353" y="42860"/>
                  </a:lnTo>
                  <a:lnTo>
                    <a:pt x="1972" y="34876"/>
                  </a:lnTo>
                  <a:lnTo>
                    <a:pt x="0" y="25095"/>
                  </a:lnTo>
                  <a:lnTo>
                    <a:pt x="1972" y="15328"/>
                  </a:lnTo>
                  <a:lnTo>
                    <a:pt x="7353" y="7351"/>
                  </a:lnTo>
                  <a:lnTo>
                    <a:pt x="15334" y="1972"/>
                  </a:lnTo>
                  <a:lnTo>
                    <a:pt x="251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8680081" y="7584008"/>
            <a:ext cx="55244" cy="55244"/>
            <a:chOff x="3625481" y="7584008"/>
            <a:chExt cx="55244" cy="55244"/>
          </a:xfrm>
        </p:grpSpPr>
        <p:sp>
          <p:nvSpPr>
            <p:cNvPr id="64" name="object 64"/>
            <p:cNvSpPr/>
            <p:nvPr/>
          </p:nvSpPr>
          <p:spPr>
            <a:xfrm>
              <a:off x="3627767" y="7586294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15334" y="1972"/>
                  </a:lnTo>
                  <a:lnTo>
                    <a:pt x="7353" y="7351"/>
                  </a:lnTo>
                  <a:lnTo>
                    <a:pt x="1972" y="15328"/>
                  </a:lnTo>
                  <a:lnTo>
                    <a:pt x="0" y="25095"/>
                  </a:lnTo>
                  <a:lnTo>
                    <a:pt x="1972" y="34874"/>
                  </a:lnTo>
                  <a:lnTo>
                    <a:pt x="7353" y="42854"/>
                  </a:lnTo>
                  <a:lnTo>
                    <a:pt x="15334" y="48232"/>
                  </a:lnTo>
                  <a:lnTo>
                    <a:pt x="25107" y="50203"/>
                  </a:lnTo>
                  <a:lnTo>
                    <a:pt x="34881" y="48232"/>
                  </a:lnTo>
                  <a:lnTo>
                    <a:pt x="42862" y="42854"/>
                  </a:lnTo>
                  <a:lnTo>
                    <a:pt x="48242" y="34874"/>
                  </a:lnTo>
                  <a:lnTo>
                    <a:pt x="50215" y="25095"/>
                  </a:lnTo>
                  <a:lnTo>
                    <a:pt x="48242" y="15328"/>
                  </a:lnTo>
                  <a:lnTo>
                    <a:pt x="42862" y="7351"/>
                  </a:lnTo>
                  <a:lnTo>
                    <a:pt x="34881" y="1972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27767" y="7586294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34881" y="1972"/>
                  </a:lnTo>
                  <a:lnTo>
                    <a:pt x="42862" y="7351"/>
                  </a:lnTo>
                  <a:lnTo>
                    <a:pt x="48242" y="15328"/>
                  </a:lnTo>
                  <a:lnTo>
                    <a:pt x="50215" y="25095"/>
                  </a:lnTo>
                  <a:lnTo>
                    <a:pt x="48242" y="34874"/>
                  </a:lnTo>
                  <a:lnTo>
                    <a:pt x="42862" y="42854"/>
                  </a:lnTo>
                  <a:lnTo>
                    <a:pt x="34881" y="48232"/>
                  </a:lnTo>
                  <a:lnTo>
                    <a:pt x="25107" y="50203"/>
                  </a:lnTo>
                  <a:lnTo>
                    <a:pt x="15334" y="48232"/>
                  </a:lnTo>
                  <a:lnTo>
                    <a:pt x="7353" y="42854"/>
                  </a:lnTo>
                  <a:lnTo>
                    <a:pt x="1972" y="34874"/>
                  </a:lnTo>
                  <a:lnTo>
                    <a:pt x="0" y="25095"/>
                  </a:lnTo>
                  <a:lnTo>
                    <a:pt x="1972" y="15328"/>
                  </a:lnTo>
                  <a:lnTo>
                    <a:pt x="7353" y="7351"/>
                  </a:lnTo>
                  <a:lnTo>
                    <a:pt x="15334" y="1972"/>
                  </a:lnTo>
                  <a:lnTo>
                    <a:pt x="251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8134414" y="7278752"/>
            <a:ext cx="27305" cy="184785"/>
            <a:chOff x="3079813" y="7278751"/>
            <a:chExt cx="27305" cy="184785"/>
          </a:xfrm>
        </p:grpSpPr>
        <p:sp>
          <p:nvSpPr>
            <p:cNvPr id="67" name="object 67"/>
            <p:cNvSpPr/>
            <p:nvPr/>
          </p:nvSpPr>
          <p:spPr>
            <a:xfrm>
              <a:off x="3082099" y="7281037"/>
              <a:ext cx="22225" cy="180340"/>
            </a:xfrm>
            <a:custGeom>
              <a:avLst/>
              <a:gdLst/>
              <a:ahLst/>
              <a:cxnLst/>
              <a:rect l="l" t="t" r="r" b="b"/>
              <a:pathLst>
                <a:path w="22225" h="180340">
                  <a:moveTo>
                    <a:pt x="22225" y="0"/>
                  </a:moveTo>
                  <a:lnTo>
                    <a:pt x="0" y="0"/>
                  </a:lnTo>
                  <a:lnTo>
                    <a:pt x="0" y="179870"/>
                  </a:lnTo>
                  <a:lnTo>
                    <a:pt x="22225" y="179870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082099" y="7281037"/>
              <a:ext cx="22225" cy="180340"/>
            </a:xfrm>
            <a:custGeom>
              <a:avLst/>
              <a:gdLst/>
              <a:ahLst/>
              <a:cxnLst/>
              <a:rect l="l" t="t" r="r" b="b"/>
              <a:pathLst>
                <a:path w="22225" h="180340">
                  <a:moveTo>
                    <a:pt x="0" y="0"/>
                  </a:moveTo>
                  <a:lnTo>
                    <a:pt x="0" y="179870"/>
                  </a:lnTo>
                  <a:lnTo>
                    <a:pt x="22225" y="179870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9893047" y="7284632"/>
            <a:ext cx="27305" cy="183515"/>
            <a:chOff x="4838446" y="7284631"/>
            <a:chExt cx="27305" cy="183515"/>
          </a:xfrm>
        </p:grpSpPr>
        <p:sp>
          <p:nvSpPr>
            <p:cNvPr id="70" name="object 70"/>
            <p:cNvSpPr/>
            <p:nvPr/>
          </p:nvSpPr>
          <p:spPr>
            <a:xfrm>
              <a:off x="4840732" y="7286917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22225" y="0"/>
                  </a:moveTo>
                  <a:lnTo>
                    <a:pt x="0" y="0"/>
                  </a:ln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40732" y="7286917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0" y="0"/>
                  </a:move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134414" y="6950355"/>
            <a:ext cx="27305" cy="183515"/>
            <a:chOff x="3079813" y="6950354"/>
            <a:chExt cx="27305" cy="183515"/>
          </a:xfrm>
        </p:grpSpPr>
        <p:sp>
          <p:nvSpPr>
            <p:cNvPr id="73" name="object 73"/>
            <p:cNvSpPr/>
            <p:nvPr/>
          </p:nvSpPr>
          <p:spPr>
            <a:xfrm>
              <a:off x="3082099" y="6952640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22225" y="0"/>
                  </a:moveTo>
                  <a:lnTo>
                    <a:pt x="0" y="0"/>
                  </a:ln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82099" y="6952640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0" y="0"/>
                  </a:move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9893047" y="6954952"/>
            <a:ext cx="27305" cy="183515"/>
            <a:chOff x="4838446" y="6954951"/>
            <a:chExt cx="27305" cy="183515"/>
          </a:xfrm>
        </p:grpSpPr>
        <p:sp>
          <p:nvSpPr>
            <p:cNvPr id="76" name="object 76"/>
            <p:cNvSpPr/>
            <p:nvPr/>
          </p:nvSpPr>
          <p:spPr>
            <a:xfrm>
              <a:off x="4840732" y="6957237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22225" y="0"/>
                  </a:moveTo>
                  <a:lnTo>
                    <a:pt x="0" y="0"/>
                  </a:ln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840732" y="6957237"/>
              <a:ext cx="22225" cy="179070"/>
            </a:xfrm>
            <a:custGeom>
              <a:avLst/>
              <a:gdLst/>
              <a:ahLst/>
              <a:cxnLst/>
              <a:rect l="l" t="t" r="r" b="b"/>
              <a:pathLst>
                <a:path w="22225" h="179070">
                  <a:moveTo>
                    <a:pt x="0" y="0"/>
                  </a:moveTo>
                  <a:lnTo>
                    <a:pt x="0" y="178587"/>
                  </a:lnTo>
                  <a:lnTo>
                    <a:pt x="22225" y="178587"/>
                  </a:lnTo>
                  <a:lnTo>
                    <a:pt x="22225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/>
          <p:nvPr/>
        </p:nvSpPr>
        <p:spPr>
          <a:xfrm>
            <a:off x="8147913" y="7460476"/>
            <a:ext cx="1270" cy="264795"/>
          </a:xfrm>
          <a:custGeom>
            <a:avLst/>
            <a:gdLst/>
            <a:ahLst/>
            <a:cxnLst/>
            <a:rect l="l" t="t" r="r" b="b"/>
            <a:pathLst>
              <a:path w="1269" h="264795">
                <a:moveTo>
                  <a:pt x="0" y="0"/>
                </a:moveTo>
                <a:lnTo>
                  <a:pt x="711" y="264668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906533" y="7465074"/>
            <a:ext cx="1270" cy="264795"/>
          </a:xfrm>
          <a:custGeom>
            <a:avLst/>
            <a:gdLst/>
            <a:ahLst/>
            <a:cxnLst/>
            <a:rect l="l" t="t" r="r" b="b"/>
            <a:pathLst>
              <a:path w="1270" h="264795">
                <a:moveTo>
                  <a:pt x="0" y="0"/>
                </a:moveTo>
                <a:lnTo>
                  <a:pt x="723" y="264655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9024937" y="7549693"/>
            <a:ext cx="571500" cy="467995"/>
            <a:chOff x="3970337" y="7549692"/>
            <a:chExt cx="571500" cy="467995"/>
          </a:xfrm>
        </p:grpSpPr>
        <p:sp>
          <p:nvSpPr>
            <p:cNvPr id="81" name="object 81"/>
            <p:cNvSpPr/>
            <p:nvPr/>
          </p:nvSpPr>
          <p:spPr>
            <a:xfrm>
              <a:off x="3972623" y="7551978"/>
              <a:ext cx="567055" cy="463550"/>
            </a:xfrm>
            <a:custGeom>
              <a:avLst/>
              <a:gdLst/>
              <a:ahLst/>
              <a:cxnLst/>
              <a:rect l="l" t="t" r="r" b="b"/>
              <a:pathLst>
                <a:path w="567054" h="463550">
                  <a:moveTo>
                    <a:pt x="79387" y="0"/>
                  </a:moveTo>
                  <a:lnTo>
                    <a:pt x="76057" y="4575"/>
                  </a:lnTo>
                  <a:lnTo>
                    <a:pt x="61953" y="26119"/>
                  </a:lnTo>
                  <a:lnTo>
                    <a:pt x="58966" y="31216"/>
                  </a:lnTo>
                  <a:lnTo>
                    <a:pt x="210743" y="146418"/>
                  </a:lnTo>
                  <a:lnTo>
                    <a:pt x="223909" y="174764"/>
                  </a:lnTo>
                  <a:lnTo>
                    <a:pt x="217816" y="189599"/>
                  </a:lnTo>
                  <a:lnTo>
                    <a:pt x="200033" y="194236"/>
                  </a:lnTo>
                  <a:lnTo>
                    <a:pt x="178130" y="191985"/>
                  </a:lnTo>
                  <a:lnTo>
                    <a:pt x="23863" y="74891"/>
                  </a:lnTo>
                  <a:lnTo>
                    <a:pt x="0" y="106324"/>
                  </a:lnTo>
                  <a:lnTo>
                    <a:pt x="192836" y="316877"/>
                  </a:lnTo>
                  <a:lnTo>
                    <a:pt x="329501" y="359257"/>
                  </a:lnTo>
                  <a:lnTo>
                    <a:pt x="521131" y="463181"/>
                  </a:lnTo>
                  <a:lnTo>
                    <a:pt x="566585" y="403288"/>
                  </a:lnTo>
                  <a:lnTo>
                    <a:pt x="411352" y="250545"/>
                  </a:lnTo>
                  <a:lnTo>
                    <a:pt x="333095" y="131203"/>
                  </a:lnTo>
                  <a:lnTo>
                    <a:pt x="206098" y="65149"/>
                  </a:lnTo>
                  <a:lnTo>
                    <a:pt x="98101" y="9465"/>
                  </a:lnTo>
                  <a:lnTo>
                    <a:pt x="7938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72623" y="7551978"/>
              <a:ext cx="567055" cy="463550"/>
            </a:xfrm>
            <a:custGeom>
              <a:avLst/>
              <a:gdLst/>
              <a:ahLst/>
              <a:cxnLst/>
              <a:rect l="l" t="t" r="r" b="b"/>
              <a:pathLst>
                <a:path w="567054" h="463550">
                  <a:moveTo>
                    <a:pt x="521131" y="463181"/>
                  </a:moveTo>
                  <a:lnTo>
                    <a:pt x="566585" y="403288"/>
                  </a:lnTo>
                  <a:lnTo>
                    <a:pt x="411352" y="250545"/>
                  </a:lnTo>
                  <a:lnTo>
                    <a:pt x="366003" y="181215"/>
                  </a:lnTo>
                  <a:lnTo>
                    <a:pt x="342734" y="145673"/>
                  </a:lnTo>
                  <a:lnTo>
                    <a:pt x="267192" y="96787"/>
                  </a:lnTo>
                  <a:lnTo>
                    <a:pt x="206098" y="65149"/>
                  </a:lnTo>
                  <a:lnTo>
                    <a:pt x="145036" y="33612"/>
                  </a:lnTo>
                  <a:lnTo>
                    <a:pt x="98101" y="9465"/>
                  </a:lnTo>
                  <a:lnTo>
                    <a:pt x="79387" y="0"/>
                  </a:lnTo>
                  <a:lnTo>
                    <a:pt x="76057" y="4575"/>
                  </a:lnTo>
                  <a:lnTo>
                    <a:pt x="68948" y="15260"/>
                  </a:lnTo>
                  <a:lnTo>
                    <a:pt x="61953" y="26119"/>
                  </a:lnTo>
                  <a:lnTo>
                    <a:pt x="58966" y="31216"/>
                  </a:lnTo>
                  <a:lnTo>
                    <a:pt x="82504" y="49082"/>
                  </a:lnTo>
                  <a:lnTo>
                    <a:pt x="134697" y="88698"/>
                  </a:lnTo>
                  <a:lnTo>
                    <a:pt x="186969" y="128373"/>
                  </a:lnTo>
                  <a:lnTo>
                    <a:pt x="210743" y="146418"/>
                  </a:lnTo>
                  <a:lnTo>
                    <a:pt x="223909" y="174764"/>
                  </a:lnTo>
                  <a:lnTo>
                    <a:pt x="217816" y="189599"/>
                  </a:lnTo>
                  <a:lnTo>
                    <a:pt x="200033" y="194236"/>
                  </a:lnTo>
                  <a:lnTo>
                    <a:pt x="178130" y="191985"/>
                  </a:lnTo>
                  <a:lnTo>
                    <a:pt x="23863" y="74891"/>
                  </a:lnTo>
                  <a:lnTo>
                    <a:pt x="0" y="106324"/>
                  </a:lnTo>
                  <a:lnTo>
                    <a:pt x="192836" y="316877"/>
                  </a:lnTo>
                  <a:lnTo>
                    <a:pt x="329501" y="359257"/>
                  </a:lnTo>
                  <a:lnTo>
                    <a:pt x="521131" y="4631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0120058" y="7081431"/>
            <a:ext cx="1250950" cy="914400"/>
            <a:chOff x="5065458" y="7081431"/>
            <a:chExt cx="1250950" cy="914400"/>
          </a:xfrm>
        </p:grpSpPr>
        <p:sp>
          <p:nvSpPr>
            <p:cNvPr id="84" name="object 84"/>
            <p:cNvSpPr/>
            <p:nvPr/>
          </p:nvSpPr>
          <p:spPr>
            <a:xfrm>
              <a:off x="5067744" y="7169950"/>
              <a:ext cx="569595" cy="84455"/>
            </a:xfrm>
            <a:custGeom>
              <a:avLst/>
              <a:gdLst/>
              <a:ahLst/>
              <a:cxnLst/>
              <a:rect l="l" t="t" r="r" b="b"/>
              <a:pathLst>
                <a:path w="569595" h="84454">
                  <a:moveTo>
                    <a:pt x="569518" y="0"/>
                  </a:moveTo>
                  <a:lnTo>
                    <a:pt x="0" y="0"/>
                  </a:lnTo>
                  <a:lnTo>
                    <a:pt x="0" y="83908"/>
                  </a:lnTo>
                  <a:lnTo>
                    <a:pt x="569518" y="83908"/>
                  </a:lnTo>
                  <a:lnTo>
                    <a:pt x="56951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67744" y="7169950"/>
              <a:ext cx="569595" cy="84455"/>
            </a:xfrm>
            <a:custGeom>
              <a:avLst/>
              <a:gdLst/>
              <a:ahLst/>
              <a:cxnLst/>
              <a:rect l="l" t="t" r="r" b="b"/>
              <a:pathLst>
                <a:path w="569595" h="84454">
                  <a:moveTo>
                    <a:pt x="0" y="0"/>
                  </a:moveTo>
                  <a:lnTo>
                    <a:pt x="569518" y="0"/>
                  </a:lnTo>
                  <a:lnTo>
                    <a:pt x="569518" y="83908"/>
                  </a:lnTo>
                  <a:lnTo>
                    <a:pt x="0" y="8390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07330" y="7083717"/>
              <a:ext cx="470534" cy="421640"/>
            </a:xfrm>
            <a:custGeom>
              <a:avLst/>
              <a:gdLst/>
              <a:ahLst/>
              <a:cxnLst/>
              <a:rect l="l" t="t" r="r" b="b"/>
              <a:pathLst>
                <a:path w="470535" h="421640">
                  <a:moveTo>
                    <a:pt x="85750" y="0"/>
                  </a:moveTo>
                  <a:lnTo>
                    <a:pt x="0" y="104025"/>
                  </a:lnTo>
                  <a:lnTo>
                    <a:pt x="384568" y="421030"/>
                  </a:lnTo>
                  <a:lnTo>
                    <a:pt x="470306" y="317004"/>
                  </a:lnTo>
                  <a:lnTo>
                    <a:pt x="85750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07330" y="7083717"/>
              <a:ext cx="470534" cy="421640"/>
            </a:xfrm>
            <a:custGeom>
              <a:avLst/>
              <a:gdLst/>
              <a:ahLst/>
              <a:cxnLst/>
              <a:rect l="l" t="t" r="r" b="b"/>
              <a:pathLst>
                <a:path w="470535" h="421640">
                  <a:moveTo>
                    <a:pt x="85750" y="0"/>
                  </a:moveTo>
                  <a:lnTo>
                    <a:pt x="470306" y="317004"/>
                  </a:lnTo>
                  <a:lnTo>
                    <a:pt x="384568" y="421030"/>
                  </a:lnTo>
                  <a:lnTo>
                    <a:pt x="0" y="104025"/>
                  </a:lnTo>
                  <a:lnTo>
                    <a:pt x="8575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381447" y="7352119"/>
              <a:ext cx="514350" cy="641350"/>
            </a:xfrm>
            <a:custGeom>
              <a:avLst/>
              <a:gdLst/>
              <a:ahLst/>
              <a:cxnLst/>
              <a:rect l="l" t="t" r="r" b="b"/>
              <a:pathLst>
                <a:path w="514350" h="641350">
                  <a:moveTo>
                    <a:pt x="173012" y="0"/>
                  </a:moveTo>
                  <a:lnTo>
                    <a:pt x="215" y="467233"/>
                  </a:lnTo>
                  <a:lnTo>
                    <a:pt x="0" y="468236"/>
                  </a:lnTo>
                  <a:lnTo>
                    <a:pt x="467220" y="641007"/>
                  </a:lnTo>
                  <a:lnTo>
                    <a:pt x="514197" y="514781"/>
                  </a:lnTo>
                  <a:lnTo>
                    <a:pt x="172808" y="388353"/>
                  </a:lnTo>
                  <a:lnTo>
                    <a:pt x="299237" y="46951"/>
                  </a:lnTo>
                  <a:lnTo>
                    <a:pt x="17301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81447" y="7352119"/>
              <a:ext cx="514350" cy="641350"/>
            </a:xfrm>
            <a:custGeom>
              <a:avLst/>
              <a:gdLst/>
              <a:ahLst/>
              <a:cxnLst/>
              <a:rect l="l" t="t" r="r" b="b"/>
              <a:pathLst>
                <a:path w="514350" h="641350">
                  <a:moveTo>
                    <a:pt x="172808" y="388353"/>
                  </a:moveTo>
                  <a:lnTo>
                    <a:pt x="514197" y="514781"/>
                  </a:lnTo>
                  <a:lnTo>
                    <a:pt x="467220" y="641007"/>
                  </a:lnTo>
                  <a:lnTo>
                    <a:pt x="0" y="468236"/>
                  </a:lnTo>
                  <a:lnTo>
                    <a:pt x="215" y="467233"/>
                  </a:lnTo>
                  <a:lnTo>
                    <a:pt x="173012" y="0"/>
                  </a:lnTo>
                  <a:lnTo>
                    <a:pt x="299237" y="46951"/>
                  </a:lnTo>
                  <a:lnTo>
                    <a:pt x="172808" y="38835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4579" y="7503769"/>
              <a:ext cx="94818" cy="168719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374830" y="7204608"/>
              <a:ext cx="123189" cy="303530"/>
            </a:xfrm>
            <a:custGeom>
              <a:avLst/>
              <a:gdLst/>
              <a:ahLst/>
              <a:cxnLst/>
              <a:rect l="l" t="t" r="r" b="b"/>
              <a:pathLst>
                <a:path w="123189" h="303529">
                  <a:moveTo>
                    <a:pt x="0" y="0"/>
                  </a:moveTo>
                  <a:lnTo>
                    <a:pt x="19469" y="54368"/>
                  </a:lnTo>
                  <a:lnTo>
                    <a:pt x="58432" y="52158"/>
                  </a:lnTo>
                  <a:lnTo>
                    <a:pt x="5930" y="95910"/>
                  </a:lnTo>
                  <a:lnTo>
                    <a:pt x="16132" y="95438"/>
                  </a:lnTo>
                  <a:lnTo>
                    <a:pt x="38271" y="93595"/>
                  </a:lnTo>
                  <a:lnTo>
                    <a:pt x="60191" y="91509"/>
                  </a:lnTo>
                  <a:lnTo>
                    <a:pt x="69735" y="90309"/>
                  </a:lnTo>
                  <a:lnTo>
                    <a:pt x="62217" y="97919"/>
                  </a:lnTo>
                  <a:lnTo>
                    <a:pt x="44754" y="114106"/>
                  </a:lnTo>
                  <a:lnTo>
                    <a:pt x="27073" y="130050"/>
                  </a:lnTo>
                  <a:lnTo>
                    <a:pt x="18897" y="136931"/>
                  </a:lnTo>
                  <a:lnTo>
                    <a:pt x="29216" y="136829"/>
                  </a:lnTo>
                  <a:lnTo>
                    <a:pt x="51614" y="135797"/>
                  </a:lnTo>
                  <a:lnTo>
                    <a:pt x="73795" y="134523"/>
                  </a:lnTo>
                  <a:lnTo>
                    <a:pt x="83464" y="133692"/>
                  </a:lnTo>
                  <a:lnTo>
                    <a:pt x="75863" y="141058"/>
                  </a:lnTo>
                  <a:lnTo>
                    <a:pt x="58229" y="156706"/>
                  </a:lnTo>
                  <a:lnTo>
                    <a:pt x="40376" y="172110"/>
                  </a:lnTo>
                  <a:lnTo>
                    <a:pt x="32118" y="178739"/>
                  </a:lnTo>
                  <a:lnTo>
                    <a:pt x="42442" y="178642"/>
                  </a:lnTo>
                  <a:lnTo>
                    <a:pt x="64839" y="177611"/>
                  </a:lnTo>
                  <a:lnTo>
                    <a:pt x="87018" y="176334"/>
                  </a:lnTo>
                  <a:lnTo>
                    <a:pt x="96685" y="175501"/>
                  </a:lnTo>
                  <a:lnTo>
                    <a:pt x="89044" y="182741"/>
                  </a:lnTo>
                  <a:lnTo>
                    <a:pt x="71324" y="198116"/>
                  </a:lnTo>
                  <a:lnTo>
                    <a:pt x="53388" y="213248"/>
                  </a:lnTo>
                  <a:lnTo>
                    <a:pt x="45097" y="219760"/>
                  </a:lnTo>
                  <a:lnTo>
                    <a:pt x="55374" y="219535"/>
                  </a:lnTo>
                  <a:lnTo>
                    <a:pt x="77681" y="218233"/>
                  </a:lnTo>
                  <a:lnTo>
                    <a:pt x="99770" y="216688"/>
                  </a:lnTo>
                  <a:lnTo>
                    <a:pt x="109397" y="215734"/>
                  </a:lnTo>
                  <a:lnTo>
                    <a:pt x="101798" y="223100"/>
                  </a:lnTo>
                  <a:lnTo>
                    <a:pt x="84169" y="238748"/>
                  </a:lnTo>
                  <a:lnTo>
                    <a:pt x="66320" y="254152"/>
                  </a:lnTo>
                  <a:lnTo>
                    <a:pt x="58064" y="260781"/>
                  </a:lnTo>
                  <a:lnTo>
                    <a:pt x="68386" y="260684"/>
                  </a:lnTo>
                  <a:lnTo>
                    <a:pt x="90779" y="259654"/>
                  </a:lnTo>
                  <a:lnTo>
                    <a:pt x="112953" y="258381"/>
                  </a:lnTo>
                  <a:lnTo>
                    <a:pt x="122618" y="257556"/>
                  </a:lnTo>
                  <a:lnTo>
                    <a:pt x="115021" y="264926"/>
                  </a:lnTo>
                  <a:lnTo>
                    <a:pt x="97415" y="280658"/>
                  </a:lnTo>
                  <a:lnTo>
                    <a:pt x="79638" y="296298"/>
                  </a:lnTo>
                  <a:lnTo>
                    <a:pt x="71526" y="3033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327624" y="7188657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15339" y="1972"/>
                  </a:lnTo>
                  <a:lnTo>
                    <a:pt x="7358" y="7351"/>
                  </a:lnTo>
                  <a:lnTo>
                    <a:pt x="1974" y="15328"/>
                  </a:lnTo>
                  <a:lnTo>
                    <a:pt x="0" y="25095"/>
                  </a:lnTo>
                  <a:lnTo>
                    <a:pt x="1974" y="34874"/>
                  </a:lnTo>
                  <a:lnTo>
                    <a:pt x="7358" y="42854"/>
                  </a:lnTo>
                  <a:lnTo>
                    <a:pt x="15339" y="48232"/>
                  </a:lnTo>
                  <a:lnTo>
                    <a:pt x="25107" y="50203"/>
                  </a:lnTo>
                  <a:lnTo>
                    <a:pt x="34876" y="48232"/>
                  </a:lnTo>
                  <a:lnTo>
                    <a:pt x="42857" y="42854"/>
                  </a:lnTo>
                  <a:lnTo>
                    <a:pt x="48241" y="34874"/>
                  </a:lnTo>
                  <a:lnTo>
                    <a:pt x="50215" y="25095"/>
                  </a:lnTo>
                  <a:lnTo>
                    <a:pt x="48241" y="15328"/>
                  </a:lnTo>
                  <a:lnTo>
                    <a:pt x="42857" y="7351"/>
                  </a:lnTo>
                  <a:lnTo>
                    <a:pt x="34876" y="1972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327624" y="7188657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34876" y="1972"/>
                  </a:lnTo>
                  <a:lnTo>
                    <a:pt x="42857" y="7351"/>
                  </a:lnTo>
                  <a:lnTo>
                    <a:pt x="48241" y="15328"/>
                  </a:lnTo>
                  <a:lnTo>
                    <a:pt x="50215" y="25095"/>
                  </a:lnTo>
                  <a:lnTo>
                    <a:pt x="48241" y="34874"/>
                  </a:lnTo>
                  <a:lnTo>
                    <a:pt x="42857" y="42854"/>
                  </a:lnTo>
                  <a:lnTo>
                    <a:pt x="34876" y="48232"/>
                  </a:lnTo>
                  <a:lnTo>
                    <a:pt x="25107" y="50203"/>
                  </a:lnTo>
                  <a:lnTo>
                    <a:pt x="15339" y="48232"/>
                  </a:lnTo>
                  <a:lnTo>
                    <a:pt x="7358" y="42854"/>
                  </a:lnTo>
                  <a:lnTo>
                    <a:pt x="1974" y="34874"/>
                  </a:lnTo>
                  <a:lnTo>
                    <a:pt x="0" y="25095"/>
                  </a:lnTo>
                  <a:lnTo>
                    <a:pt x="1974" y="15328"/>
                  </a:lnTo>
                  <a:lnTo>
                    <a:pt x="7358" y="7351"/>
                  </a:lnTo>
                  <a:lnTo>
                    <a:pt x="15339" y="1972"/>
                  </a:lnTo>
                  <a:lnTo>
                    <a:pt x="251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1896" y="7411809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15339" y="1972"/>
                  </a:lnTo>
                  <a:lnTo>
                    <a:pt x="7358" y="7351"/>
                  </a:lnTo>
                  <a:lnTo>
                    <a:pt x="1974" y="15328"/>
                  </a:lnTo>
                  <a:lnTo>
                    <a:pt x="0" y="25095"/>
                  </a:lnTo>
                  <a:lnTo>
                    <a:pt x="1974" y="34874"/>
                  </a:lnTo>
                  <a:lnTo>
                    <a:pt x="7358" y="42854"/>
                  </a:lnTo>
                  <a:lnTo>
                    <a:pt x="15339" y="48232"/>
                  </a:lnTo>
                  <a:lnTo>
                    <a:pt x="25107" y="50203"/>
                  </a:lnTo>
                  <a:lnTo>
                    <a:pt x="34881" y="48232"/>
                  </a:lnTo>
                  <a:lnTo>
                    <a:pt x="42862" y="42854"/>
                  </a:lnTo>
                  <a:lnTo>
                    <a:pt x="48242" y="34874"/>
                  </a:lnTo>
                  <a:lnTo>
                    <a:pt x="50215" y="25095"/>
                  </a:lnTo>
                  <a:lnTo>
                    <a:pt x="48242" y="15328"/>
                  </a:lnTo>
                  <a:lnTo>
                    <a:pt x="42862" y="7351"/>
                  </a:lnTo>
                  <a:lnTo>
                    <a:pt x="34881" y="1972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71896" y="7411809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107" y="0"/>
                  </a:moveTo>
                  <a:lnTo>
                    <a:pt x="34881" y="1972"/>
                  </a:lnTo>
                  <a:lnTo>
                    <a:pt x="42862" y="7351"/>
                  </a:lnTo>
                  <a:lnTo>
                    <a:pt x="48242" y="15328"/>
                  </a:lnTo>
                  <a:lnTo>
                    <a:pt x="50215" y="25095"/>
                  </a:lnTo>
                  <a:lnTo>
                    <a:pt x="48242" y="34874"/>
                  </a:lnTo>
                  <a:lnTo>
                    <a:pt x="42862" y="42854"/>
                  </a:lnTo>
                  <a:lnTo>
                    <a:pt x="34881" y="48232"/>
                  </a:lnTo>
                  <a:lnTo>
                    <a:pt x="25107" y="50203"/>
                  </a:lnTo>
                  <a:lnTo>
                    <a:pt x="15339" y="48232"/>
                  </a:lnTo>
                  <a:lnTo>
                    <a:pt x="7358" y="42854"/>
                  </a:lnTo>
                  <a:lnTo>
                    <a:pt x="1974" y="34874"/>
                  </a:lnTo>
                  <a:lnTo>
                    <a:pt x="0" y="25095"/>
                  </a:lnTo>
                  <a:lnTo>
                    <a:pt x="1974" y="15328"/>
                  </a:lnTo>
                  <a:lnTo>
                    <a:pt x="7358" y="7351"/>
                  </a:lnTo>
                  <a:lnTo>
                    <a:pt x="15339" y="1972"/>
                  </a:lnTo>
                  <a:lnTo>
                    <a:pt x="251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773940" y="7874660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15323" y="1970"/>
                  </a:lnTo>
                  <a:lnTo>
                    <a:pt x="7346" y="7346"/>
                  </a:lnTo>
                  <a:lnTo>
                    <a:pt x="1970" y="15323"/>
                  </a:lnTo>
                  <a:lnTo>
                    <a:pt x="0" y="25095"/>
                  </a:lnTo>
                  <a:lnTo>
                    <a:pt x="1970" y="34869"/>
                  </a:lnTo>
                  <a:lnTo>
                    <a:pt x="7346" y="42849"/>
                  </a:lnTo>
                  <a:lnTo>
                    <a:pt x="15323" y="48230"/>
                  </a:lnTo>
                  <a:lnTo>
                    <a:pt x="25095" y="50203"/>
                  </a:lnTo>
                  <a:lnTo>
                    <a:pt x="34869" y="48230"/>
                  </a:lnTo>
                  <a:lnTo>
                    <a:pt x="42849" y="42849"/>
                  </a:lnTo>
                  <a:lnTo>
                    <a:pt x="48230" y="34869"/>
                  </a:lnTo>
                  <a:lnTo>
                    <a:pt x="50203" y="25095"/>
                  </a:lnTo>
                  <a:lnTo>
                    <a:pt x="48230" y="15323"/>
                  </a:lnTo>
                  <a:lnTo>
                    <a:pt x="42849" y="7346"/>
                  </a:lnTo>
                  <a:lnTo>
                    <a:pt x="34869" y="1970"/>
                  </a:lnTo>
                  <a:lnTo>
                    <a:pt x="25095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773940" y="7874660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34869" y="1970"/>
                  </a:lnTo>
                  <a:lnTo>
                    <a:pt x="42849" y="7346"/>
                  </a:lnTo>
                  <a:lnTo>
                    <a:pt x="48230" y="15323"/>
                  </a:lnTo>
                  <a:lnTo>
                    <a:pt x="50203" y="25095"/>
                  </a:lnTo>
                  <a:lnTo>
                    <a:pt x="48230" y="34869"/>
                  </a:lnTo>
                  <a:lnTo>
                    <a:pt x="42849" y="42849"/>
                  </a:lnTo>
                  <a:lnTo>
                    <a:pt x="34869" y="48230"/>
                  </a:lnTo>
                  <a:lnTo>
                    <a:pt x="25095" y="50203"/>
                  </a:lnTo>
                  <a:lnTo>
                    <a:pt x="15323" y="48230"/>
                  </a:lnTo>
                  <a:lnTo>
                    <a:pt x="7346" y="42849"/>
                  </a:lnTo>
                  <a:lnTo>
                    <a:pt x="1970" y="34869"/>
                  </a:lnTo>
                  <a:lnTo>
                    <a:pt x="0" y="25095"/>
                  </a:lnTo>
                  <a:lnTo>
                    <a:pt x="1970" y="15323"/>
                  </a:lnTo>
                  <a:lnTo>
                    <a:pt x="7346" y="7346"/>
                  </a:lnTo>
                  <a:lnTo>
                    <a:pt x="15323" y="1970"/>
                  </a:lnTo>
                  <a:lnTo>
                    <a:pt x="2509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477319" y="765516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15328" y="1972"/>
                  </a:lnTo>
                  <a:lnTo>
                    <a:pt x="7351" y="7351"/>
                  </a:lnTo>
                  <a:lnTo>
                    <a:pt x="1972" y="15328"/>
                  </a:lnTo>
                  <a:lnTo>
                    <a:pt x="0" y="25095"/>
                  </a:lnTo>
                  <a:lnTo>
                    <a:pt x="1972" y="34874"/>
                  </a:lnTo>
                  <a:lnTo>
                    <a:pt x="7351" y="42854"/>
                  </a:lnTo>
                  <a:lnTo>
                    <a:pt x="15328" y="48232"/>
                  </a:lnTo>
                  <a:lnTo>
                    <a:pt x="25095" y="50203"/>
                  </a:lnTo>
                  <a:lnTo>
                    <a:pt x="34863" y="48232"/>
                  </a:lnTo>
                  <a:lnTo>
                    <a:pt x="42845" y="42854"/>
                  </a:lnTo>
                  <a:lnTo>
                    <a:pt x="48228" y="34874"/>
                  </a:lnTo>
                  <a:lnTo>
                    <a:pt x="50203" y="25095"/>
                  </a:lnTo>
                  <a:lnTo>
                    <a:pt x="48228" y="15328"/>
                  </a:lnTo>
                  <a:lnTo>
                    <a:pt x="42845" y="7351"/>
                  </a:lnTo>
                  <a:lnTo>
                    <a:pt x="34863" y="1972"/>
                  </a:lnTo>
                  <a:lnTo>
                    <a:pt x="25095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77319" y="7655166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25095" y="0"/>
                  </a:moveTo>
                  <a:lnTo>
                    <a:pt x="34863" y="1972"/>
                  </a:lnTo>
                  <a:lnTo>
                    <a:pt x="42845" y="7351"/>
                  </a:lnTo>
                  <a:lnTo>
                    <a:pt x="48228" y="15328"/>
                  </a:lnTo>
                  <a:lnTo>
                    <a:pt x="50203" y="25095"/>
                  </a:lnTo>
                  <a:lnTo>
                    <a:pt x="48228" y="34874"/>
                  </a:lnTo>
                  <a:lnTo>
                    <a:pt x="42845" y="42854"/>
                  </a:lnTo>
                  <a:lnTo>
                    <a:pt x="34863" y="48232"/>
                  </a:lnTo>
                  <a:lnTo>
                    <a:pt x="25095" y="50203"/>
                  </a:lnTo>
                  <a:lnTo>
                    <a:pt x="15328" y="48232"/>
                  </a:lnTo>
                  <a:lnTo>
                    <a:pt x="7351" y="42854"/>
                  </a:lnTo>
                  <a:lnTo>
                    <a:pt x="1972" y="34874"/>
                  </a:lnTo>
                  <a:lnTo>
                    <a:pt x="0" y="25095"/>
                  </a:lnTo>
                  <a:lnTo>
                    <a:pt x="1972" y="15328"/>
                  </a:lnTo>
                  <a:lnTo>
                    <a:pt x="7351" y="7351"/>
                  </a:lnTo>
                  <a:lnTo>
                    <a:pt x="15328" y="1972"/>
                  </a:lnTo>
                  <a:lnTo>
                    <a:pt x="2509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732678" y="7541349"/>
              <a:ext cx="581660" cy="440055"/>
            </a:xfrm>
            <a:custGeom>
              <a:avLst/>
              <a:gdLst/>
              <a:ahLst/>
              <a:cxnLst/>
              <a:rect l="l" t="t" r="r" b="b"/>
              <a:pathLst>
                <a:path w="581660" h="440054">
                  <a:moveTo>
                    <a:pt x="539305" y="0"/>
                  </a:moveTo>
                  <a:lnTo>
                    <a:pt x="344538" y="97370"/>
                  </a:lnTo>
                  <a:lnTo>
                    <a:pt x="206311" y="132753"/>
                  </a:lnTo>
                  <a:lnTo>
                    <a:pt x="152391" y="183938"/>
                  </a:lnTo>
                  <a:lnTo>
                    <a:pt x="15012" y="315603"/>
                  </a:lnTo>
                  <a:lnTo>
                    <a:pt x="0" y="330238"/>
                  </a:lnTo>
                  <a:lnTo>
                    <a:pt x="3245" y="334873"/>
                  </a:lnTo>
                  <a:lnTo>
                    <a:pt x="19057" y="355203"/>
                  </a:lnTo>
                  <a:lnTo>
                    <a:pt x="22910" y="359689"/>
                  </a:lnTo>
                  <a:lnTo>
                    <a:pt x="181051" y="253415"/>
                  </a:lnTo>
                  <a:lnTo>
                    <a:pt x="212125" y="250143"/>
                  </a:lnTo>
                  <a:lnTo>
                    <a:pt x="224185" y="260711"/>
                  </a:lnTo>
                  <a:lnTo>
                    <a:pt x="222811" y="279033"/>
                  </a:lnTo>
                  <a:lnTo>
                    <a:pt x="213588" y="299021"/>
                  </a:lnTo>
                  <a:lnTo>
                    <a:pt x="52857" y="407034"/>
                  </a:lnTo>
                  <a:lnTo>
                    <a:pt x="74853" y="439788"/>
                  </a:lnTo>
                  <a:lnTo>
                    <a:pt x="336499" y="325564"/>
                  </a:lnTo>
                  <a:lnTo>
                    <a:pt x="420852" y="210019"/>
                  </a:lnTo>
                  <a:lnTo>
                    <a:pt x="581240" y="62395"/>
                  </a:lnTo>
                  <a:lnTo>
                    <a:pt x="53930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732678" y="7541349"/>
              <a:ext cx="581660" cy="440055"/>
            </a:xfrm>
            <a:custGeom>
              <a:avLst/>
              <a:gdLst/>
              <a:ahLst/>
              <a:cxnLst/>
              <a:rect l="l" t="t" r="r" b="b"/>
              <a:pathLst>
                <a:path w="581660" h="440054">
                  <a:moveTo>
                    <a:pt x="581240" y="62395"/>
                  </a:moveTo>
                  <a:lnTo>
                    <a:pt x="539305" y="0"/>
                  </a:lnTo>
                  <a:lnTo>
                    <a:pt x="344538" y="97370"/>
                  </a:lnTo>
                  <a:lnTo>
                    <a:pt x="264261" y="117811"/>
                  </a:lnTo>
                  <a:lnTo>
                    <a:pt x="223104" y="128311"/>
                  </a:lnTo>
                  <a:lnTo>
                    <a:pt x="152391" y="183938"/>
                  </a:lnTo>
                  <a:lnTo>
                    <a:pt x="102669" y="231481"/>
                  </a:lnTo>
                  <a:lnTo>
                    <a:pt x="53056" y="279026"/>
                  </a:lnTo>
                  <a:lnTo>
                    <a:pt x="15012" y="315603"/>
                  </a:lnTo>
                  <a:lnTo>
                    <a:pt x="0" y="330238"/>
                  </a:lnTo>
                  <a:lnTo>
                    <a:pt x="3245" y="334873"/>
                  </a:lnTo>
                  <a:lnTo>
                    <a:pt x="11050" y="345063"/>
                  </a:lnTo>
                  <a:lnTo>
                    <a:pt x="19057" y="355203"/>
                  </a:lnTo>
                  <a:lnTo>
                    <a:pt x="22910" y="359689"/>
                  </a:lnTo>
                  <a:lnTo>
                    <a:pt x="47438" y="343202"/>
                  </a:lnTo>
                  <a:lnTo>
                    <a:pt x="101819" y="306657"/>
                  </a:lnTo>
                  <a:lnTo>
                    <a:pt x="156281" y="270060"/>
                  </a:lnTo>
                  <a:lnTo>
                    <a:pt x="181051" y="253415"/>
                  </a:lnTo>
                  <a:lnTo>
                    <a:pt x="212125" y="250143"/>
                  </a:lnTo>
                  <a:lnTo>
                    <a:pt x="224185" y="260711"/>
                  </a:lnTo>
                  <a:lnTo>
                    <a:pt x="222811" y="279033"/>
                  </a:lnTo>
                  <a:lnTo>
                    <a:pt x="213588" y="299021"/>
                  </a:lnTo>
                  <a:lnTo>
                    <a:pt x="52857" y="407034"/>
                  </a:lnTo>
                  <a:lnTo>
                    <a:pt x="74853" y="439788"/>
                  </a:lnTo>
                  <a:lnTo>
                    <a:pt x="336499" y="325564"/>
                  </a:lnTo>
                  <a:lnTo>
                    <a:pt x="420852" y="210019"/>
                  </a:lnTo>
                  <a:lnTo>
                    <a:pt x="581240" y="623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765791" y="6791477"/>
            <a:ext cx="72390" cy="842010"/>
            <a:chOff x="4711191" y="6791477"/>
            <a:chExt cx="72390" cy="842010"/>
          </a:xfrm>
        </p:grpSpPr>
        <p:sp>
          <p:nvSpPr>
            <p:cNvPr id="103" name="object 103"/>
            <p:cNvSpPr/>
            <p:nvPr/>
          </p:nvSpPr>
          <p:spPr>
            <a:xfrm>
              <a:off x="4747577" y="6860819"/>
              <a:ext cx="0" cy="772795"/>
            </a:xfrm>
            <a:custGeom>
              <a:avLst/>
              <a:gdLst/>
              <a:ahLst/>
              <a:cxnLst/>
              <a:rect l="l" t="t" r="r" b="b"/>
              <a:pathLst>
                <a:path h="772795">
                  <a:moveTo>
                    <a:pt x="0" y="0"/>
                  </a:moveTo>
                  <a:lnTo>
                    <a:pt x="0" y="772312"/>
                  </a:lnTo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47577" y="6860819"/>
              <a:ext cx="0" cy="772795"/>
            </a:xfrm>
            <a:custGeom>
              <a:avLst/>
              <a:gdLst/>
              <a:ahLst/>
              <a:cxnLst/>
              <a:rect l="l" t="t" r="r" b="b"/>
              <a:pathLst>
                <a:path h="772795">
                  <a:moveTo>
                    <a:pt x="0" y="0"/>
                  </a:moveTo>
                  <a:lnTo>
                    <a:pt x="0" y="772312"/>
                  </a:lnTo>
                </a:path>
              </a:pathLst>
            </a:custGeom>
            <a:ln w="25400">
              <a:solidFill>
                <a:srgbClr val="B6B8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1191" y="6791477"/>
              <a:ext cx="71920" cy="90906"/>
            </a:xfrm>
            <a:prstGeom prst="rect">
              <a:avLst/>
            </a:prstGeom>
          </p:spPr>
        </p:pic>
      </p:grpSp>
      <p:sp>
        <p:nvSpPr>
          <p:cNvPr id="106" name="object 106"/>
          <p:cNvSpPr/>
          <p:nvPr/>
        </p:nvSpPr>
        <p:spPr>
          <a:xfrm>
            <a:off x="8100911" y="6379057"/>
            <a:ext cx="90805" cy="571500"/>
          </a:xfrm>
          <a:custGeom>
            <a:avLst/>
            <a:gdLst/>
            <a:ahLst/>
            <a:cxnLst/>
            <a:rect l="l" t="t" r="r" b="b"/>
            <a:pathLst>
              <a:path w="90805" h="571500">
                <a:moveTo>
                  <a:pt x="83756" y="258724"/>
                </a:moveTo>
                <a:lnTo>
                  <a:pt x="76771" y="250561"/>
                </a:lnTo>
                <a:lnTo>
                  <a:pt x="67997" y="244268"/>
                </a:lnTo>
                <a:lnTo>
                  <a:pt x="57730" y="240218"/>
                </a:lnTo>
                <a:lnTo>
                  <a:pt x="46266" y="238785"/>
                </a:lnTo>
                <a:lnTo>
                  <a:pt x="28267" y="242299"/>
                </a:lnTo>
                <a:lnTo>
                  <a:pt x="13560" y="251945"/>
                </a:lnTo>
                <a:lnTo>
                  <a:pt x="3639" y="266378"/>
                </a:lnTo>
                <a:lnTo>
                  <a:pt x="0" y="284251"/>
                </a:lnTo>
                <a:lnTo>
                  <a:pt x="3639" y="302249"/>
                </a:lnTo>
                <a:lnTo>
                  <a:pt x="13560" y="316957"/>
                </a:lnTo>
                <a:lnTo>
                  <a:pt x="28267" y="326878"/>
                </a:lnTo>
                <a:lnTo>
                  <a:pt x="46266" y="330517"/>
                </a:lnTo>
                <a:lnTo>
                  <a:pt x="46266" y="571500"/>
                </a:lnTo>
              </a:path>
              <a:path w="90805" h="571500">
                <a:moveTo>
                  <a:pt x="6616" y="220154"/>
                </a:moveTo>
                <a:lnTo>
                  <a:pt x="13594" y="228317"/>
                </a:lnTo>
                <a:lnTo>
                  <a:pt x="22364" y="234610"/>
                </a:lnTo>
                <a:lnTo>
                  <a:pt x="32630" y="238660"/>
                </a:lnTo>
                <a:lnTo>
                  <a:pt x="44094" y="240093"/>
                </a:lnTo>
                <a:lnTo>
                  <a:pt x="62092" y="236579"/>
                </a:lnTo>
                <a:lnTo>
                  <a:pt x="76800" y="226934"/>
                </a:lnTo>
                <a:lnTo>
                  <a:pt x="86721" y="212506"/>
                </a:lnTo>
                <a:lnTo>
                  <a:pt x="90360" y="194640"/>
                </a:lnTo>
                <a:lnTo>
                  <a:pt x="86721" y="176634"/>
                </a:lnTo>
                <a:lnTo>
                  <a:pt x="76800" y="161923"/>
                </a:lnTo>
                <a:lnTo>
                  <a:pt x="62092" y="152000"/>
                </a:lnTo>
                <a:lnTo>
                  <a:pt x="44094" y="148361"/>
                </a:lnTo>
                <a:lnTo>
                  <a:pt x="4409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61093" y="6382981"/>
            <a:ext cx="90805" cy="571500"/>
          </a:xfrm>
          <a:custGeom>
            <a:avLst/>
            <a:gdLst/>
            <a:ahLst/>
            <a:cxnLst/>
            <a:rect l="l" t="t" r="r" b="b"/>
            <a:pathLst>
              <a:path w="90804" h="571500">
                <a:moveTo>
                  <a:pt x="83756" y="258724"/>
                </a:moveTo>
                <a:lnTo>
                  <a:pt x="76778" y="250561"/>
                </a:lnTo>
                <a:lnTo>
                  <a:pt x="68006" y="244268"/>
                </a:lnTo>
                <a:lnTo>
                  <a:pt x="57737" y="240218"/>
                </a:lnTo>
                <a:lnTo>
                  <a:pt x="46266" y="238785"/>
                </a:lnTo>
                <a:lnTo>
                  <a:pt x="28273" y="242299"/>
                </a:lnTo>
                <a:lnTo>
                  <a:pt x="13565" y="251944"/>
                </a:lnTo>
                <a:lnTo>
                  <a:pt x="3641" y="266372"/>
                </a:lnTo>
                <a:lnTo>
                  <a:pt x="0" y="284238"/>
                </a:lnTo>
                <a:lnTo>
                  <a:pt x="3641" y="302244"/>
                </a:lnTo>
                <a:lnTo>
                  <a:pt x="13565" y="316955"/>
                </a:lnTo>
                <a:lnTo>
                  <a:pt x="28273" y="326877"/>
                </a:lnTo>
                <a:lnTo>
                  <a:pt x="46266" y="330517"/>
                </a:lnTo>
                <a:lnTo>
                  <a:pt x="46266" y="571499"/>
                </a:lnTo>
              </a:path>
              <a:path w="90804" h="571500">
                <a:moveTo>
                  <a:pt x="6616" y="220154"/>
                </a:moveTo>
                <a:lnTo>
                  <a:pt x="13601" y="228317"/>
                </a:lnTo>
                <a:lnTo>
                  <a:pt x="22375" y="234610"/>
                </a:lnTo>
                <a:lnTo>
                  <a:pt x="32643" y="238660"/>
                </a:lnTo>
                <a:lnTo>
                  <a:pt x="44107" y="240093"/>
                </a:lnTo>
                <a:lnTo>
                  <a:pt x="62105" y="236579"/>
                </a:lnTo>
                <a:lnTo>
                  <a:pt x="76812" y="226933"/>
                </a:lnTo>
                <a:lnTo>
                  <a:pt x="86733" y="212500"/>
                </a:lnTo>
                <a:lnTo>
                  <a:pt x="90373" y="194627"/>
                </a:lnTo>
                <a:lnTo>
                  <a:pt x="86733" y="176629"/>
                </a:lnTo>
                <a:lnTo>
                  <a:pt x="76812" y="161921"/>
                </a:lnTo>
                <a:lnTo>
                  <a:pt x="62105" y="152000"/>
                </a:lnTo>
                <a:lnTo>
                  <a:pt x="44107" y="148361"/>
                </a:lnTo>
                <a:lnTo>
                  <a:pt x="44107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87511" y="7552030"/>
            <a:ext cx="168275" cy="141605"/>
          </a:xfrm>
          <a:custGeom>
            <a:avLst/>
            <a:gdLst/>
            <a:ahLst/>
            <a:cxnLst/>
            <a:rect l="l" t="t" r="r" b="b"/>
            <a:pathLst>
              <a:path w="168275" h="141604">
                <a:moveTo>
                  <a:pt x="148056" y="140995"/>
                </a:moveTo>
                <a:lnTo>
                  <a:pt x="0" y="32892"/>
                </a:lnTo>
                <a:lnTo>
                  <a:pt x="17627" y="0"/>
                </a:lnTo>
                <a:lnTo>
                  <a:pt x="168033" y="7754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395460" y="8025980"/>
            <a:ext cx="90805" cy="55880"/>
          </a:xfrm>
          <a:custGeom>
            <a:avLst/>
            <a:gdLst/>
            <a:ahLst/>
            <a:cxnLst/>
            <a:rect l="l" t="t" r="r" b="b"/>
            <a:pathLst>
              <a:path w="90804" h="55879">
                <a:moveTo>
                  <a:pt x="0" y="55880"/>
                </a:moveTo>
                <a:lnTo>
                  <a:pt x="90805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49920" y="6594055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61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187054" y="6761696"/>
            <a:ext cx="279400" cy="286385"/>
          </a:xfrm>
          <a:custGeom>
            <a:avLst/>
            <a:gdLst/>
            <a:ahLst/>
            <a:cxnLst/>
            <a:rect l="l" t="t" r="r" b="b"/>
            <a:pathLst>
              <a:path w="279400" h="286384">
                <a:moveTo>
                  <a:pt x="0" y="265430"/>
                </a:moveTo>
                <a:lnTo>
                  <a:pt x="251459" y="0"/>
                </a:lnTo>
              </a:path>
              <a:path w="279400" h="286384">
                <a:moveTo>
                  <a:pt x="153669" y="286385"/>
                </a:moveTo>
                <a:lnTo>
                  <a:pt x="279399" y="1816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7957821" y="500099"/>
            <a:ext cx="15093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60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113" name="object 113"/>
          <p:cNvSpPr txBox="1"/>
          <p:nvPr/>
        </p:nvSpPr>
        <p:spPr>
          <a:xfrm>
            <a:off x="7957820" y="1858998"/>
            <a:ext cx="409765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indica, 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 son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mano.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cuchilla,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reemplazó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mejorados,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016239" y="3225032"/>
            <a:ext cx="8813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150449" y="3893103"/>
            <a:ext cx="4064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57820" y="4355821"/>
            <a:ext cx="4091940" cy="934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encender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motor, 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57770" y="5454371"/>
            <a:ext cx="4131945" cy="1513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Cada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polo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dos juegos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61594">
              <a:tabLst>
                <a:tab pos="1800225" algn="l"/>
              </a:tabLst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	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515620" marR="2753995" algn="just">
              <a:lnSpc>
                <a:spcPct val="156300"/>
              </a:lnSpc>
              <a:spcBef>
                <a:spcPts val="5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 sobrecarga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estacionarios 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Contratos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Mobiliarios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957821" y="7808857"/>
            <a:ext cx="5854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655150" y="7808959"/>
            <a:ext cx="5854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620051" y="8040048"/>
            <a:ext cx="7283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Palanca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operación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174330" y="8236287"/>
            <a:ext cx="10909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"APAGADO"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808872" y="8223588"/>
            <a:ext cx="10585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"ON"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0836" y="2220455"/>
            <a:ext cx="3442283" cy="13236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0759" y="4384459"/>
            <a:ext cx="1673555" cy="10953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20757" y="4500321"/>
            <a:ext cx="1927961" cy="91622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985049" y="4860392"/>
            <a:ext cx="304165" cy="192405"/>
            <a:chOff x="2930448" y="4860391"/>
            <a:chExt cx="304165" cy="19240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9854" y="4860391"/>
              <a:ext cx="271678" cy="74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0448" y="4976317"/>
              <a:ext cx="304088" cy="7589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2377" y="5594222"/>
            <a:ext cx="1178839" cy="767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87648" y="5594222"/>
            <a:ext cx="1145095" cy="767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957820" y="483260"/>
            <a:ext cx="42849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conectados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bipolar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impide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"ENCENDIDO",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(L1),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regresa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(L2).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11201370" y="233057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33175" y="2443860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01370" y="2853612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33175" y="3071545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20" y="3787396"/>
            <a:ext cx="411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lineal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769" y="5905756"/>
            <a:ext cx="4241800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protección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bajo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voltaje </a:t>
            </a:r>
            <a:r>
              <a:rPr sz="900" b="1" spc="-254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171514"/>
                </a:solidFill>
                <a:latin typeface="Trebuchet MS"/>
                <a:cs typeface="Trebuchet MS"/>
              </a:rPr>
              <a:t>(LVP)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LVP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1115" indent="-635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LVP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lesiones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causadas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maquinaria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reiniciaría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restablezca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4621" y="2150022"/>
            <a:ext cx="908615" cy="16902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17799" y="6053137"/>
            <a:ext cx="894375" cy="16692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481990"/>
            <a:ext cx="1515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Trebuchet MS"/>
                <a:cs typeface="Trebuchet MS"/>
              </a:rPr>
              <a:t>e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interruptores  </a:t>
            </a:r>
            <a:r>
              <a:rPr sz="800" b="1" spc="45" dirty="0">
                <a:solidFill>
                  <a:srgbClr val="171514"/>
                </a:solidFill>
                <a:latin typeface="Trebuchet MS"/>
                <a:cs typeface="Trebuchet MS"/>
              </a:rPr>
              <a:t>manuales</a:t>
            </a:r>
            <a:r>
              <a:rPr sz="8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Siemens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758" y="549300"/>
            <a:ext cx="4044315" cy="1419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potencia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Trebuchet MS"/>
                <a:cs typeface="Trebuchet MS"/>
              </a:rPr>
              <a:t>fraccional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50" dirty="0">
                <a:solidFill>
                  <a:srgbClr val="171514"/>
                </a:solidFill>
                <a:latin typeface="Trebuchet MS"/>
                <a:cs typeface="Trebuchet MS"/>
              </a:rPr>
              <a:t>SMF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"ENCENDIDO/APAGADO"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pequeños.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SMF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polos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277 </a:t>
            </a:r>
            <a:r>
              <a:rPr sz="7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CA.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polos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3/4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VDC.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aleación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SMF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gabinetes. También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una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3880473"/>
            <a:ext cx="10979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12" y="4203091"/>
            <a:ext cx="431609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1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Conmutadores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120" dirty="0">
                <a:solidFill>
                  <a:srgbClr val="171514"/>
                </a:solidFill>
                <a:latin typeface="Trebuchet MS"/>
                <a:cs typeface="Trebuchet MS"/>
              </a:rPr>
              <a:t>MMS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80" dirty="0">
                <a:solidFill>
                  <a:srgbClr val="171514"/>
                </a:solidFill>
                <a:latin typeface="Trebuchet MS"/>
                <a:cs typeface="Trebuchet MS"/>
              </a:rPr>
              <a:t>MRS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SMF,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MMS y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MRS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"ENCENDIDO/APAGADO"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con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VAC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1-1/2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VDC.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MMS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MRS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gabinetes.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atrás.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1" y="7780560"/>
            <a:ext cx="11703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tripolar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0222" y="4469688"/>
            <a:ext cx="908558" cy="13720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0751" y="6480809"/>
            <a:ext cx="1490748" cy="19123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68856" y="6480809"/>
            <a:ext cx="1490748" cy="19123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75345" y="4818088"/>
            <a:ext cx="497497" cy="8715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7821" y="484075"/>
            <a:ext cx="4328795" cy="3737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 algn="just">
              <a:lnSpc>
                <a:spcPct val="133300"/>
              </a:lnSpc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Interruptores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55" dirty="0">
                <a:solidFill>
                  <a:srgbClr val="171514"/>
                </a:solidFill>
                <a:latin typeface="Trebuchet MS"/>
                <a:cs typeface="Trebuchet MS"/>
              </a:rPr>
              <a:t>manuales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directos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línea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Siemens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11 </a:t>
            </a:r>
            <a:r>
              <a:rPr sz="900" b="1" spc="-2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11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-45" dirty="0">
                <a:solidFill>
                  <a:srgbClr val="171514"/>
                </a:solidFill>
                <a:latin typeface="Trebuchet MS"/>
                <a:cs typeface="Trebuchet MS"/>
              </a:rPr>
              <a:t>-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55" dirty="0">
                <a:solidFill>
                  <a:srgbClr val="171514"/>
                </a:solidFill>
                <a:latin typeface="Trebuchet MS"/>
                <a:cs typeface="Trebuchet MS"/>
              </a:rPr>
              <a:t>manuales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Trebuchet MS"/>
                <a:cs typeface="Trebuchet MS"/>
              </a:rPr>
              <a:t>3RV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VAC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en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07695">
              <a:lnSpc>
                <a:spcPct val="141200"/>
              </a:lnSpc>
            </a:pP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Interruptores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11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-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3RV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7630">
              <a:lnSpc>
                <a:spcPct val="120000"/>
              </a:lnSpc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11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3RV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bajo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cuando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estilo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(sin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gabinete),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4/NEMA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 ubicaciones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peligrosas).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8564358" y="5843633"/>
            <a:ext cx="471805" cy="2269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spcBef>
                <a:spcPts val="170"/>
              </a:spcBef>
            </a:pP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abierto</a:t>
            </a:r>
            <a:endParaRPr sz="500">
              <a:latin typeface="Microsoft Sans Serif"/>
              <a:cs typeface="Microsoft Sans Serif"/>
            </a:endParaRPr>
          </a:p>
          <a:p>
            <a:pPr marR="27305" algn="ctr">
              <a:spcBef>
                <a:spcPts val="110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33849" y="6004076"/>
            <a:ext cx="5937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Caja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NEMA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3332" y="8417076"/>
            <a:ext cx="1005840" cy="3911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 algn="ctr">
              <a:spcBef>
                <a:spcPts val="16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NEMA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9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36195" algn="ctr">
              <a:lnSpc>
                <a:spcPct val="106700"/>
              </a:lnSpc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Grupo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D 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Grupo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E,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0B0806"/>
                </a:solidFill>
                <a:latin typeface="Microsoft Sans Serif"/>
                <a:cs typeface="Microsoft Sans Serif"/>
              </a:rPr>
              <a:t>F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G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64685" y="8417076"/>
            <a:ext cx="1086485" cy="3911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NEMA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4,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NEMA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9</a:t>
            </a:r>
            <a:endParaRPr sz="750">
              <a:latin typeface="Microsoft Sans Serif"/>
              <a:cs typeface="Microsoft Sans Serif"/>
            </a:endParaRPr>
          </a:p>
          <a:p>
            <a:pPr marL="92710" marR="5080" indent="80010">
              <a:lnSpc>
                <a:spcPct val="106700"/>
              </a:lnSpc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Grupo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D 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Grupo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E,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0B0806"/>
                </a:solidFill>
                <a:latin typeface="Microsoft Sans Serif"/>
                <a:cs typeface="Microsoft Sans Serif"/>
              </a:rPr>
              <a:t>F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G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 rot="180000">
            <a:off x="11271819" y="7391564"/>
            <a:ext cx="10711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10" dirty="0">
                <a:solidFill>
                  <a:srgbClr val="FFFFFF"/>
                </a:solidFill>
                <a:latin typeface="Trebuchet MS"/>
                <a:cs typeface="Trebuchet MS"/>
              </a:rPr>
              <a:t>COMIENZO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 rot="180000">
            <a:off x="9009916" y="7391564"/>
            <a:ext cx="10711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10" dirty="0">
                <a:solidFill>
                  <a:srgbClr val="FFFFFF"/>
                </a:solidFill>
                <a:latin typeface="Trebuchet MS"/>
                <a:cs typeface="Trebuchet MS"/>
              </a:rPr>
              <a:t>COMIENZO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180000">
            <a:off x="11288549" y="7525297"/>
            <a:ext cx="5854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b="1" dirty="0">
                <a:solidFill>
                  <a:srgbClr val="FFFFFF"/>
                </a:solidFill>
                <a:latin typeface="Trebuchet MS"/>
                <a:cs typeface="Trebuchet MS"/>
              </a:rPr>
              <a:t>DETENER</a:t>
            </a:r>
            <a:endParaRPr sz="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 rot="180000">
            <a:off x="11264816" y="7550210"/>
            <a:ext cx="6725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b="1" spc="5" dirty="0">
                <a:solidFill>
                  <a:srgbClr val="FFFFFF"/>
                </a:solidFill>
                <a:latin typeface="Trebuchet MS"/>
                <a:cs typeface="Trebuchet MS"/>
              </a:rPr>
              <a:t>REINICIAR</a:t>
            </a:r>
            <a:endParaRPr sz="1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180000">
            <a:off x="9026651" y="7525297"/>
            <a:ext cx="5854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b="1" dirty="0">
                <a:solidFill>
                  <a:srgbClr val="FFFFFF"/>
                </a:solidFill>
                <a:latin typeface="Trebuchet MS"/>
                <a:cs typeface="Trebuchet MS"/>
              </a:rPr>
              <a:t>DETENER</a:t>
            </a:r>
            <a:endParaRPr sz="1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180000">
            <a:off x="9002919" y="7550209"/>
            <a:ext cx="6725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b="1" spc="5" dirty="0">
                <a:solidFill>
                  <a:srgbClr val="FFFFFF"/>
                </a:solidFill>
                <a:latin typeface="Trebuchet MS"/>
                <a:cs typeface="Trebuchet MS"/>
              </a:rPr>
              <a:t>REINICIAR</a:t>
            </a:r>
            <a:endParaRPr sz="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5928" y="5991251"/>
            <a:ext cx="2063121" cy="21575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991" y="549300"/>
            <a:ext cx="16529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Protectores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7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820" y="484530"/>
            <a:ext cx="43395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Protector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(MSP)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EE.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UU.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países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referencia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Comisión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Electrotécnica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Internacional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(IEC)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MSP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3RV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829462"/>
            <a:ext cx="4342765" cy="2176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Protectores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rebuchet MS"/>
                <a:cs typeface="Trebuchet MS"/>
              </a:rPr>
              <a:t>3RV1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encendido/apagado</a:t>
            </a:r>
            <a:endParaRPr sz="750">
              <a:latin typeface="Microsoft Sans Serif"/>
              <a:cs typeface="Microsoft Sans Serif"/>
            </a:endParaRPr>
          </a:p>
          <a:p>
            <a:pPr marL="12700" marR="55244">
              <a:lnSpc>
                <a:spcPct val="160000"/>
              </a:lnSpc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manual,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(Clase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en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grandes)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750" spc="-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MSP 3RV1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listados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según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508,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apropiados 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MSP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3RV102,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3RV103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3RV104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combinados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autoprotegidos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508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(3RV102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3RV104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adaptadores de terminales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como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grupal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NEC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430-53(C)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4323744"/>
            <a:ext cx="43110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75" dirty="0">
                <a:solidFill>
                  <a:srgbClr val="171514"/>
                </a:solidFill>
                <a:latin typeface="Trebuchet MS"/>
                <a:cs typeface="Trebuchet MS"/>
              </a:rPr>
              <a:t>MSP </a:t>
            </a:r>
            <a:r>
              <a:rPr sz="850" b="1" spc="10" dirty="0">
                <a:solidFill>
                  <a:srgbClr val="171514"/>
                </a:solidFill>
                <a:latin typeface="Trebuchet MS"/>
                <a:cs typeface="Trebuchet MS"/>
              </a:rPr>
              <a:t>3RV2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S00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atornilladas,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cargadas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anillo.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MSP 3RV2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curso.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ventajas, los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3RV2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anteriores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gracias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nueva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tecnología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juega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papel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16239" y="8206677"/>
            <a:ext cx="2048510" cy="2539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cargados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endParaRPr sz="600">
              <a:latin typeface="Microsoft Sans Serif"/>
              <a:cs typeface="Microsoft Sans Serif"/>
            </a:endParaRPr>
          </a:p>
          <a:p>
            <a:pPr marL="333375">
              <a:spcBef>
                <a:spcPts val="52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3RV2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9239" y="3254742"/>
            <a:ext cx="939888" cy="15748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9121" y="3160751"/>
            <a:ext cx="1753933" cy="176235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1" y="531850"/>
            <a:ext cx="197802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3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5761990" y="1874239"/>
            <a:ext cx="17818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5" dirty="0">
                <a:solidFill>
                  <a:srgbClr val="171514"/>
                </a:solidFill>
                <a:latin typeface="Trebuchet MS"/>
                <a:cs typeface="Trebuchet MS"/>
              </a:rPr>
              <a:t>Contactores</a:t>
            </a:r>
            <a:r>
              <a:rPr sz="11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b="1" spc="110" dirty="0">
                <a:solidFill>
                  <a:srgbClr val="171514"/>
                </a:solidFill>
                <a:latin typeface="Trebuchet MS"/>
                <a:cs typeface="Trebuchet MS"/>
              </a:rPr>
              <a:t>NEMA</a:t>
            </a:r>
            <a:r>
              <a:rPr sz="11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Trebuchet MS"/>
                <a:cs typeface="Trebuchet MS"/>
              </a:rPr>
              <a:t>e</a:t>
            </a:r>
            <a:r>
              <a:rPr sz="11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b="1" spc="45" dirty="0">
                <a:solidFill>
                  <a:srgbClr val="171514"/>
                </a:solidFill>
                <a:latin typeface="Trebuchet MS"/>
                <a:cs typeface="Trebuchet MS"/>
              </a:rPr>
              <a:t>IEC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1857728"/>
            <a:ext cx="4241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arrancar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Contactores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magnéticos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función.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57139" y="4949498"/>
            <a:ext cx="7645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60691" y="4949498"/>
            <a:ext cx="6375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5317210"/>
            <a:ext cx="4257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proporcionadas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Trebuchet MS"/>
                <a:cs typeface="Trebuchet MS"/>
              </a:rPr>
              <a:t>Asociación</a:t>
            </a:r>
            <a:r>
              <a:rPr sz="10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0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0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Trebuchet MS"/>
                <a:cs typeface="Trebuchet MS"/>
              </a:rPr>
              <a:t>Fabricantes</a:t>
            </a:r>
            <a:r>
              <a:rPr sz="10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Trebuchet MS"/>
                <a:cs typeface="Trebuchet MS"/>
              </a:rPr>
              <a:t>Eléctricos </a:t>
            </a:r>
            <a:r>
              <a:rPr sz="1000" b="1" spc="-28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Trebuchet MS"/>
                <a:cs typeface="Trebuchet MS"/>
              </a:rPr>
              <a:t>(NEMA)</a:t>
            </a:r>
            <a:r>
              <a:rPr sz="100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Trebuchet MS"/>
                <a:cs typeface="Trebuchet MS"/>
              </a:rPr>
              <a:t>Comisión</a:t>
            </a:r>
            <a:r>
              <a:rPr sz="10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Trebuchet MS"/>
                <a:cs typeface="Trebuchet MS"/>
              </a:rPr>
              <a:t>Electrotécnica</a:t>
            </a:r>
            <a:r>
              <a:rPr sz="10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Trebuchet MS"/>
                <a:cs typeface="Trebuchet MS"/>
              </a:rPr>
              <a:t>Internacional</a:t>
            </a:r>
            <a:r>
              <a:rPr sz="100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Trebuchet MS"/>
                <a:cs typeface="Trebuchet MS"/>
              </a:rPr>
              <a:t>(IEC)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4489" y="2063152"/>
            <a:ext cx="1543603" cy="19386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4167" y="5454955"/>
            <a:ext cx="3354628" cy="22690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30251"/>
            <a:ext cx="17957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Operación</a:t>
            </a:r>
            <a:r>
              <a:rPr sz="9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básica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del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contactor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821" y="484530"/>
            <a:ext cx="42589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entender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principios, considere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electroimán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enrollando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núcleo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hierro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dulce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CC.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magnetiza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núcleo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hierro.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voltaje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CC,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núcleo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hierro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10795" y="2004571"/>
            <a:ext cx="5257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bobina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herida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90016" y="2107440"/>
            <a:ext cx="6343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Núcleo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hierro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dulce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56437" y="3390412"/>
            <a:ext cx="795655" cy="25019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CC</a:t>
            </a:r>
            <a:endParaRPr sz="550">
              <a:latin typeface="Microsoft Sans Serif"/>
              <a:cs typeface="Microsoft Sans Serif"/>
            </a:endParaRPr>
          </a:p>
          <a:p>
            <a:pPr marL="38735" algn="ctr">
              <a:spcBef>
                <a:spcPts val="150"/>
              </a:spcBef>
            </a:pP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(Batería)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19" y="4218694"/>
            <a:ext cx="43529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básico. Hay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involucrados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electroimán,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estacionarios.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79655" y="5325977"/>
            <a:ext cx="418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19155" y="5440276"/>
            <a:ext cx="56197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00354" y="5630776"/>
            <a:ext cx="3009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Primavera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23854" y="5764126"/>
            <a:ext cx="7874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19455" y="5941927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79754" y="6253076"/>
            <a:ext cx="5600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46454" y="6951576"/>
            <a:ext cx="631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15" y="7300826"/>
            <a:ext cx="8794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estacionarios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81055" y="7675475"/>
            <a:ext cx="56197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19" y="7979164"/>
            <a:ext cx="43173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06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enrollar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núcleo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hierro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dulce.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magnético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magnetiza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atrae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imán,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contactos.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9224" y="1355598"/>
            <a:ext cx="1918179" cy="23216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75545" y="1355597"/>
            <a:ext cx="1914944" cy="23207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1414" y="5928627"/>
            <a:ext cx="1965858" cy="16211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46132" y="5928627"/>
            <a:ext cx="1965871" cy="16200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7820" y="487071"/>
            <a:ext cx="4222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deja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fluir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electroimán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colapsa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8135620" y="1241300"/>
            <a:ext cx="2019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65117" y="1241300"/>
            <a:ext cx="2019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8320" y="3628951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7817" y="3628951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7821" y="3711551"/>
            <a:ext cx="6038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55014" y="3889301"/>
            <a:ext cx="10026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95418" y="3711551"/>
            <a:ext cx="6038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88029" y="3851201"/>
            <a:ext cx="8655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20" y="4261105"/>
            <a:ext cx="4237990" cy="169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lineal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que proporciona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SW1.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145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SW1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cerrando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"M"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aplicando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SW1,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abriendo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"M"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30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1991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0" dirty="0">
                <a:solidFill>
                  <a:srgbClr val="171514"/>
                </a:solidFill>
                <a:latin typeface="Trebuchet MS"/>
                <a:cs typeface="Trebuchet MS"/>
              </a:rPr>
              <a:t>Reseña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Trebuchet MS"/>
                <a:cs typeface="Trebuchet MS"/>
              </a:rPr>
              <a:t>3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939" y="539750"/>
            <a:ext cx="4316730" cy="53784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229235" indent="-140335">
              <a:buAutoNum type="arabicPeriod"/>
              <a:tabLst>
                <a:tab pos="229870" algn="l"/>
                <a:tab pos="3141345" algn="l"/>
              </a:tabLst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calienta</a:t>
            </a:r>
            <a:r>
              <a:rPr sz="10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/>
            </a:pPr>
            <a:endParaRPr sz="1400">
              <a:latin typeface="Microsoft Sans Serif"/>
              <a:cs typeface="Microsoft Sans Serif"/>
            </a:endParaRPr>
          </a:p>
          <a:p>
            <a:pPr marL="236220" indent="-147320">
              <a:buAutoNum type="arabicPeriod"/>
              <a:tabLst>
                <a:tab pos="236854" algn="l"/>
                <a:tab pos="3094355" algn="l"/>
              </a:tabLst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excesiva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5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22885" marR="387350" indent="-222885">
              <a:lnSpc>
                <a:spcPct val="126299"/>
              </a:lnSpc>
              <a:buAutoNum type="arabicPeriod"/>
              <a:tabLst>
                <a:tab pos="222885" algn="l"/>
                <a:tab pos="871855" algn="l"/>
              </a:tabLst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demasiados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/>
            </a:pPr>
            <a:endParaRPr sz="1500">
              <a:latin typeface="Microsoft Sans Serif"/>
              <a:cs typeface="Microsoft Sans Serif"/>
            </a:endParaRPr>
          </a:p>
          <a:p>
            <a:pPr marL="222250" indent="-133350">
              <a:buAutoNum type="arabicPeriod"/>
              <a:tabLst>
                <a:tab pos="222885" algn="l"/>
              </a:tabLst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endParaRPr sz="950">
              <a:latin typeface="Microsoft Sans Serif"/>
              <a:cs typeface="Microsoft Sans Serif"/>
            </a:endParaRPr>
          </a:p>
          <a:p>
            <a:pPr marL="395605" marR="566420">
              <a:lnSpc>
                <a:spcPct val="126299"/>
              </a:lnSpc>
              <a:tabLst>
                <a:tab pos="85090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201930" marR="302260" indent="-201930">
              <a:lnSpc>
                <a:spcPct val="150000"/>
              </a:lnSpc>
              <a:buAutoNum type="arabicPeriod" startAt="5"/>
              <a:tabLst>
                <a:tab pos="201930" algn="l"/>
                <a:tab pos="2515870" algn="l"/>
              </a:tabLst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fraccional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manual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encendido/apagado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208915" marR="263525" indent="-208915">
              <a:lnSpc>
                <a:spcPct val="141200"/>
              </a:lnSpc>
              <a:buAutoNum type="arabicPeriod" startAt="5"/>
              <a:tabLst>
                <a:tab pos="208915" algn="l"/>
                <a:tab pos="1523365" algn="l"/>
                <a:tab pos="2073910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encendido/apagado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5"/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5"/>
            </a:pPr>
            <a:endParaRPr sz="1450">
              <a:latin typeface="Microsoft Sans Serif"/>
              <a:cs typeface="Microsoft Sans Serif"/>
            </a:endParaRPr>
          </a:p>
          <a:p>
            <a:pPr marL="229870" marR="233045" indent="-229870">
              <a:lnSpc>
                <a:spcPct val="120000"/>
              </a:lnSpc>
              <a:buFont typeface="Microsoft Sans Serif"/>
              <a:buAutoNum type="arabicPeriod" startAt="5"/>
              <a:tabLst>
                <a:tab pos="229870" algn="l"/>
                <a:tab pos="765175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EE.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UU.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países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215900" marR="266700" indent="-215900" algn="just">
              <a:lnSpc>
                <a:spcPct val="133300"/>
              </a:lnSpc>
              <a:buFont typeface="Microsoft Sans Serif"/>
              <a:buAutoNum type="arabicPeriod" startAt="5"/>
              <a:tabLst>
                <a:tab pos="215900" algn="l"/>
                <a:tab pos="646430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544763" y="4330434"/>
          <a:ext cx="1777364" cy="2930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7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8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8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651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16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6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6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1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8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8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95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8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4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95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8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64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5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7692" y="4322636"/>
            <a:ext cx="1966061" cy="242888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75570" y="7296557"/>
            <a:ext cx="84150" cy="6925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953841" y="7296556"/>
            <a:ext cx="45085" cy="69850"/>
          </a:xfrm>
          <a:custGeom>
            <a:avLst/>
            <a:gdLst/>
            <a:ahLst/>
            <a:cxnLst/>
            <a:rect l="l" t="t" r="r" b="b"/>
            <a:pathLst>
              <a:path w="45085" h="69850">
                <a:moveTo>
                  <a:pt x="29184" y="0"/>
                </a:moveTo>
                <a:lnTo>
                  <a:pt x="14579" y="0"/>
                </a:lnTo>
                <a:lnTo>
                  <a:pt x="8039" y="3860"/>
                </a:lnTo>
                <a:lnTo>
                  <a:pt x="4241" y="11595"/>
                </a:lnTo>
                <a:lnTo>
                  <a:pt x="1396" y="17322"/>
                </a:lnTo>
                <a:lnTo>
                  <a:pt x="0" y="25615"/>
                </a:lnTo>
                <a:lnTo>
                  <a:pt x="0" y="45707"/>
                </a:lnTo>
                <a:lnTo>
                  <a:pt x="1498" y="53047"/>
                </a:lnTo>
                <a:lnTo>
                  <a:pt x="8458" y="65658"/>
                </a:lnTo>
                <a:lnTo>
                  <a:pt x="14770" y="69253"/>
                </a:lnTo>
                <a:lnTo>
                  <a:pt x="29375" y="69253"/>
                </a:lnTo>
                <a:lnTo>
                  <a:pt x="34302" y="67449"/>
                </a:lnTo>
                <a:lnTo>
                  <a:pt x="38214" y="63842"/>
                </a:lnTo>
                <a:lnTo>
                  <a:pt x="18656" y="63842"/>
                </a:lnTo>
                <a:lnTo>
                  <a:pt x="14960" y="62318"/>
                </a:lnTo>
                <a:lnTo>
                  <a:pt x="9613" y="56197"/>
                </a:lnTo>
                <a:lnTo>
                  <a:pt x="8280" y="52082"/>
                </a:lnTo>
                <a:lnTo>
                  <a:pt x="8280" y="41859"/>
                </a:lnTo>
                <a:lnTo>
                  <a:pt x="9563" y="37782"/>
                </a:lnTo>
                <a:lnTo>
                  <a:pt x="11210" y="35826"/>
                </a:lnTo>
                <a:lnTo>
                  <a:pt x="6451" y="35826"/>
                </a:lnTo>
                <a:lnTo>
                  <a:pt x="6451" y="24752"/>
                </a:lnTo>
                <a:lnTo>
                  <a:pt x="7823" y="16929"/>
                </a:lnTo>
                <a:lnTo>
                  <a:pt x="13220" y="7721"/>
                </a:lnTo>
                <a:lnTo>
                  <a:pt x="17716" y="5410"/>
                </a:lnTo>
                <a:lnTo>
                  <a:pt x="39819" y="5410"/>
                </a:lnTo>
                <a:lnTo>
                  <a:pt x="37261" y="3682"/>
                </a:lnTo>
                <a:lnTo>
                  <a:pt x="33667" y="1219"/>
                </a:lnTo>
                <a:lnTo>
                  <a:pt x="29184" y="0"/>
                </a:lnTo>
                <a:close/>
              </a:path>
              <a:path w="45085" h="69850">
                <a:moveTo>
                  <a:pt x="38769" y="30213"/>
                </a:moveTo>
                <a:lnTo>
                  <a:pt x="28320" y="30213"/>
                </a:lnTo>
                <a:lnTo>
                  <a:pt x="32054" y="31749"/>
                </a:lnTo>
                <a:lnTo>
                  <a:pt x="37071" y="37884"/>
                </a:lnTo>
                <a:lnTo>
                  <a:pt x="38300" y="41859"/>
                </a:lnTo>
                <a:lnTo>
                  <a:pt x="38315" y="52082"/>
                </a:lnTo>
                <a:lnTo>
                  <a:pt x="37020" y="56197"/>
                </a:lnTo>
                <a:lnTo>
                  <a:pt x="31749" y="62318"/>
                </a:lnTo>
                <a:lnTo>
                  <a:pt x="28054" y="63842"/>
                </a:lnTo>
                <a:lnTo>
                  <a:pt x="38214" y="63842"/>
                </a:lnTo>
                <a:lnTo>
                  <a:pt x="42608" y="59791"/>
                </a:lnTo>
                <a:lnTo>
                  <a:pt x="44792" y="54140"/>
                </a:lnTo>
                <a:lnTo>
                  <a:pt x="44792" y="40563"/>
                </a:lnTo>
                <a:lnTo>
                  <a:pt x="43103" y="35356"/>
                </a:lnTo>
                <a:lnTo>
                  <a:pt x="38769" y="30213"/>
                </a:lnTo>
                <a:close/>
              </a:path>
              <a:path w="45085" h="69850">
                <a:moveTo>
                  <a:pt x="30987" y="24841"/>
                </a:moveTo>
                <a:lnTo>
                  <a:pt x="16255" y="24841"/>
                </a:lnTo>
                <a:lnTo>
                  <a:pt x="10185" y="28486"/>
                </a:lnTo>
                <a:lnTo>
                  <a:pt x="6451" y="35826"/>
                </a:lnTo>
                <a:lnTo>
                  <a:pt x="11210" y="35826"/>
                </a:lnTo>
                <a:lnTo>
                  <a:pt x="14643" y="31749"/>
                </a:lnTo>
                <a:lnTo>
                  <a:pt x="18402" y="30213"/>
                </a:lnTo>
                <a:lnTo>
                  <a:pt x="38769" y="30213"/>
                </a:lnTo>
                <a:lnTo>
                  <a:pt x="36017" y="26974"/>
                </a:lnTo>
                <a:lnTo>
                  <a:pt x="30987" y="24841"/>
                </a:lnTo>
                <a:close/>
              </a:path>
              <a:path w="45085" h="69850">
                <a:moveTo>
                  <a:pt x="39819" y="5410"/>
                </a:moveTo>
                <a:lnTo>
                  <a:pt x="27978" y="5410"/>
                </a:lnTo>
                <a:lnTo>
                  <a:pt x="31203" y="6426"/>
                </a:lnTo>
                <a:lnTo>
                  <a:pt x="36207" y="10566"/>
                </a:lnTo>
                <a:lnTo>
                  <a:pt x="37452" y="13423"/>
                </a:lnTo>
                <a:lnTo>
                  <a:pt x="37452" y="17094"/>
                </a:lnTo>
                <a:lnTo>
                  <a:pt x="43929" y="17094"/>
                </a:lnTo>
                <a:lnTo>
                  <a:pt x="43929" y="11163"/>
                </a:lnTo>
                <a:lnTo>
                  <a:pt x="41719" y="6692"/>
                </a:lnTo>
                <a:lnTo>
                  <a:pt x="39819" y="541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63711" y="7295858"/>
            <a:ext cx="21590" cy="67945"/>
          </a:xfrm>
          <a:custGeom>
            <a:avLst/>
            <a:gdLst/>
            <a:ahLst/>
            <a:cxnLst/>
            <a:rect l="l" t="t" r="r" b="b"/>
            <a:pathLst>
              <a:path w="21589" h="67945">
                <a:moveTo>
                  <a:pt x="21450" y="0"/>
                </a:moveTo>
                <a:lnTo>
                  <a:pt x="15455" y="0"/>
                </a:lnTo>
                <a:lnTo>
                  <a:pt x="10299" y="4559"/>
                </a:lnTo>
                <a:lnTo>
                  <a:pt x="6375" y="7416"/>
                </a:lnTo>
                <a:lnTo>
                  <a:pt x="3416" y="9067"/>
                </a:lnTo>
                <a:lnTo>
                  <a:pt x="0" y="10528"/>
                </a:lnTo>
                <a:lnTo>
                  <a:pt x="0" y="16802"/>
                </a:lnTo>
                <a:lnTo>
                  <a:pt x="15062" y="6870"/>
                </a:lnTo>
                <a:lnTo>
                  <a:pt x="15062" y="67805"/>
                </a:lnTo>
                <a:lnTo>
                  <a:pt x="21450" y="67805"/>
                </a:lnTo>
                <a:lnTo>
                  <a:pt x="21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95791" y="7296556"/>
            <a:ext cx="42545" cy="68580"/>
          </a:xfrm>
          <a:custGeom>
            <a:avLst/>
            <a:gdLst/>
            <a:ahLst/>
            <a:cxnLst/>
            <a:rect l="l" t="t" r="r" b="b"/>
            <a:pathLst>
              <a:path w="42545" h="68579">
                <a:moveTo>
                  <a:pt x="27063" y="0"/>
                </a:moveTo>
                <a:lnTo>
                  <a:pt x="15481" y="0"/>
                </a:lnTo>
                <a:lnTo>
                  <a:pt x="10642" y="1638"/>
                </a:lnTo>
                <a:lnTo>
                  <a:pt x="2730" y="8470"/>
                </a:lnTo>
                <a:lnTo>
                  <a:pt x="673" y="13296"/>
                </a:lnTo>
                <a:lnTo>
                  <a:pt x="673" y="19418"/>
                </a:lnTo>
                <a:lnTo>
                  <a:pt x="7721" y="19418"/>
                </a:lnTo>
                <a:lnTo>
                  <a:pt x="7721" y="15303"/>
                </a:lnTo>
                <a:lnTo>
                  <a:pt x="8940" y="11988"/>
                </a:lnTo>
                <a:lnTo>
                  <a:pt x="13830" y="6959"/>
                </a:lnTo>
                <a:lnTo>
                  <a:pt x="17119" y="5689"/>
                </a:lnTo>
                <a:lnTo>
                  <a:pt x="25882" y="5689"/>
                </a:lnTo>
                <a:lnTo>
                  <a:pt x="29324" y="7213"/>
                </a:lnTo>
                <a:lnTo>
                  <a:pt x="33248" y="12484"/>
                </a:lnTo>
                <a:lnTo>
                  <a:pt x="34086" y="15125"/>
                </a:lnTo>
                <a:lnTo>
                  <a:pt x="34086" y="20218"/>
                </a:lnTo>
                <a:lnTo>
                  <a:pt x="10553" y="52044"/>
                </a:lnTo>
                <a:lnTo>
                  <a:pt x="0" y="61709"/>
                </a:lnTo>
                <a:lnTo>
                  <a:pt x="0" y="68300"/>
                </a:lnTo>
                <a:lnTo>
                  <a:pt x="42011" y="68300"/>
                </a:lnTo>
                <a:lnTo>
                  <a:pt x="42011" y="62395"/>
                </a:lnTo>
                <a:lnTo>
                  <a:pt x="7721" y="62395"/>
                </a:lnTo>
                <a:lnTo>
                  <a:pt x="15322" y="55163"/>
                </a:lnTo>
                <a:lnTo>
                  <a:pt x="40563" y="23190"/>
                </a:lnTo>
                <a:lnTo>
                  <a:pt x="41135" y="20421"/>
                </a:lnTo>
                <a:lnTo>
                  <a:pt x="41135" y="12115"/>
                </a:lnTo>
                <a:lnTo>
                  <a:pt x="39268" y="7810"/>
                </a:lnTo>
                <a:lnTo>
                  <a:pt x="31800" y="1574"/>
                </a:lnTo>
                <a:lnTo>
                  <a:pt x="2706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71317" y="7296467"/>
            <a:ext cx="45085" cy="69850"/>
          </a:xfrm>
          <a:custGeom>
            <a:avLst/>
            <a:gdLst/>
            <a:ahLst/>
            <a:cxnLst/>
            <a:rect l="l" t="t" r="r" b="b"/>
            <a:pathLst>
              <a:path w="45085" h="69850">
                <a:moveTo>
                  <a:pt x="29616" y="0"/>
                </a:moveTo>
                <a:lnTo>
                  <a:pt x="14947" y="0"/>
                </a:lnTo>
                <a:lnTo>
                  <a:pt x="9385" y="2184"/>
                </a:lnTo>
                <a:lnTo>
                  <a:pt x="2501" y="9982"/>
                </a:lnTo>
                <a:lnTo>
                  <a:pt x="990" y="13843"/>
                </a:lnTo>
                <a:lnTo>
                  <a:pt x="990" y="18135"/>
                </a:lnTo>
                <a:lnTo>
                  <a:pt x="7353" y="18135"/>
                </a:lnTo>
                <a:lnTo>
                  <a:pt x="7874" y="13576"/>
                </a:lnTo>
                <a:lnTo>
                  <a:pt x="9563" y="10185"/>
                </a:lnTo>
                <a:lnTo>
                  <a:pt x="14986" y="6146"/>
                </a:lnTo>
                <a:lnTo>
                  <a:pt x="18300" y="5207"/>
                </a:lnTo>
                <a:lnTo>
                  <a:pt x="27457" y="5207"/>
                </a:lnTo>
                <a:lnTo>
                  <a:pt x="31292" y="6591"/>
                </a:lnTo>
                <a:lnTo>
                  <a:pt x="36322" y="11747"/>
                </a:lnTo>
                <a:lnTo>
                  <a:pt x="37490" y="14668"/>
                </a:lnTo>
                <a:lnTo>
                  <a:pt x="37490" y="21501"/>
                </a:lnTo>
                <a:lnTo>
                  <a:pt x="36258" y="24371"/>
                </a:lnTo>
                <a:lnTo>
                  <a:pt x="31064" y="29438"/>
                </a:lnTo>
                <a:lnTo>
                  <a:pt x="27279" y="30810"/>
                </a:lnTo>
                <a:lnTo>
                  <a:pt x="22504" y="30810"/>
                </a:lnTo>
                <a:lnTo>
                  <a:pt x="18630" y="30518"/>
                </a:lnTo>
                <a:lnTo>
                  <a:pt x="18630" y="36309"/>
                </a:lnTo>
                <a:lnTo>
                  <a:pt x="20281" y="36017"/>
                </a:lnTo>
                <a:lnTo>
                  <a:pt x="27012" y="36017"/>
                </a:lnTo>
                <a:lnTo>
                  <a:pt x="30873" y="37287"/>
                </a:lnTo>
                <a:lnTo>
                  <a:pt x="36868" y="42392"/>
                </a:lnTo>
                <a:lnTo>
                  <a:pt x="38354" y="45707"/>
                </a:lnTo>
                <a:lnTo>
                  <a:pt x="38354" y="53949"/>
                </a:lnTo>
                <a:lnTo>
                  <a:pt x="36868" y="57302"/>
                </a:lnTo>
                <a:lnTo>
                  <a:pt x="30873" y="62534"/>
                </a:lnTo>
                <a:lnTo>
                  <a:pt x="27000" y="63830"/>
                </a:lnTo>
                <a:lnTo>
                  <a:pt x="17907" y="63830"/>
                </a:lnTo>
                <a:lnTo>
                  <a:pt x="14224" y="62585"/>
                </a:lnTo>
                <a:lnTo>
                  <a:pt x="8115" y="57658"/>
                </a:lnTo>
                <a:lnTo>
                  <a:pt x="6578" y="54444"/>
                </a:lnTo>
                <a:lnTo>
                  <a:pt x="6578" y="50495"/>
                </a:lnTo>
                <a:lnTo>
                  <a:pt x="0" y="50495"/>
                </a:lnTo>
                <a:lnTo>
                  <a:pt x="0" y="52451"/>
                </a:lnTo>
                <a:lnTo>
                  <a:pt x="279" y="54343"/>
                </a:lnTo>
                <a:lnTo>
                  <a:pt x="18580" y="69253"/>
                </a:lnTo>
                <a:lnTo>
                  <a:pt x="29349" y="69253"/>
                </a:lnTo>
                <a:lnTo>
                  <a:pt x="35229" y="67183"/>
                </a:lnTo>
                <a:lnTo>
                  <a:pt x="43014" y="59512"/>
                </a:lnTo>
                <a:lnTo>
                  <a:pt x="44831" y="55270"/>
                </a:lnTo>
                <a:lnTo>
                  <a:pt x="44831" y="46126"/>
                </a:lnTo>
                <a:lnTo>
                  <a:pt x="43522" y="42494"/>
                </a:lnTo>
                <a:lnTo>
                  <a:pt x="38303" y="36385"/>
                </a:lnTo>
                <a:lnTo>
                  <a:pt x="34759" y="34391"/>
                </a:lnTo>
                <a:lnTo>
                  <a:pt x="30238" y="33413"/>
                </a:lnTo>
                <a:lnTo>
                  <a:pt x="35204" y="32181"/>
                </a:lnTo>
                <a:lnTo>
                  <a:pt x="38849" y="29984"/>
                </a:lnTo>
                <a:lnTo>
                  <a:pt x="42951" y="24472"/>
                </a:lnTo>
                <a:lnTo>
                  <a:pt x="43865" y="21602"/>
                </a:lnTo>
                <a:lnTo>
                  <a:pt x="43865" y="13665"/>
                </a:lnTo>
                <a:lnTo>
                  <a:pt x="42316" y="9702"/>
                </a:lnTo>
                <a:lnTo>
                  <a:pt x="35306" y="2108"/>
                </a:lnTo>
                <a:lnTo>
                  <a:pt x="296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35338" y="7295858"/>
            <a:ext cx="48895" cy="67945"/>
          </a:xfrm>
          <a:custGeom>
            <a:avLst/>
            <a:gdLst/>
            <a:ahLst/>
            <a:cxnLst/>
            <a:rect l="l" t="t" r="r" b="b"/>
            <a:pathLst>
              <a:path w="48895" h="67945">
                <a:moveTo>
                  <a:pt x="37668" y="51981"/>
                </a:moveTo>
                <a:lnTo>
                  <a:pt x="31495" y="51981"/>
                </a:lnTo>
                <a:lnTo>
                  <a:pt x="31495" y="67805"/>
                </a:lnTo>
                <a:lnTo>
                  <a:pt x="37668" y="67805"/>
                </a:lnTo>
                <a:lnTo>
                  <a:pt x="37668" y="51981"/>
                </a:lnTo>
                <a:close/>
              </a:path>
              <a:path w="48895" h="67945">
                <a:moveTo>
                  <a:pt x="37668" y="0"/>
                </a:moveTo>
                <a:lnTo>
                  <a:pt x="29756" y="0"/>
                </a:lnTo>
                <a:lnTo>
                  <a:pt x="0" y="45504"/>
                </a:lnTo>
                <a:lnTo>
                  <a:pt x="0" y="51981"/>
                </a:lnTo>
                <a:lnTo>
                  <a:pt x="48386" y="51981"/>
                </a:lnTo>
                <a:lnTo>
                  <a:pt x="48386" y="46837"/>
                </a:lnTo>
                <a:lnTo>
                  <a:pt x="5473" y="46837"/>
                </a:lnTo>
                <a:lnTo>
                  <a:pt x="31495" y="6388"/>
                </a:lnTo>
                <a:lnTo>
                  <a:pt x="37668" y="6388"/>
                </a:lnTo>
                <a:lnTo>
                  <a:pt x="37668" y="0"/>
                </a:lnTo>
                <a:close/>
              </a:path>
              <a:path w="48895" h="67945">
                <a:moveTo>
                  <a:pt x="37668" y="6388"/>
                </a:moveTo>
                <a:lnTo>
                  <a:pt x="31495" y="6388"/>
                </a:lnTo>
                <a:lnTo>
                  <a:pt x="31495" y="46837"/>
                </a:lnTo>
                <a:lnTo>
                  <a:pt x="37668" y="46837"/>
                </a:lnTo>
                <a:lnTo>
                  <a:pt x="37668" y="638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79319" y="7441590"/>
            <a:ext cx="1304632" cy="9079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9257" y="5619915"/>
            <a:ext cx="88112" cy="368604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254212" y="7117551"/>
            <a:ext cx="21590" cy="67945"/>
          </a:xfrm>
          <a:custGeom>
            <a:avLst/>
            <a:gdLst/>
            <a:ahLst/>
            <a:cxnLst/>
            <a:rect l="l" t="t" r="r" b="b"/>
            <a:pathLst>
              <a:path w="21589" h="67945">
                <a:moveTo>
                  <a:pt x="21437" y="0"/>
                </a:moveTo>
                <a:lnTo>
                  <a:pt x="15443" y="0"/>
                </a:lnTo>
                <a:lnTo>
                  <a:pt x="10299" y="4559"/>
                </a:lnTo>
                <a:lnTo>
                  <a:pt x="6375" y="7404"/>
                </a:lnTo>
                <a:lnTo>
                  <a:pt x="3403" y="9042"/>
                </a:lnTo>
                <a:lnTo>
                  <a:pt x="0" y="10528"/>
                </a:lnTo>
                <a:lnTo>
                  <a:pt x="0" y="16814"/>
                </a:lnTo>
                <a:lnTo>
                  <a:pt x="15062" y="6845"/>
                </a:lnTo>
                <a:lnTo>
                  <a:pt x="15062" y="67817"/>
                </a:lnTo>
                <a:lnTo>
                  <a:pt x="21437" y="67817"/>
                </a:lnTo>
                <a:lnTo>
                  <a:pt x="214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29156" y="7114273"/>
            <a:ext cx="151257" cy="7214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247838" y="6871449"/>
            <a:ext cx="233045" cy="72390"/>
            <a:chOff x="3193237" y="6871449"/>
            <a:chExt cx="233045" cy="72390"/>
          </a:xfrm>
        </p:grpSpPr>
        <p:sp>
          <p:nvSpPr>
            <p:cNvPr id="15" name="object 15"/>
            <p:cNvSpPr/>
            <p:nvPr/>
          </p:nvSpPr>
          <p:spPr>
            <a:xfrm>
              <a:off x="3193237" y="6874243"/>
              <a:ext cx="42545" cy="68580"/>
            </a:xfrm>
            <a:custGeom>
              <a:avLst/>
              <a:gdLst/>
              <a:ahLst/>
              <a:cxnLst/>
              <a:rect l="l" t="t" r="r" b="b"/>
              <a:pathLst>
                <a:path w="42544" h="68579">
                  <a:moveTo>
                    <a:pt x="27063" y="0"/>
                  </a:moveTo>
                  <a:lnTo>
                    <a:pt x="15481" y="0"/>
                  </a:lnTo>
                  <a:lnTo>
                    <a:pt x="10642" y="1651"/>
                  </a:lnTo>
                  <a:lnTo>
                    <a:pt x="2730" y="8470"/>
                  </a:lnTo>
                  <a:lnTo>
                    <a:pt x="673" y="13309"/>
                  </a:lnTo>
                  <a:lnTo>
                    <a:pt x="673" y="19418"/>
                  </a:lnTo>
                  <a:lnTo>
                    <a:pt x="7721" y="19418"/>
                  </a:lnTo>
                  <a:lnTo>
                    <a:pt x="7721" y="15303"/>
                  </a:lnTo>
                  <a:lnTo>
                    <a:pt x="8953" y="11976"/>
                  </a:lnTo>
                  <a:lnTo>
                    <a:pt x="13843" y="6959"/>
                  </a:lnTo>
                  <a:lnTo>
                    <a:pt x="17119" y="5689"/>
                  </a:lnTo>
                  <a:lnTo>
                    <a:pt x="25882" y="5689"/>
                  </a:lnTo>
                  <a:lnTo>
                    <a:pt x="29324" y="7213"/>
                  </a:lnTo>
                  <a:lnTo>
                    <a:pt x="33261" y="12484"/>
                  </a:lnTo>
                  <a:lnTo>
                    <a:pt x="34086" y="15125"/>
                  </a:lnTo>
                  <a:lnTo>
                    <a:pt x="34086" y="20218"/>
                  </a:lnTo>
                  <a:lnTo>
                    <a:pt x="10553" y="52057"/>
                  </a:lnTo>
                  <a:lnTo>
                    <a:pt x="0" y="61734"/>
                  </a:lnTo>
                  <a:lnTo>
                    <a:pt x="0" y="68287"/>
                  </a:lnTo>
                  <a:lnTo>
                    <a:pt x="42011" y="68287"/>
                  </a:lnTo>
                  <a:lnTo>
                    <a:pt x="42011" y="62407"/>
                  </a:lnTo>
                  <a:lnTo>
                    <a:pt x="7721" y="62407"/>
                  </a:lnTo>
                  <a:lnTo>
                    <a:pt x="15322" y="55170"/>
                  </a:lnTo>
                  <a:lnTo>
                    <a:pt x="40563" y="23190"/>
                  </a:lnTo>
                  <a:lnTo>
                    <a:pt x="41135" y="20408"/>
                  </a:lnTo>
                  <a:lnTo>
                    <a:pt x="41135" y="12115"/>
                  </a:lnTo>
                  <a:lnTo>
                    <a:pt x="39268" y="7810"/>
                  </a:lnTo>
                  <a:lnTo>
                    <a:pt x="31800" y="1562"/>
                  </a:lnTo>
                  <a:lnTo>
                    <a:pt x="270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4555" y="6871449"/>
              <a:ext cx="151257" cy="72148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8245120" y="6599631"/>
            <a:ext cx="235585" cy="72390"/>
            <a:chOff x="3190519" y="6599631"/>
            <a:chExt cx="235585" cy="72390"/>
          </a:xfrm>
        </p:grpSpPr>
        <p:sp>
          <p:nvSpPr>
            <p:cNvPr id="18" name="object 18"/>
            <p:cNvSpPr/>
            <p:nvPr/>
          </p:nvSpPr>
          <p:spPr>
            <a:xfrm>
              <a:off x="3190519" y="6602907"/>
              <a:ext cx="48895" cy="67945"/>
            </a:xfrm>
            <a:custGeom>
              <a:avLst/>
              <a:gdLst/>
              <a:ahLst/>
              <a:cxnLst/>
              <a:rect l="l" t="t" r="r" b="b"/>
              <a:pathLst>
                <a:path w="48894" h="67945">
                  <a:moveTo>
                    <a:pt x="37680" y="51981"/>
                  </a:moveTo>
                  <a:lnTo>
                    <a:pt x="31496" y="51981"/>
                  </a:lnTo>
                  <a:lnTo>
                    <a:pt x="31496" y="67805"/>
                  </a:lnTo>
                  <a:lnTo>
                    <a:pt x="37680" y="67805"/>
                  </a:lnTo>
                  <a:lnTo>
                    <a:pt x="37680" y="51981"/>
                  </a:lnTo>
                  <a:close/>
                </a:path>
                <a:path w="48894" h="67945">
                  <a:moveTo>
                    <a:pt x="37680" y="0"/>
                  </a:moveTo>
                  <a:lnTo>
                    <a:pt x="29756" y="0"/>
                  </a:lnTo>
                  <a:lnTo>
                    <a:pt x="0" y="45504"/>
                  </a:lnTo>
                  <a:lnTo>
                    <a:pt x="0" y="51981"/>
                  </a:lnTo>
                  <a:lnTo>
                    <a:pt x="48399" y="51981"/>
                  </a:lnTo>
                  <a:lnTo>
                    <a:pt x="48399" y="46850"/>
                  </a:lnTo>
                  <a:lnTo>
                    <a:pt x="5473" y="46850"/>
                  </a:lnTo>
                  <a:lnTo>
                    <a:pt x="31496" y="6375"/>
                  </a:lnTo>
                  <a:lnTo>
                    <a:pt x="37680" y="6375"/>
                  </a:lnTo>
                  <a:lnTo>
                    <a:pt x="37680" y="0"/>
                  </a:lnTo>
                  <a:close/>
                </a:path>
                <a:path w="48894" h="67945">
                  <a:moveTo>
                    <a:pt x="37680" y="6375"/>
                  </a:moveTo>
                  <a:lnTo>
                    <a:pt x="31496" y="6375"/>
                  </a:lnTo>
                  <a:lnTo>
                    <a:pt x="31496" y="46850"/>
                  </a:lnTo>
                  <a:lnTo>
                    <a:pt x="37680" y="46850"/>
                  </a:lnTo>
                  <a:lnTo>
                    <a:pt x="37680" y="63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4555" y="6599631"/>
              <a:ext cx="151257" cy="7216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200770" y="6378549"/>
            <a:ext cx="273050" cy="72390"/>
            <a:chOff x="3146170" y="6378549"/>
            <a:chExt cx="273050" cy="7239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46170" y="6381343"/>
              <a:ext cx="84137" cy="6925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7582" y="6378549"/>
              <a:ext cx="151256" cy="72161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92655" y="5987149"/>
            <a:ext cx="288036" cy="188125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254492" y="5834584"/>
            <a:ext cx="21590" cy="67945"/>
          </a:xfrm>
          <a:custGeom>
            <a:avLst/>
            <a:gdLst/>
            <a:ahLst/>
            <a:cxnLst/>
            <a:rect l="l" t="t" r="r" b="b"/>
            <a:pathLst>
              <a:path w="21589" h="67945">
                <a:moveTo>
                  <a:pt x="21437" y="0"/>
                </a:moveTo>
                <a:lnTo>
                  <a:pt x="15455" y="0"/>
                </a:lnTo>
                <a:lnTo>
                  <a:pt x="10312" y="4571"/>
                </a:lnTo>
                <a:lnTo>
                  <a:pt x="6375" y="7404"/>
                </a:lnTo>
                <a:lnTo>
                  <a:pt x="3416" y="9055"/>
                </a:lnTo>
                <a:lnTo>
                  <a:pt x="0" y="10528"/>
                </a:lnTo>
                <a:lnTo>
                  <a:pt x="0" y="16814"/>
                </a:lnTo>
                <a:lnTo>
                  <a:pt x="15074" y="6857"/>
                </a:lnTo>
                <a:lnTo>
                  <a:pt x="15074" y="67805"/>
                </a:lnTo>
                <a:lnTo>
                  <a:pt x="21437" y="67805"/>
                </a:lnTo>
                <a:lnTo>
                  <a:pt x="214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33219" y="5832653"/>
            <a:ext cx="149034" cy="69735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8248117" y="5557215"/>
            <a:ext cx="234315" cy="69850"/>
            <a:chOff x="3193516" y="5557215"/>
            <a:chExt cx="234315" cy="69850"/>
          </a:xfrm>
        </p:grpSpPr>
        <p:sp>
          <p:nvSpPr>
            <p:cNvPr id="27" name="object 27"/>
            <p:cNvSpPr/>
            <p:nvPr/>
          </p:nvSpPr>
          <p:spPr>
            <a:xfrm>
              <a:off x="3193516" y="5558662"/>
              <a:ext cx="42545" cy="68580"/>
            </a:xfrm>
            <a:custGeom>
              <a:avLst/>
              <a:gdLst/>
              <a:ahLst/>
              <a:cxnLst/>
              <a:rect l="l" t="t" r="r" b="b"/>
              <a:pathLst>
                <a:path w="42544" h="68579">
                  <a:moveTo>
                    <a:pt x="27076" y="0"/>
                  </a:moveTo>
                  <a:lnTo>
                    <a:pt x="15481" y="0"/>
                  </a:lnTo>
                  <a:lnTo>
                    <a:pt x="10655" y="1650"/>
                  </a:lnTo>
                  <a:lnTo>
                    <a:pt x="2743" y="8470"/>
                  </a:lnTo>
                  <a:lnTo>
                    <a:pt x="673" y="13296"/>
                  </a:lnTo>
                  <a:lnTo>
                    <a:pt x="673" y="19418"/>
                  </a:lnTo>
                  <a:lnTo>
                    <a:pt x="7721" y="19418"/>
                  </a:lnTo>
                  <a:lnTo>
                    <a:pt x="7721" y="15303"/>
                  </a:lnTo>
                  <a:lnTo>
                    <a:pt x="8953" y="11976"/>
                  </a:lnTo>
                  <a:lnTo>
                    <a:pt x="13843" y="6959"/>
                  </a:lnTo>
                  <a:lnTo>
                    <a:pt x="17132" y="5702"/>
                  </a:lnTo>
                  <a:lnTo>
                    <a:pt x="25895" y="5702"/>
                  </a:lnTo>
                  <a:lnTo>
                    <a:pt x="29337" y="7213"/>
                  </a:lnTo>
                  <a:lnTo>
                    <a:pt x="33261" y="12496"/>
                  </a:lnTo>
                  <a:lnTo>
                    <a:pt x="34099" y="15138"/>
                  </a:lnTo>
                  <a:lnTo>
                    <a:pt x="34099" y="20231"/>
                  </a:lnTo>
                  <a:lnTo>
                    <a:pt x="10566" y="52057"/>
                  </a:lnTo>
                  <a:lnTo>
                    <a:pt x="0" y="61734"/>
                  </a:lnTo>
                  <a:lnTo>
                    <a:pt x="0" y="68300"/>
                  </a:lnTo>
                  <a:lnTo>
                    <a:pt x="42024" y="68300"/>
                  </a:lnTo>
                  <a:lnTo>
                    <a:pt x="42024" y="62395"/>
                  </a:lnTo>
                  <a:lnTo>
                    <a:pt x="7721" y="62395"/>
                  </a:lnTo>
                  <a:lnTo>
                    <a:pt x="15329" y="55170"/>
                  </a:lnTo>
                  <a:lnTo>
                    <a:pt x="40563" y="23177"/>
                  </a:lnTo>
                  <a:lnTo>
                    <a:pt x="41148" y="20408"/>
                  </a:lnTo>
                  <a:lnTo>
                    <a:pt x="41148" y="12115"/>
                  </a:lnTo>
                  <a:lnTo>
                    <a:pt x="39281" y="7810"/>
                  </a:lnTo>
                  <a:lnTo>
                    <a:pt x="31813" y="1562"/>
                  </a:lnTo>
                  <a:lnTo>
                    <a:pt x="270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78619" y="5557215"/>
              <a:ext cx="149034" cy="69748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8245411" y="5289029"/>
            <a:ext cx="236854" cy="69850"/>
            <a:chOff x="3190811" y="5289029"/>
            <a:chExt cx="236854" cy="69850"/>
          </a:xfrm>
        </p:grpSpPr>
        <p:sp>
          <p:nvSpPr>
            <p:cNvPr id="30" name="object 30"/>
            <p:cNvSpPr/>
            <p:nvPr/>
          </p:nvSpPr>
          <p:spPr>
            <a:xfrm>
              <a:off x="3190811" y="5290959"/>
              <a:ext cx="48895" cy="67945"/>
            </a:xfrm>
            <a:custGeom>
              <a:avLst/>
              <a:gdLst/>
              <a:ahLst/>
              <a:cxnLst/>
              <a:rect l="l" t="t" r="r" b="b"/>
              <a:pathLst>
                <a:path w="48894" h="67945">
                  <a:moveTo>
                    <a:pt x="37668" y="51968"/>
                  </a:moveTo>
                  <a:lnTo>
                    <a:pt x="31483" y="51968"/>
                  </a:lnTo>
                  <a:lnTo>
                    <a:pt x="31483" y="67818"/>
                  </a:lnTo>
                  <a:lnTo>
                    <a:pt x="37668" y="67818"/>
                  </a:lnTo>
                  <a:lnTo>
                    <a:pt x="37668" y="51968"/>
                  </a:lnTo>
                  <a:close/>
                </a:path>
                <a:path w="48894" h="67945">
                  <a:moveTo>
                    <a:pt x="37668" y="0"/>
                  </a:moveTo>
                  <a:lnTo>
                    <a:pt x="29756" y="0"/>
                  </a:lnTo>
                  <a:lnTo>
                    <a:pt x="0" y="45491"/>
                  </a:lnTo>
                  <a:lnTo>
                    <a:pt x="0" y="51968"/>
                  </a:lnTo>
                  <a:lnTo>
                    <a:pt x="48399" y="51968"/>
                  </a:lnTo>
                  <a:lnTo>
                    <a:pt x="48399" y="46850"/>
                  </a:lnTo>
                  <a:lnTo>
                    <a:pt x="5473" y="46850"/>
                  </a:lnTo>
                  <a:lnTo>
                    <a:pt x="31483" y="6375"/>
                  </a:lnTo>
                  <a:lnTo>
                    <a:pt x="37668" y="6375"/>
                  </a:lnTo>
                  <a:lnTo>
                    <a:pt x="37668" y="0"/>
                  </a:lnTo>
                  <a:close/>
                </a:path>
                <a:path w="48894" h="67945">
                  <a:moveTo>
                    <a:pt x="37668" y="6375"/>
                  </a:moveTo>
                  <a:lnTo>
                    <a:pt x="31483" y="6375"/>
                  </a:lnTo>
                  <a:lnTo>
                    <a:pt x="31483" y="46850"/>
                  </a:lnTo>
                  <a:lnTo>
                    <a:pt x="37668" y="46850"/>
                  </a:lnTo>
                  <a:lnTo>
                    <a:pt x="37668" y="63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8619" y="5289029"/>
              <a:ext cx="149034" cy="69748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8201063" y="4999101"/>
            <a:ext cx="274320" cy="71120"/>
            <a:chOff x="3146463" y="4999101"/>
            <a:chExt cx="274320" cy="71120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46463" y="5000548"/>
              <a:ext cx="84124" cy="6925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71634" y="4999101"/>
              <a:ext cx="149047" cy="69735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194687" y="4814265"/>
            <a:ext cx="288290" cy="71120"/>
            <a:chOff x="3140087" y="4814265"/>
            <a:chExt cx="288290" cy="71120"/>
          </a:xfrm>
        </p:grpSpPr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40087" y="4815712"/>
              <a:ext cx="97739" cy="6925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78886" y="4814265"/>
              <a:ext cx="149034" cy="69735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8313356" y="4497274"/>
            <a:ext cx="21590" cy="67945"/>
          </a:xfrm>
          <a:custGeom>
            <a:avLst/>
            <a:gdLst/>
            <a:ahLst/>
            <a:cxnLst/>
            <a:rect l="l" t="t" r="r" b="b"/>
            <a:pathLst>
              <a:path w="21589" h="67945">
                <a:moveTo>
                  <a:pt x="21450" y="0"/>
                </a:moveTo>
                <a:lnTo>
                  <a:pt x="15455" y="0"/>
                </a:lnTo>
                <a:lnTo>
                  <a:pt x="10312" y="4559"/>
                </a:lnTo>
                <a:lnTo>
                  <a:pt x="6375" y="7404"/>
                </a:lnTo>
                <a:lnTo>
                  <a:pt x="3416" y="9042"/>
                </a:lnTo>
                <a:lnTo>
                  <a:pt x="0" y="10528"/>
                </a:lnTo>
                <a:lnTo>
                  <a:pt x="0" y="16802"/>
                </a:lnTo>
                <a:lnTo>
                  <a:pt x="15074" y="6857"/>
                </a:lnTo>
                <a:lnTo>
                  <a:pt x="15074" y="67805"/>
                </a:lnTo>
                <a:lnTo>
                  <a:pt x="21450" y="67805"/>
                </a:lnTo>
                <a:lnTo>
                  <a:pt x="21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392084" y="4495343"/>
            <a:ext cx="90703" cy="69735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8306981" y="4310507"/>
            <a:ext cx="175895" cy="69850"/>
            <a:chOff x="3252380" y="4310507"/>
            <a:chExt cx="175895" cy="69850"/>
          </a:xfrm>
        </p:grpSpPr>
        <p:sp>
          <p:nvSpPr>
            <p:cNvPr id="41" name="object 41"/>
            <p:cNvSpPr/>
            <p:nvPr/>
          </p:nvSpPr>
          <p:spPr>
            <a:xfrm>
              <a:off x="3252380" y="4311954"/>
              <a:ext cx="42545" cy="68580"/>
            </a:xfrm>
            <a:custGeom>
              <a:avLst/>
              <a:gdLst/>
              <a:ahLst/>
              <a:cxnLst/>
              <a:rect l="l" t="t" r="r" b="b"/>
              <a:pathLst>
                <a:path w="42545" h="68579">
                  <a:moveTo>
                    <a:pt x="27089" y="0"/>
                  </a:moveTo>
                  <a:lnTo>
                    <a:pt x="15494" y="0"/>
                  </a:lnTo>
                  <a:lnTo>
                    <a:pt x="10668" y="1638"/>
                  </a:lnTo>
                  <a:lnTo>
                    <a:pt x="2743" y="8470"/>
                  </a:lnTo>
                  <a:lnTo>
                    <a:pt x="685" y="13296"/>
                  </a:lnTo>
                  <a:lnTo>
                    <a:pt x="685" y="19418"/>
                  </a:lnTo>
                  <a:lnTo>
                    <a:pt x="7734" y="19418"/>
                  </a:lnTo>
                  <a:lnTo>
                    <a:pt x="7734" y="15290"/>
                  </a:lnTo>
                  <a:lnTo>
                    <a:pt x="8953" y="11976"/>
                  </a:lnTo>
                  <a:lnTo>
                    <a:pt x="13855" y="6959"/>
                  </a:lnTo>
                  <a:lnTo>
                    <a:pt x="17132" y="5702"/>
                  </a:lnTo>
                  <a:lnTo>
                    <a:pt x="25895" y="5702"/>
                  </a:lnTo>
                  <a:lnTo>
                    <a:pt x="29337" y="7213"/>
                  </a:lnTo>
                  <a:lnTo>
                    <a:pt x="33261" y="12496"/>
                  </a:lnTo>
                  <a:lnTo>
                    <a:pt x="34099" y="15138"/>
                  </a:lnTo>
                  <a:lnTo>
                    <a:pt x="34099" y="20218"/>
                  </a:lnTo>
                  <a:lnTo>
                    <a:pt x="10566" y="52057"/>
                  </a:lnTo>
                  <a:lnTo>
                    <a:pt x="0" y="61722"/>
                  </a:lnTo>
                  <a:lnTo>
                    <a:pt x="0" y="68287"/>
                  </a:lnTo>
                  <a:lnTo>
                    <a:pt x="42024" y="68287"/>
                  </a:lnTo>
                  <a:lnTo>
                    <a:pt x="42024" y="62395"/>
                  </a:lnTo>
                  <a:lnTo>
                    <a:pt x="7734" y="62395"/>
                  </a:lnTo>
                  <a:lnTo>
                    <a:pt x="15335" y="55170"/>
                  </a:lnTo>
                  <a:lnTo>
                    <a:pt x="40576" y="23177"/>
                  </a:lnTo>
                  <a:lnTo>
                    <a:pt x="41148" y="20408"/>
                  </a:lnTo>
                  <a:lnTo>
                    <a:pt x="41148" y="12103"/>
                  </a:lnTo>
                  <a:lnTo>
                    <a:pt x="39293" y="7810"/>
                  </a:lnTo>
                  <a:lnTo>
                    <a:pt x="31826" y="1562"/>
                  </a:lnTo>
                  <a:lnTo>
                    <a:pt x="270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37483" y="4310507"/>
              <a:ext cx="90703" cy="69735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7966554" y="544549"/>
            <a:ext cx="153225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2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31</a:t>
            </a:fld>
            <a:endParaRPr spc="15" dirty="0"/>
          </a:p>
        </p:txBody>
      </p:sp>
      <p:sp>
        <p:nvSpPr>
          <p:cNvPr id="44" name="object 44"/>
          <p:cNvSpPr txBox="1"/>
          <p:nvPr/>
        </p:nvSpPr>
        <p:spPr>
          <a:xfrm>
            <a:off x="7966553" y="1857728"/>
            <a:ext cx="4253230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están diseñados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satisfacer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abrirán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para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encima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valor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causa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reinicie.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9209">
              <a:lnSpc>
                <a:spcPct val="133300"/>
              </a:lnSpc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10" dirty="0">
                <a:solidFill>
                  <a:srgbClr val="171514"/>
                </a:solidFill>
                <a:latin typeface="Trebuchet MS"/>
                <a:cs typeface="Trebuchet MS"/>
              </a:rPr>
              <a:t>viaje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tarda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veces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clasificación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5,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10370" y="2499842"/>
            <a:ext cx="468630" cy="468630"/>
          </a:xfrm>
          <a:custGeom>
            <a:avLst/>
            <a:gdLst/>
            <a:ahLst/>
            <a:cxnLst/>
            <a:rect l="l" t="t" r="r" b="b"/>
            <a:pathLst>
              <a:path w="468629" h="468630">
                <a:moveTo>
                  <a:pt x="234086" y="0"/>
                </a:moveTo>
                <a:lnTo>
                  <a:pt x="281161" y="4770"/>
                </a:lnTo>
                <a:lnTo>
                  <a:pt x="325052" y="18444"/>
                </a:lnTo>
                <a:lnTo>
                  <a:pt x="364807" y="40070"/>
                </a:lnTo>
                <a:lnTo>
                  <a:pt x="399472" y="68692"/>
                </a:lnTo>
                <a:lnTo>
                  <a:pt x="428093" y="103358"/>
                </a:lnTo>
                <a:lnTo>
                  <a:pt x="449716" y="143112"/>
                </a:lnTo>
                <a:lnTo>
                  <a:pt x="463390" y="187002"/>
                </a:lnTo>
                <a:lnTo>
                  <a:pt x="468160" y="234073"/>
                </a:lnTo>
                <a:lnTo>
                  <a:pt x="463390" y="281153"/>
                </a:lnTo>
                <a:lnTo>
                  <a:pt x="449716" y="325049"/>
                </a:lnTo>
                <a:lnTo>
                  <a:pt x="428093" y="364808"/>
                </a:lnTo>
                <a:lnTo>
                  <a:pt x="399472" y="399476"/>
                </a:lnTo>
                <a:lnTo>
                  <a:pt x="364807" y="428101"/>
                </a:lnTo>
                <a:lnTo>
                  <a:pt x="325052" y="449727"/>
                </a:lnTo>
                <a:lnTo>
                  <a:pt x="281161" y="463402"/>
                </a:lnTo>
                <a:lnTo>
                  <a:pt x="234086" y="468172"/>
                </a:lnTo>
                <a:lnTo>
                  <a:pt x="187007" y="463402"/>
                </a:lnTo>
                <a:lnTo>
                  <a:pt x="143112" y="449727"/>
                </a:lnTo>
                <a:lnTo>
                  <a:pt x="103355" y="428101"/>
                </a:lnTo>
                <a:lnTo>
                  <a:pt x="68689" y="399476"/>
                </a:lnTo>
                <a:lnTo>
                  <a:pt x="40067" y="364808"/>
                </a:lnTo>
                <a:lnTo>
                  <a:pt x="18443" y="325049"/>
                </a:lnTo>
                <a:lnTo>
                  <a:pt x="4769" y="281153"/>
                </a:lnTo>
                <a:lnTo>
                  <a:pt x="0" y="234073"/>
                </a:lnTo>
                <a:lnTo>
                  <a:pt x="4769" y="187002"/>
                </a:lnTo>
                <a:lnTo>
                  <a:pt x="18443" y="143112"/>
                </a:lnTo>
                <a:lnTo>
                  <a:pt x="40067" y="103358"/>
                </a:lnTo>
                <a:lnTo>
                  <a:pt x="68689" y="68692"/>
                </a:lnTo>
                <a:lnTo>
                  <a:pt x="103355" y="40070"/>
                </a:lnTo>
                <a:lnTo>
                  <a:pt x="143112" y="18444"/>
                </a:lnTo>
                <a:lnTo>
                  <a:pt x="187007" y="4770"/>
                </a:lnTo>
                <a:lnTo>
                  <a:pt x="234086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75091" y="231079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73262" y="2932583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44572" y="231079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42769" y="2932583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02931" y="2429662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891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01089" y="3051454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29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6901" y="2872689"/>
            <a:ext cx="71793" cy="7178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39695" y="2534386"/>
            <a:ext cx="73545" cy="7355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439569" y="2382406"/>
            <a:ext cx="827405" cy="669925"/>
            <a:chOff x="3384968" y="2382405"/>
            <a:chExt cx="827405" cy="669925"/>
          </a:xfrm>
        </p:grpSpPr>
        <p:sp>
          <p:nvSpPr>
            <p:cNvPr id="12" name="object 12"/>
            <p:cNvSpPr/>
            <p:nvPr/>
          </p:nvSpPr>
          <p:spPr>
            <a:xfrm>
              <a:off x="3388169" y="2477211"/>
              <a:ext cx="68580" cy="528955"/>
            </a:xfrm>
            <a:custGeom>
              <a:avLst/>
              <a:gdLst/>
              <a:ahLst/>
              <a:cxnLst/>
              <a:rect l="l" t="t" r="r" b="b"/>
              <a:pathLst>
                <a:path w="68579" h="528955">
                  <a:moveTo>
                    <a:pt x="2717" y="0"/>
                  </a:moveTo>
                  <a:lnTo>
                    <a:pt x="68554" y="69481"/>
                  </a:lnTo>
                  <a:lnTo>
                    <a:pt x="65824" y="456272"/>
                  </a:lnTo>
                  <a:lnTo>
                    <a:pt x="0" y="52852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89655" y="2385580"/>
              <a:ext cx="819150" cy="663575"/>
            </a:xfrm>
            <a:custGeom>
              <a:avLst/>
              <a:gdLst/>
              <a:ahLst/>
              <a:cxnLst/>
              <a:rect l="l" t="t" r="r" b="b"/>
              <a:pathLst>
                <a:path w="819150" h="663575">
                  <a:moveTo>
                    <a:pt x="329501" y="83400"/>
                  </a:moveTo>
                  <a:lnTo>
                    <a:pt x="337636" y="76447"/>
                  </a:lnTo>
                  <a:lnTo>
                    <a:pt x="343904" y="67708"/>
                  </a:lnTo>
                  <a:lnTo>
                    <a:pt x="347937" y="57481"/>
                  </a:lnTo>
                  <a:lnTo>
                    <a:pt x="349364" y="46062"/>
                  </a:lnTo>
                  <a:lnTo>
                    <a:pt x="345863" y="28144"/>
                  </a:lnTo>
                  <a:lnTo>
                    <a:pt x="336257" y="13501"/>
                  </a:lnTo>
                  <a:lnTo>
                    <a:pt x="321889" y="3623"/>
                  </a:lnTo>
                  <a:lnTo>
                    <a:pt x="304101" y="0"/>
                  </a:lnTo>
                  <a:lnTo>
                    <a:pt x="286177" y="3623"/>
                  </a:lnTo>
                  <a:lnTo>
                    <a:pt x="271535" y="13501"/>
                  </a:lnTo>
                  <a:lnTo>
                    <a:pt x="261660" y="28144"/>
                  </a:lnTo>
                  <a:lnTo>
                    <a:pt x="258038" y="46062"/>
                  </a:lnTo>
                  <a:lnTo>
                    <a:pt x="14109" y="46062"/>
                  </a:lnTo>
                </a:path>
                <a:path w="819150" h="663575">
                  <a:moveTo>
                    <a:pt x="386206" y="6578"/>
                  </a:moveTo>
                  <a:lnTo>
                    <a:pt x="378079" y="13532"/>
                  </a:lnTo>
                  <a:lnTo>
                    <a:pt x="371814" y="22271"/>
                  </a:lnTo>
                  <a:lnTo>
                    <a:pt x="367783" y="32497"/>
                  </a:lnTo>
                  <a:lnTo>
                    <a:pt x="366356" y="43916"/>
                  </a:lnTo>
                  <a:lnTo>
                    <a:pt x="369855" y="61834"/>
                  </a:lnTo>
                  <a:lnTo>
                    <a:pt x="379460" y="76477"/>
                  </a:lnTo>
                  <a:lnTo>
                    <a:pt x="393831" y="86355"/>
                  </a:lnTo>
                  <a:lnTo>
                    <a:pt x="411632" y="89979"/>
                  </a:lnTo>
                  <a:lnTo>
                    <a:pt x="429545" y="86355"/>
                  </a:lnTo>
                  <a:lnTo>
                    <a:pt x="444188" y="76477"/>
                  </a:lnTo>
                  <a:lnTo>
                    <a:pt x="454069" y="61834"/>
                  </a:lnTo>
                  <a:lnTo>
                    <a:pt x="457695" y="43916"/>
                  </a:lnTo>
                  <a:lnTo>
                    <a:pt x="681659" y="43916"/>
                  </a:lnTo>
                  <a:lnTo>
                    <a:pt x="815873" y="177342"/>
                  </a:lnTo>
                </a:path>
                <a:path w="819150" h="663575">
                  <a:moveTo>
                    <a:pt x="0" y="662965"/>
                  </a:moveTo>
                  <a:lnTo>
                    <a:pt x="681659" y="662965"/>
                  </a:lnTo>
                  <a:lnTo>
                    <a:pt x="819048" y="522376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0215855" y="2279041"/>
            <a:ext cx="227965" cy="290195"/>
          </a:xfrm>
          <a:custGeom>
            <a:avLst/>
            <a:gdLst/>
            <a:ahLst/>
            <a:cxnLst/>
            <a:rect l="l" t="t" r="r" b="b"/>
            <a:pathLst>
              <a:path w="227964" h="290194">
                <a:moveTo>
                  <a:pt x="227685" y="0"/>
                </a:moveTo>
                <a:lnTo>
                  <a:pt x="0" y="0"/>
                </a:lnTo>
                <a:lnTo>
                  <a:pt x="0" y="289864"/>
                </a:lnTo>
                <a:lnTo>
                  <a:pt x="227685" y="289864"/>
                </a:lnTo>
                <a:lnTo>
                  <a:pt x="22768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17684" y="2899906"/>
            <a:ext cx="227965" cy="290195"/>
          </a:xfrm>
          <a:custGeom>
            <a:avLst/>
            <a:gdLst/>
            <a:ahLst/>
            <a:cxnLst/>
            <a:rect l="l" t="t" r="r" b="b"/>
            <a:pathLst>
              <a:path w="227964" h="290194">
                <a:moveTo>
                  <a:pt x="227685" y="0"/>
                </a:moveTo>
                <a:lnTo>
                  <a:pt x="0" y="0"/>
                </a:lnTo>
                <a:lnTo>
                  <a:pt x="0" y="289864"/>
                </a:lnTo>
                <a:lnTo>
                  <a:pt x="227685" y="289864"/>
                </a:lnTo>
                <a:lnTo>
                  <a:pt x="22768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25504" y="2502280"/>
            <a:ext cx="468630" cy="468630"/>
          </a:xfrm>
          <a:custGeom>
            <a:avLst/>
            <a:gdLst/>
            <a:ahLst/>
            <a:cxnLst/>
            <a:rect l="l" t="t" r="r" b="b"/>
            <a:pathLst>
              <a:path w="468629" h="468630">
                <a:moveTo>
                  <a:pt x="234086" y="0"/>
                </a:moveTo>
                <a:lnTo>
                  <a:pt x="281161" y="4769"/>
                </a:lnTo>
                <a:lnTo>
                  <a:pt x="325054" y="18443"/>
                </a:lnTo>
                <a:lnTo>
                  <a:pt x="364811" y="40067"/>
                </a:lnTo>
                <a:lnTo>
                  <a:pt x="399478" y="68689"/>
                </a:lnTo>
                <a:lnTo>
                  <a:pt x="428101" y="103355"/>
                </a:lnTo>
                <a:lnTo>
                  <a:pt x="449727" y="143112"/>
                </a:lnTo>
                <a:lnTo>
                  <a:pt x="463402" y="187007"/>
                </a:lnTo>
                <a:lnTo>
                  <a:pt x="468172" y="234086"/>
                </a:lnTo>
                <a:lnTo>
                  <a:pt x="463402" y="281161"/>
                </a:lnTo>
                <a:lnTo>
                  <a:pt x="449727" y="325054"/>
                </a:lnTo>
                <a:lnTo>
                  <a:pt x="428101" y="364811"/>
                </a:lnTo>
                <a:lnTo>
                  <a:pt x="399478" y="399478"/>
                </a:lnTo>
                <a:lnTo>
                  <a:pt x="364811" y="428101"/>
                </a:lnTo>
                <a:lnTo>
                  <a:pt x="325054" y="449727"/>
                </a:lnTo>
                <a:lnTo>
                  <a:pt x="281161" y="463402"/>
                </a:lnTo>
                <a:lnTo>
                  <a:pt x="234086" y="468172"/>
                </a:lnTo>
                <a:lnTo>
                  <a:pt x="187010" y="463402"/>
                </a:lnTo>
                <a:lnTo>
                  <a:pt x="143117" y="449727"/>
                </a:lnTo>
                <a:lnTo>
                  <a:pt x="103361" y="428101"/>
                </a:lnTo>
                <a:lnTo>
                  <a:pt x="68694" y="399478"/>
                </a:lnTo>
                <a:lnTo>
                  <a:pt x="40071" y="364811"/>
                </a:lnTo>
                <a:lnTo>
                  <a:pt x="18445" y="325054"/>
                </a:lnTo>
                <a:lnTo>
                  <a:pt x="4770" y="281161"/>
                </a:lnTo>
                <a:lnTo>
                  <a:pt x="0" y="234086"/>
                </a:lnTo>
                <a:lnTo>
                  <a:pt x="4770" y="187007"/>
                </a:lnTo>
                <a:lnTo>
                  <a:pt x="18445" y="143112"/>
                </a:lnTo>
                <a:lnTo>
                  <a:pt x="40071" y="103355"/>
                </a:lnTo>
                <a:lnTo>
                  <a:pt x="68694" y="68689"/>
                </a:lnTo>
                <a:lnTo>
                  <a:pt x="103361" y="40067"/>
                </a:lnTo>
                <a:lnTo>
                  <a:pt x="143117" y="18443"/>
                </a:lnTo>
                <a:lnTo>
                  <a:pt x="187010" y="4769"/>
                </a:lnTo>
                <a:lnTo>
                  <a:pt x="234086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97236" y="230738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95407" y="292917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366743" y="230738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364901" y="292917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925063" y="2426258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16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23247" y="3048050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58169" y="2868396"/>
            <a:ext cx="73558" cy="7355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61826" y="2530982"/>
            <a:ext cx="73558" cy="73558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0475074" y="2932583"/>
            <a:ext cx="524510" cy="71755"/>
            <a:chOff x="5420474" y="2932582"/>
            <a:chExt cx="524510" cy="71755"/>
          </a:xfrm>
        </p:grpSpPr>
        <p:sp>
          <p:nvSpPr>
            <p:cNvPr id="26" name="object 26"/>
            <p:cNvSpPr/>
            <p:nvPr/>
          </p:nvSpPr>
          <p:spPr>
            <a:xfrm>
              <a:off x="5489333" y="2968815"/>
              <a:ext cx="455295" cy="0"/>
            </a:xfrm>
            <a:custGeom>
              <a:avLst/>
              <a:gdLst/>
              <a:ahLst/>
              <a:cxnLst/>
              <a:rect l="l" t="t" r="r" b="b"/>
              <a:pathLst>
                <a:path w="455295">
                  <a:moveTo>
                    <a:pt x="0" y="0"/>
                  </a:moveTo>
                  <a:lnTo>
                    <a:pt x="45525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0474" y="2932582"/>
              <a:ext cx="90525" cy="71627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0479519" y="2464410"/>
            <a:ext cx="524510" cy="71755"/>
            <a:chOff x="5424919" y="2464409"/>
            <a:chExt cx="524510" cy="71755"/>
          </a:xfrm>
        </p:grpSpPr>
        <p:sp>
          <p:nvSpPr>
            <p:cNvPr id="29" name="object 29"/>
            <p:cNvSpPr/>
            <p:nvPr/>
          </p:nvSpPr>
          <p:spPr>
            <a:xfrm>
              <a:off x="5424919" y="2500642"/>
              <a:ext cx="455295" cy="0"/>
            </a:xfrm>
            <a:custGeom>
              <a:avLst/>
              <a:gdLst/>
              <a:ahLst/>
              <a:cxnLst/>
              <a:rect l="l" t="t" r="r" b="b"/>
              <a:pathLst>
                <a:path w="455295">
                  <a:moveTo>
                    <a:pt x="45524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8484" y="2464409"/>
              <a:ext cx="90525" cy="71627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0233229" y="2317445"/>
            <a:ext cx="959485" cy="822960"/>
            <a:chOff x="5178628" y="2317445"/>
            <a:chExt cx="959485" cy="822960"/>
          </a:xfrm>
        </p:grpSpPr>
        <p:sp>
          <p:nvSpPr>
            <p:cNvPr id="32" name="object 32"/>
            <p:cNvSpPr/>
            <p:nvPr/>
          </p:nvSpPr>
          <p:spPr>
            <a:xfrm>
              <a:off x="5311216" y="2471978"/>
              <a:ext cx="66040" cy="528955"/>
            </a:xfrm>
            <a:custGeom>
              <a:avLst/>
              <a:gdLst/>
              <a:ahLst/>
              <a:cxnLst/>
              <a:rect l="l" t="t" r="r" b="b"/>
              <a:pathLst>
                <a:path w="66039" h="528955">
                  <a:moveTo>
                    <a:pt x="0" y="0"/>
                  </a:moveTo>
                  <a:lnTo>
                    <a:pt x="65836" y="69494"/>
                  </a:lnTo>
                  <a:lnTo>
                    <a:pt x="63093" y="456285"/>
                  </a:lnTo>
                  <a:lnTo>
                    <a:pt x="53235" y="467958"/>
                  </a:lnTo>
                  <a:lnTo>
                    <a:pt x="31546" y="492747"/>
                  </a:lnTo>
                  <a:lnTo>
                    <a:pt x="9858" y="517364"/>
                  </a:lnTo>
                  <a:lnTo>
                    <a:pt x="0" y="528523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87772" y="2326589"/>
              <a:ext cx="167640" cy="190500"/>
            </a:xfrm>
            <a:custGeom>
              <a:avLst/>
              <a:gdLst/>
              <a:ahLst/>
              <a:cxnLst/>
              <a:rect l="l" t="t" r="r" b="b"/>
              <a:pathLst>
                <a:path w="167639" h="190500">
                  <a:moveTo>
                    <a:pt x="0" y="0"/>
                  </a:moveTo>
                  <a:lnTo>
                    <a:pt x="167335" y="19019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87772" y="2384005"/>
              <a:ext cx="946785" cy="753110"/>
            </a:xfrm>
            <a:custGeom>
              <a:avLst/>
              <a:gdLst/>
              <a:ahLst/>
              <a:cxnLst/>
              <a:rect l="l" t="t" r="r" b="b"/>
              <a:pathLst>
                <a:path w="946785" h="753110">
                  <a:moveTo>
                    <a:pt x="0" y="562546"/>
                  </a:moveTo>
                  <a:lnTo>
                    <a:pt x="167335" y="752741"/>
                  </a:lnTo>
                </a:path>
                <a:path w="946785" h="753110">
                  <a:moveTo>
                    <a:pt x="475488" y="83400"/>
                  </a:moveTo>
                  <a:lnTo>
                    <a:pt x="483622" y="76452"/>
                  </a:lnTo>
                  <a:lnTo>
                    <a:pt x="489891" y="67713"/>
                  </a:lnTo>
                  <a:lnTo>
                    <a:pt x="493924" y="57483"/>
                  </a:lnTo>
                  <a:lnTo>
                    <a:pt x="495350" y="46062"/>
                  </a:lnTo>
                  <a:lnTo>
                    <a:pt x="491850" y="28144"/>
                  </a:lnTo>
                  <a:lnTo>
                    <a:pt x="482242" y="13501"/>
                  </a:lnTo>
                  <a:lnTo>
                    <a:pt x="467870" y="3623"/>
                  </a:lnTo>
                  <a:lnTo>
                    <a:pt x="450075" y="0"/>
                  </a:lnTo>
                  <a:lnTo>
                    <a:pt x="432151" y="3623"/>
                  </a:lnTo>
                  <a:lnTo>
                    <a:pt x="417509" y="13501"/>
                  </a:lnTo>
                  <a:lnTo>
                    <a:pt x="407634" y="28144"/>
                  </a:lnTo>
                  <a:lnTo>
                    <a:pt x="404012" y="46062"/>
                  </a:lnTo>
                  <a:lnTo>
                    <a:pt x="133172" y="46062"/>
                  </a:lnTo>
                </a:path>
                <a:path w="946785" h="753110">
                  <a:moveTo>
                    <a:pt x="513905" y="6591"/>
                  </a:moveTo>
                  <a:lnTo>
                    <a:pt x="505768" y="13537"/>
                  </a:lnTo>
                  <a:lnTo>
                    <a:pt x="499495" y="22272"/>
                  </a:lnTo>
                  <a:lnTo>
                    <a:pt x="495458" y="32498"/>
                  </a:lnTo>
                  <a:lnTo>
                    <a:pt x="494030" y="43916"/>
                  </a:lnTo>
                  <a:lnTo>
                    <a:pt x="497532" y="61834"/>
                  </a:lnTo>
                  <a:lnTo>
                    <a:pt x="507142" y="76477"/>
                  </a:lnTo>
                  <a:lnTo>
                    <a:pt x="521515" y="86355"/>
                  </a:lnTo>
                  <a:lnTo>
                    <a:pt x="539305" y="89979"/>
                  </a:lnTo>
                  <a:lnTo>
                    <a:pt x="557231" y="86355"/>
                  </a:lnTo>
                  <a:lnTo>
                    <a:pt x="571877" y="76477"/>
                  </a:lnTo>
                  <a:lnTo>
                    <a:pt x="581757" y="61834"/>
                  </a:lnTo>
                  <a:lnTo>
                    <a:pt x="585381" y="43916"/>
                  </a:lnTo>
                  <a:lnTo>
                    <a:pt x="809345" y="43916"/>
                  </a:lnTo>
                  <a:lnTo>
                    <a:pt x="941184" y="177342"/>
                  </a:lnTo>
                </a:path>
                <a:path w="946785" h="753110">
                  <a:moveTo>
                    <a:pt x="127685" y="662978"/>
                  </a:moveTo>
                  <a:lnTo>
                    <a:pt x="809345" y="662978"/>
                  </a:lnTo>
                  <a:lnTo>
                    <a:pt x="946746" y="522389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1554955" y="2562505"/>
            <a:ext cx="127000" cy="362585"/>
            <a:chOff x="6500355" y="2562504"/>
            <a:chExt cx="127000" cy="362585"/>
          </a:xfrm>
        </p:grpSpPr>
        <p:sp>
          <p:nvSpPr>
            <p:cNvPr id="36" name="object 36"/>
            <p:cNvSpPr/>
            <p:nvPr/>
          </p:nvSpPr>
          <p:spPr>
            <a:xfrm>
              <a:off x="6564845" y="2571648"/>
              <a:ext cx="53340" cy="296545"/>
            </a:xfrm>
            <a:custGeom>
              <a:avLst/>
              <a:gdLst/>
              <a:ahLst/>
              <a:cxnLst/>
              <a:rect l="l" t="t" r="r" b="b"/>
              <a:pathLst>
                <a:path w="53340" h="296544">
                  <a:moveTo>
                    <a:pt x="0" y="0"/>
                  </a:moveTo>
                  <a:lnTo>
                    <a:pt x="22181" y="31889"/>
                  </a:lnTo>
                  <a:lnTo>
                    <a:pt x="38873" y="67894"/>
                  </a:lnTo>
                  <a:lnTo>
                    <a:pt x="49390" y="106984"/>
                  </a:lnTo>
                  <a:lnTo>
                    <a:pt x="53047" y="148132"/>
                  </a:lnTo>
                  <a:lnTo>
                    <a:pt x="49390" y="189275"/>
                  </a:lnTo>
                  <a:lnTo>
                    <a:pt x="38873" y="228366"/>
                  </a:lnTo>
                  <a:lnTo>
                    <a:pt x="22181" y="264374"/>
                  </a:lnTo>
                  <a:lnTo>
                    <a:pt x="0" y="29626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00355" y="2836418"/>
              <a:ext cx="89877" cy="88379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9994177" y="7342200"/>
            <a:ext cx="305435" cy="133985"/>
          </a:xfrm>
          <a:custGeom>
            <a:avLst/>
            <a:gdLst/>
            <a:ahLst/>
            <a:cxnLst/>
            <a:rect l="l" t="t" r="r" b="b"/>
            <a:pathLst>
              <a:path w="305435" h="133984">
                <a:moveTo>
                  <a:pt x="305257" y="133438"/>
                </a:moveTo>
                <a:lnTo>
                  <a:pt x="0" y="133629"/>
                </a:lnTo>
                <a:lnTo>
                  <a:pt x="4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823936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533710" y="7586598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39482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726692" y="7586598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632459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75880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485647" y="7586598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391413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78629" y="7586598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584402" y="759278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824909" y="7477811"/>
            <a:ext cx="395605" cy="0"/>
          </a:xfrm>
          <a:custGeom>
            <a:avLst/>
            <a:gdLst/>
            <a:ahLst/>
            <a:cxnLst/>
            <a:rect l="l" t="t" r="r" b="b"/>
            <a:pathLst>
              <a:path w="395604">
                <a:moveTo>
                  <a:pt x="0" y="0"/>
                </a:moveTo>
                <a:lnTo>
                  <a:pt x="39560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99039" y="747781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3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343667" y="7478408"/>
            <a:ext cx="483234" cy="88265"/>
          </a:xfrm>
          <a:custGeom>
            <a:avLst/>
            <a:gdLst/>
            <a:ahLst/>
            <a:cxnLst/>
            <a:rect l="l" t="t" r="r" b="b"/>
            <a:pathLst>
              <a:path w="483235" h="88265">
                <a:moveTo>
                  <a:pt x="362038" y="0"/>
                </a:moveTo>
                <a:lnTo>
                  <a:pt x="369866" y="34373"/>
                </a:lnTo>
                <a:lnTo>
                  <a:pt x="383474" y="62110"/>
                </a:lnTo>
                <a:lnTo>
                  <a:pt x="401452" y="80640"/>
                </a:lnTo>
                <a:lnTo>
                  <a:pt x="422389" y="87388"/>
                </a:lnTo>
                <a:lnTo>
                  <a:pt x="443325" y="80640"/>
                </a:lnTo>
                <a:lnTo>
                  <a:pt x="461302" y="62110"/>
                </a:lnTo>
                <a:lnTo>
                  <a:pt x="474906" y="34373"/>
                </a:lnTo>
                <a:lnTo>
                  <a:pt x="482727" y="0"/>
                </a:lnTo>
              </a:path>
              <a:path w="483235" h="88265">
                <a:moveTo>
                  <a:pt x="241566" y="0"/>
                </a:moveTo>
                <a:lnTo>
                  <a:pt x="249381" y="34373"/>
                </a:lnTo>
                <a:lnTo>
                  <a:pt x="262986" y="62110"/>
                </a:lnTo>
                <a:lnTo>
                  <a:pt x="280966" y="80640"/>
                </a:lnTo>
                <a:lnTo>
                  <a:pt x="301904" y="87388"/>
                </a:lnTo>
                <a:lnTo>
                  <a:pt x="322835" y="80640"/>
                </a:lnTo>
                <a:lnTo>
                  <a:pt x="340812" y="62110"/>
                </a:lnTo>
                <a:lnTo>
                  <a:pt x="354419" y="34373"/>
                </a:lnTo>
                <a:lnTo>
                  <a:pt x="362242" y="0"/>
                </a:lnTo>
              </a:path>
              <a:path w="483235" h="88265">
                <a:moveTo>
                  <a:pt x="121069" y="0"/>
                </a:moveTo>
                <a:lnTo>
                  <a:pt x="128891" y="34373"/>
                </a:lnTo>
                <a:lnTo>
                  <a:pt x="142500" y="62110"/>
                </a:lnTo>
                <a:lnTo>
                  <a:pt x="160481" y="80640"/>
                </a:lnTo>
                <a:lnTo>
                  <a:pt x="181419" y="87388"/>
                </a:lnTo>
                <a:lnTo>
                  <a:pt x="202350" y="80640"/>
                </a:lnTo>
                <a:lnTo>
                  <a:pt x="220327" y="62110"/>
                </a:lnTo>
                <a:lnTo>
                  <a:pt x="233934" y="34373"/>
                </a:lnTo>
                <a:lnTo>
                  <a:pt x="241757" y="0"/>
                </a:lnTo>
              </a:path>
              <a:path w="483235" h="88265">
                <a:moveTo>
                  <a:pt x="0" y="698"/>
                </a:moveTo>
                <a:lnTo>
                  <a:pt x="7820" y="35071"/>
                </a:lnTo>
                <a:lnTo>
                  <a:pt x="21424" y="62809"/>
                </a:lnTo>
                <a:lnTo>
                  <a:pt x="39401" y="81338"/>
                </a:lnTo>
                <a:lnTo>
                  <a:pt x="60337" y="88087"/>
                </a:lnTo>
                <a:lnTo>
                  <a:pt x="81274" y="81338"/>
                </a:lnTo>
                <a:lnTo>
                  <a:pt x="99250" y="62809"/>
                </a:lnTo>
                <a:lnTo>
                  <a:pt x="112854" y="35071"/>
                </a:lnTo>
                <a:lnTo>
                  <a:pt x="120675" y="69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826448" y="7009714"/>
            <a:ext cx="332105" cy="332105"/>
          </a:xfrm>
          <a:custGeom>
            <a:avLst/>
            <a:gdLst/>
            <a:ahLst/>
            <a:cxnLst/>
            <a:rect l="l" t="t" r="r" b="b"/>
            <a:pathLst>
              <a:path w="332104" h="332104">
                <a:moveTo>
                  <a:pt x="165849" y="0"/>
                </a:moveTo>
                <a:lnTo>
                  <a:pt x="209849" y="5941"/>
                </a:lnTo>
                <a:lnTo>
                  <a:pt x="249442" y="22697"/>
                </a:lnTo>
                <a:lnTo>
                  <a:pt x="283025" y="48667"/>
                </a:lnTo>
                <a:lnTo>
                  <a:pt x="308998" y="82250"/>
                </a:lnTo>
                <a:lnTo>
                  <a:pt x="325756" y="121845"/>
                </a:lnTo>
                <a:lnTo>
                  <a:pt x="331698" y="165849"/>
                </a:lnTo>
                <a:lnTo>
                  <a:pt x="325756" y="209848"/>
                </a:lnTo>
                <a:lnTo>
                  <a:pt x="308998" y="249438"/>
                </a:lnTo>
                <a:lnTo>
                  <a:pt x="283025" y="283019"/>
                </a:lnTo>
                <a:lnTo>
                  <a:pt x="249442" y="308988"/>
                </a:lnTo>
                <a:lnTo>
                  <a:pt x="209849" y="325744"/>
                </a:lnTo>
                <a:lnTo>
                  <a:pt x="165849" y="331685"/>
                </a:lnTo>
                <a:lnTo>
                  <a:pt x="121845" y="325744"/>
                </a:lnTo>
                <a:lnTo>
                  <a:pt x="82250" y="308988"/>
                </a:lnTo>
                <a:lnTo>
                  <a:pt x="48667" y="283019"/>
                </a:lnTo>
                <a:lnTo>
                  <a:pt x="22697" y="249438"/>
                </a:lnTo>
                <a:lnTo>
                  <a:pt x="5941" y="209848"/>
                </a:lnTo>
                <a:lnTo>
                  <a:pt x="0" y="165849"/>
                </a:lnTo>
                <a:lnTo>
                  <a:pt x="5941" y="121845"/>
                </a:lnTo>
                <a:lnTo>
                  <a:pt x="22697" y="82250"/>
                </a:lnTo>
                <a:lnTo>
                  <a:pt x="48667" y="48667"/>
                </a:lnTo>
                <a:lnTo>
                  <a:pt x="82250" y="22697"/>
                </a:lnTo>
                <a:lnTo>
                  <a:pt x="121845" y="5941"/>
                </a:lnTo>
                <a:lnTo>
                  <a:pt x="16584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10049535" y="7869429"/>
            <a:ext cx="1076960" cy="480059"/>
            <a:chOff x="4994935" y="7869428"/>
            <a:chExt cx="1076960" cy="480059"/>
          </a:xfrm>
        </p:grpSpPr>
        <p:sp>
          <p:nvSpPr>
            <p:cNvPr id="54" name="object 54"/>
            <p:cNvSpPr/>
            <p:nvPr/>
          </p:nvSpPr>
          <p:spPr>
            <a:xfrm>
              <a:off x="5792292" y="7954530"/>
              <a:ext cx="277495" cy="392430"/>
            </a:xfrm>
            <a:custGeom>
              <a:avLst/>
              <a:gdLst/>
              <a:ahLst/>
              <a:cxnLst/>
              <a:rect l="l" t="t" r="r" b="b"/>
              <a:pathLst>
                <a:path w="277495" h="392429">
                  <a:moveTo>
                    <a:pt x="113487" y="105905"/>
                  </a:moveTo>
                  <a:lnTo>
                    <a:pt x="163690" y="105905"/>
                  </a:lnTo>
                  <a:lnTo>
                    <a:pt x="163690" y="0"/>
                  </a:lnTo>
                  <a:lnTo>
                    <a:pt x="113487" y="0"/>
                  </a:lnTo>
                  <a:lnTo>
                    <a:pt x="113487" y="105905"/>
                  </a:lnTo>
                  <a:close/>
                </a:path>
                <a:path w="277495" h="392429">
                  <a:moveTo>
                    <a:pt x="0" y="106489"/>
                  </a:moveTo>
                  <a:lnTo>
                    <a:pt x="277164" y="106489"/>
                  </a:lnTo>
                  <a:lnTo>
                    <a:pt x="277164" y="392048"/>
                  </a:lnTo>
                  <a:lnTo>
                    <a:pt x="0" y="392048"/>
                  </a:lnTo>
                  <a:lnTo>
                    <a:pt x="0" y="1064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997221" y="7871714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5">
                  <a:moveTo>
                    <a:pt x="383349" y="0"/>
                  </a:moveTo>
                  <a:lnTo>
                    <a:pt x="0" y="0"/>
                  </a:lnTo>
                  <a:lnTo>
                    <a:pt x="0" y="25082"/>
                  </a:lnTo>
                  <a:lnTo>
                    <a:pt x="383349" y="25082"/>
                  </a:lnTo>
                  <a:lnTo>
                    <a:pt x="433711" y="25696"/>
                  </a:lnTo>
                  <a:lnTo>
                    <a:pt x="484074" y="27686"/>
                  </a:lnTo>
                  <a:lnTo>
                    <a:pt x="534436" y="30822"/>
                  </a:lnTo>
                  <a:lnTo>
                    <a:pt x="584799" y="34878"/>
                  </a:lnTo>
                  <a:lnTo>
                    <a:pt x="635162" y="39624"/>
                  </a:lnTo>
                  <a:lnTo>
                    <a:pt x="836618" y="60957"/>
                  </a:lnTo>
                  <a:lnTo>
                    <a:pt x="886984" y="65736"/>
                  </a:lnTo>
                  <a:lnTo>
                    <a:pt x="937350" y="69838"/>
                  </a:lnTo>
                  <a:lnTo>
                    <a:pt x="987717" y="73033"/>
                  </a:lnTo>
                  <a:lnTo>
                    <a:pt x="1038085" y="75095"/>
                  </a:lnTo>
                  <a:lnTo>
                    <a:pt x="1036193" y="50736"/>
                  </a:lnTo>
                  <a:lnTo>
                    <a:pt x="383349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97221" y="7871714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5">
                  <a:moveTo>
                    <a:pt x="0" y="0"/>
                  </a:moveTo>
                  <a:lnTo>
                    <a:pt x="383349" y="0"/>
                  </a:lnTo>
                  <a:lnTo>
                    <a:pt x="1036193" y="50736"/>
                  </a:lnTo>
                  <a:lnTo>
                    <a:pt x="1038085" y="75095"/>
                  </a:lnTo>
                  <a:lnTo>
                    <a:pt x="987717" y="73033"/>
                  </a:lnTo>
                  <a:lnTo>
                    <a:pt x="937350" y="69838"/>
                  </a:lnTo>
                  <a:lnTo>
                    <a:pt x="886984" y="65736"/>
                  </a:lnTo>
                  <a:lnTo>
                    <a:pt x="836618" y="60957"/>
                  </a:lnTo>
                  <a:lnTo>
                    <a:pt x="786254" y="55728"/>
                  </a:lnTo>
                  <a:lnTo>
                    <a:pt x="735889" y="50277"/>
                  </a:lnTo>
                  <a:lnTo>
                    <a:pt x="685526" y="44833"/>
                  </a:lnTo>
                  <a:lnTo>
                    <a:pt x="635162" y="39624"/>
                  </a:lnTo>
                  <a:lnTo>
                    <a:pt x="584799" y="34878"/>
                  </a:lnTo>
                  <a:lnTo>
                    <a:pt x="534436" y="30822"/>
                  </a:lnTo>
                  <a:lnTo>
                    <a:pt x="484074" y="27686"/>
                  </a:lnTo>
                  <a:lnTo>
                    <a:pt x="433711" y="25696"/>
                  </a:lnTo>
                  <a:lnTo>
                    <a:pt x="383349" y="25082"/>
                  </a:lnTo>
                  <a:lnTo>
                    <a:pt x="0" y="250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97221" y="7894637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383349" y="0"/>
                  </a:moveTo>
                  <a:lnTo>
                    <a:pt x="0" y="0"/>
                  </a:lnTo>
                  <a:lnTo>
                    <a:pt x="0" y="25069"/>
                  </a:lnTo>
                  <a:lnTo>
                    <a:pt x="383349" y="25069"/>
                  </a:lnTo>
                  <a:lnTo>
                    <a:pt x="432492" y="27475"/>
                  </a:lnTo>
                  <a:lnTo>
                    <a:pt x="481341" y="30351"/>
                  </a:lnTo>
                  <a:lnTo>
                    <a:pt x="530029" y="33647"/>
                  </a:lnTo>
                  <a:lnTo>
                    <a:pt x="578695" y="37314"/>
                  </a:lnTo>
                  <a:lnTo>
                    <a:pt x="676500" y="45561"/>
                  </a:lnTo>
                  <a:lnTo>
                    <a:pt x="930129" y="69184"/>
                  </a:lnTo>
                  <a:lnTo>
                    <a:pt x="1038085" y="78790"/>
                  </a:lnTo>
                  <a:lnTo>
                    <a:pt x="1036193" y="54419"/>
                  </a:lnTo>
                  <a:lnTo>
                    <a:pt x="38334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7221" y="7894637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0" y="0"/>
                  </a:moveTo>
                  <a:lnTo>
                    <a:pt x="383349" y="0"/>
                  </a:lnTo>
                  <a:lnTo>
                    <a:pt x="1036193" y="54419"/>
                  </a:lnTo>
                  <a:lnTo>
                    <a:pt x="1038085" y="78790"/>
                  </a:lnTo>
                  <a:lnTo>
                    <a:pt x="983506" y="74025"/>
                  </a:lnTo>
                  <a:lnTo>
                    <a:pt x="930129" y="69184"/>
                  </a:lnTo>
                  <a:lnTo>
                    <a:pt x="877817" y="64315"/>
                  </a:lnTo>
                  <a:lnTo>
                    <a:pt x="826434" y="59468"/>
                  </a:lnTo>
                  <a:lnTo>
                    <a:pt x="775844" y="54694"/>
                  </a:lnTo>
                  <a:lnTo>
                    <a:pt x="725912" y="50042"/>
                  </a:lnTo>
                  <a:lnTo>
                    <a:pt x="676500" y="45561"/>
                  </a:lnTo>
                  <a:lnTo>
                    <a:pt x="627473" y="41302"/>
                  </a:lnTo>
                  <a:lnTo>
                    <a:pt x="578695" y="37314"/>
                  </a:lnTo>
                  <a:lnTo>
                    <a:pt x="530029" y="33647"/>
                  </a:lnTo>
                  <a:lnTo>
                    <a:pt x="481341" y="30351"/>
                  </a:lnTo>
                  <a:lnTo>
                    <a:pt x="432492" y="27475"/>
                  </a:lnTo>
                  <a:lnTo>
                    <a:pt x="383349" y="25069"/>
                  </a:lnTo>
                  <a:lnTo>
                    <a:pt x="0" y="250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10580827" y="6809993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521505" y="6809993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121784" y="8134705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>
                <a:moveTo>
                  <a:pt x="0" y="0"/>
                </a:moveTo>
                <a:lnTo>
                  <a:pt x="25233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988499" y="6887744"/>
            <a:ext cx="532130" cy="121285"/>
          </a:xfrm>
          <a:custGeom>
            <a:avLst/>
            <a:gdLst/>
            <a:ahLst/>
            <a:cxnLst/>
            <a:rect l="l" t="t" r="r" b="b"/>
            <a:pathLst>
              <a:path w="532129" h="121284">
                <a:moveTo>
                  <a:pt x="0" y="120777"/>
                </a:moveTo>
                <a:lnTo>
                  <a:pt x="0" y="0"/>
                </a:lnTo>
                <a:lnTo>
                  <a:pt x="53197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82338" y="6887743"/>
            <a:ext cx="637540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48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029634" y="8377149"/>
            <a:ext cx="26670" cy="5715"/>
          </a:xfrm>
          <a:custGeom>
            <a:avLst/>
            <a:gdLst/>
            <a:ahLst/>
            <a:cxnLst/>
            <a:rect l="l" t="t" r="r" b="b"/>
            <a:pathLst>
              <a:path w="26670" h="5715">
                <a:moveTo>
                  <a:pt x="0" y="5549"/>
                </a:moveTo>
                <a:lnTo>
                  <a:pt x="2614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985133" y="7844218"/>
            <a:ext cx="71120" cy="539750"/>
          </a:xfrm>
          <a:custGeom>
            <a:avLst/>
            <a:gdLst/>
            <a:ahLst/>
            <a:cxnLst/>
            <a:rect l="l" t="t" r="r" b="b"/>
            <a:pathLst>
              <a:path w="71120" h="539750">
                <a:moveTo>
                  <a:pt x="1231" y="6159"/>
                </a:moveTo>
                <a:lnTo>
                  <a:pt x="27381" y="622"/>
                </a:lnTo>
              </a:path>
              <a:path w="71120" h="539750">
                <a:moveTo>
                  <a:pt x="0" y="21247"/>
                </a:moveTo>
                <a:lnTo>
                  <a:pt x="70827" y="965"/>
                </a:lnTo>
              </a:path>
              <a:path w="71120" h="539750">
                <a:moveTo>
                  <a:pt x="0" y="37922"/>
                </a:moveTo>
                <a:lnTo>
                  <a:pt x="17707" y="32854"/>
                </a:lnTo>
                <a:lnTo>
                  <a:pt x="35415" y="27787"/>
                </a:lnTo>
                <a:lnTo>
                  <a:pt x="53126" y="22720"/>
                </a:lnTo>
                <a:lnTo>
                  <a:pt x="70840" y="17653"/>
                </a:lnTo>
              </a:path>
              <a:path w="71120" h="539750">
                <a:moveTo>
                  <a:pt x="0" y="54610"/>
                </a:moveTo>
                <a:lnTo>
                  <a:pt x="17707" y="49540"/>
                </a:lnTo>
                <a:lnTo>
                  <a:pt x="35415" y="44469"/>
                </a:lnTo>
                <a:lnTo>
                  <a:pt x="53126" y="39397"/>
                </a:lnTo>
                <a:lnTo>
                  <a:pt x="70840" y="34328"/>
                </a:lnTo>
              </a:path>
              <a:path w="71120" h="539750">
                <a:moveTo>
                  <a:pt x="0" y="71285"/>
                </a:moveTo>
                <a:lnTo>
                  <a:pt x="17707" y="66217"/>
                </a:lnTo>
                <a:lnTo>
                  <a:pt x="35415" y="61150"/>
                </a:lnTo>
                <a:lnTo>
                  <a:pt x="53126" y="56083"/>
                </a:lnTo>
                <a:lnTo>
                  <a:pt x="70840" y="51015"/>
                </a:lnTo>
              </a:path>
              <a:path w="71120" h="539750">
                <a:moveTo>
                  <a:pt x="0" y="87972"/>
                </a:moveTo>
                <a:lnTo>
                  <a:pt x="17707" y="82903"/>
                </a:lnTo>
                <a:lnTo>
                  <a:pt x="35415" y="77831"/>
                </a:lnTo>
                <a:lnTo>
                  <a:pt x="53126" y="72760"/>
                </a:lnTo>
                <a:lnTo>
                  <a:pt x="70840" y="67691"/>
                </a:lnTo>
              </a:path>
              <a:path w="71120" h="539750">
                <a:moveTo>
                  <a:pt x="0" y="104648"/>
                </a:moveTo>
                <a:lnTo>
                  <a:pt x="17707" y="99580"/>
                </a:lnTo>
                <a:lnTo>
                  <a:pt x="35415" y="94513"/>
                </a:lnTo>
                <a:lnTo>
                  <a:pt x="53126" y="89446"/>
                </a:lnTo>
                <a:lnTo>
                  <a:pt x="70840" y="84378"/>
                </a:lnTo>
              </a:path>
              <a:path w="71120" h="539750">
                <a:moveTo>
                  <a:pt x="0" y="121335"/>
                </a:moveTo>
                <a:lnTo>
                  <a:pt x="17707" y="116266"/>
                </a:lnTo>
                <a:lnTo>
                  <a:pt x="35415" y="111194"/>
                </a:lnTo>
                <a:lnTo>
                  <a:pt x="53126" y="106123"/>
                </a:lnTo>
                <a:lnTo>
                  <a:pt x="70840" y="101053"/>
                </a:lnTo>
              </a:path>
              <a:path w="71120" h="539750">
                <a:moveTo>
                  <a:pt x="0" y="138010"/>
                </a:moveTo>
                <a:lnTo>
                  <a:pt x="17707" y="132943"/>
                </a:lnTo>
                <a:lnTo>
                  <a:pt x="35415" y="127876"/>
                </a:lnTo>
                <a:lnTo>
                  <a:pt x="53126" y="122809"/>
                </a:lnTo>
                <a:lnTo>
                  <a:pt x="70840" y="117741"/>
                </a:lnTo>
              </a:path>
              <a:path w="71120" h="539750">
                <a:moveTo>
                  <a:pt x="0" y="154698"/>
                </a:moveTo>
                <a:lnTo>
                  <a:pt x="17707" y="149629"/>
                </a:lnTo>
                <a:lnTo>
                  <a:pt x="35415" y="144557"/>
                </a:lnTo>
                <a:lnTo>
                  <a:pt x="53126" y="139486"/>
                </a:lnTo>
                <a:lnTo>
                  <a:pt x="70840" y="134416"/>
                </a:lnTo>
              </a:path>
              <a:path w="71120" h="539750">
                <a:moveTo>
                  <a:pt x="0" y="171373"/>
                </a:moveTo>
                <a:lnTo>
                  <a:pt x="17707" y="166306"/>
                </a:lnTo>
                <a:lnTo>
                  <a:pt x="35415" y="161239"/>
                </a:lnTo>
                <a:lnTo>
                  <a:pt x="53126" y="156171"/>
                </a:lnTo>
                <a:lnTo>
                  <a:pt x="70840" y="151104"/>
                </a:lnTo>
              </a:path>
              <a:path w="71120" h="539750">
                <a:moveTo>
                  <a:pt x="0" y="188048"/>
                </a:moveTo>
                <a:lnTo>
                  <a:pt x="17707" y="182981"/>
                </a:lnTo>
                <a:lnTo>
                  <a:pt x="35415" y="177914"/>
                </a:lnTo>
                <a:lnTo>
                  <a:pt x="53126" y="172847"/>
                </a:lnTo>
                <a:lnTo>
                  <a:pt x="70840" y="167779"/>
                </a:lnTo>
              </a:path>
              <a:path w="71120" h="539750">
                <a:moveTo>
                  <a:pt x="0" y="204736"/>
                </a:moveTo>
                <a:lnTo>
                  <a:pt x="17707" y="199669"/>
                </a:lnTo>
                <a:lnTo>
                  <a:pt x="35415" y="194602"/>
                </a:lnTo>
                <a:lnTo>
                  <a:pt x="53126" y="189534"/>
                </a:lnTo>
                <a:lnTo>
                  <a:pt x="70840" y="184467"/>
                </a:lnTo>
              </a:path>
              <a:path w="71120" h="539750">
                <a:moveTo>
                  <a:pt x="0" y="221424"/>
                </a:moveTo>
                <a:lnTo>
                  <a:pt x="17707" y="216349"/>
                </a:lnTo>
                <a:lnTo>
                  <a:pt x="35415" y="211278"/>
                </a:lnTo>
                <a:lnTo>
                  <a:pt x="53126" y="206210"/>
                </a:lnTo>
                <a:lnTo>
                  <a:pt x="70840" y="201142"/>
                </a:lnTo>
              </a:path>
              <a:path w="71120" h="539750">
                <a:moveTo>
                  <a:pt x="0" y="238112"/>
                </a:moveTo>
                <a:lnTo>
                  <a:pt x="17707" y="233031"/>
                </a:lnTo>
                <a:lnTo>
                  <a:pt x="35415" y="227958"/>
                </a:lnTo>
                <a:lnTo>
                  <a:pt x="53126" y="222885"/>
                </a:lnTo>
                <a:lnTo>
                  <a:pt x="70840" y="217805"/>
                </a:lnTo>
              </a:path>
              <a:path w="71120" h="539750">
                <a:moveTo>
                  <a:pt x="0" y="254787"/>
                </a:moveTo>
                <a:lnTo>
                  <a:pt x="17707" y="249719"/>
                </a:lnTo>
                <a:lnTo>
                  <a:pt x="35415" y="244651"/>
                </a:lnTo>
                <a:lnTo>
                  <a:pt x="53126" y="239580"/>
                </a:lnTo>
                <a:lnTo>
                  <a:pt x="70840" y="234505"/>
                </a:lnTo>
              </a:path>
              <a:path w="71120" h="539750">
                <a:moveTo>
                  <a:pt x="0" y="271475"/>
                </a:moveTo>
                <a:lnTo>
                  <a:pt x="17707" y="266400"/>
                </a:lnTo>
                <a:lnTo>
                  <a:pt x="35415" y="261329"/>
                </a:lnTo>
                <a:lnTo>
                  <a:pt x="53126" y="256260"/>
                </a:lnTo>
                <a:lnTo>
                  <a:pt x="70840" y="251193"/>
                </a:lnTo>
              </a:path>
              <a:path w="71120" h="539750">
                <a:moveTo>
                  <a:pt x="0" y="288150"/>
                </a:moveTo>
                <a:lnTo>
                  <a:pt x="17707" y="283082"/>
                </a:lnTo>
                <a:lnTo>
                  <a:pt x="35415" y="278014"/>
                </a:lnTo>
                <a:lnTo>
                  <a:pt x="53126" y="272943"/>
                </a:lnTo>
                <a:lnTo>
                  <a:pt x="70840" y="267868"/>
                </a:lnTo>
              </a:path>
              <a:path w="71120" h="539750">
                <a:moveTo>
                  <a:pt x="0" y="304838"/>
                </a:moveTo>
                <a:lnTo>
                  <a:pt x="17707" y="299763"/>
                </a:lnTo>
                <a:lnTo>
                  <a:pt x="35415" y="294692"/>
                </a:lnTo>
                <a:lnTo>
                  <a:pt x="53126" y="289623"/>
                </a:lnTo>
                <a:lnTo>
                  <a:pt x="70840" y="284556"/>
                </a:lnTo>
              </a:path>
              <a:path w="71120" h="539750">
                <a:moveTo>
                  <a:pt x="0" y="321513"/>
                </a:moveTo>
                <a:lnTo>
                  <a:pt x="17707" y="316445"/>
                </a:lnTo>
                <a:lnTo>
                  <a:pt x="35415" y="311377"/>
                </a:lnTo>
                <a:lnTo>
                  <a:pt x="53126" y="306305"/>
                </a:lnTo>
                <a:lnTo>
                  <a:pt x="70840" y="301231"/>
                </a:lnTo>
              </a:path>
              <a:path w="71120" h="539750">
                <a:moveTo>
                  <a:pt x="0" y="338188"/>
                </a:moveTo>
                <a:lnTo>
                  <a:pt x="17707" y="333121"/>
                </a:lnTo>
                <a:lnTo>
                  <a:pt x="35415" y="328053"/>
                </a:lnTo>
                <a:lnTo>
                  <a:pt x="53126" y="322986"/>
                </a:lnTo>
                <a:lnTo>
                  <a:pt x="70840" y="317919"/>
                </a:lnTo>
              </a:path>
              <a:path w="71120" h="539750">
                <a:moveTo>
                  <a:pt x="0" y="354876"/>
                </a:moveTo>
                <a:lnTo>
                  <a:pt x="17707" y="349806"/>
                </a:lnTo>
                <a:lnTo>
                  <a:pt x="35415" y="344735"/>
                </a:lnTo>
                <a:lnTo>
                  <a:pt x="53126" y="339663"/>
                </a:lnTo>
                <a:lnTo>
                  <a:pt x="70840" y="334594"/>
                </a:lnTo>
              </a:path>
              <a:path w="71120" h="539750">
                <a:moveTo>
                  <a:pt x="0" y="371551"/>
                </a:moveTo>
                <a:lnTo>
                  <a:pt x="17707" y="366483"/>
                </a:lnTo>
                <a:lnTo>
                  <a:pt x="35415" y="361416"/>
                </a:lnTo>
                <a:lnTo>
                  <a:pt x="53126" y="356349"/>
                </a:lnTo>
                <a:lnTo>
                  <a:pt x="70840" y="351282"/>
                </a:lnTo>
              </a:path>
              <a:path w="71120" h="539750">
                <a:moveTo>
                  <a:pt x="0" y="388239"/>
                </a:moveTo>
                <a:lnTo>
                  <a:pt x="17707" y="383169"/>
                </a:lnTo>
                <a:lnTo>
                  <a:pt x="35415" y="378098"/>
                </a:lnTo>
                <a:lnTo>
                  <a:pt x="53126" y="373026"/>
                </a:lnTo>
                <a:lnTo>
                  <a:pt x="70840" y="367957"/>
                </a:lnTo>
              </a:path>
              <a:path w="71120" h="539750">
                <a:moveTo>
                  <a:pt x="0" y="404914"/>
                </a:moveTo>
                <a:lnTo>
                  <a:pt x="17707" y="399846"/>
                </a:lnTo>
                <a:lnTo>
                  <a:pt x="35415" y="394779"/>
                </a:lnTo>
                <a:lnTo>
                  <a:pt x="53126" y="389712"/>
                </a:lnTo>
                <a:lnTo>
                  <a:pt x="70840" y="384644"/>
                </a:lnTo>
              </a:path>
              <a:path w="71120" h="539750">
                <a:moveTo>
                  <a:pt x="0" y="421601"/>
                </a:moveTo>
                <a:lnTo>
                  <a:pt x="17707" y="416532"/>
                </a:lnTo>
                <a:lnTo>
                  <a:pt x="35415" y="411460"/>
                </a:lnTo>
                <a:lnTo>
                  <a:pt x="53126" y="406389"/>
                </a:lnTo>
                <a:lnTo>
                  <a:pt x="70840" y="401320"/>
                </a:lnTo>
              </a:path>
              <a:path w="71120" h="539750">
                <a:moveTo>
                  <a:pt x="0" y="438277"/>
                </a:moveTo>
                <a:lnTo>
                  <a:pt x="17707" y="433209"/>
                </a:lnTo>
                <a:lnTo>
                  <a:pt x="35415" y="428142"/>
                </a:lnTo>
                <a:lnTo>
                  <a:pt x="53126" y="423075"/>
                </a:lnTo>
                <a:lnTo>
                  <a:pt x="70840" y="418007"/>
                </a:lnTo>
              </a:path>
              <a:path w="71120" h="539750">
                <a:moveTo>
                  <a:pt x="0" y="454964"/>
                </a:moveTo>
                <a:lnTo>
                  <a:pt x="17707" y="449895"/>
                </a:lnTo>
                <a:lnTo>
                  <a:pt x="35415" y="444823"/>
                </a:lnTo>
                <a:lnTo>
                  <a:pt x="53126" y="439752"/>
                </a:lnTo>
                <a:lnTo>
                  <a:pt x="70840" y="434682"/>
                </a:lnTo>
              </a:path>
              <a:path w="71120" h="539750">
                <a:moveTo>
                  <a:pt x="0" y="471639"/>
                </a:moveTo>
                <a:lnTo>
                  <a:pt x="17707" y="466572"/>
                </a:lnTo>
                <a:lnTo>
                  <a:pt x="35415" y="461505"/>
                </a:lnTo>
                <a:lnTo>
                  <a:pt x="53126" y="456438"/>
                </a:lnTo>
                <a:lnTo>
                  <a:pt x="70840" y="451370"/>
                </a:lnTo>
              </a:path>
              <a:path w="71120" h="539750">
                <a:moveTo>
                  <a:pt x="0" y="488327"/>
                </a:moveTo>
                <a:lnTo>
                  <a:pt x="17707" y="483258"/>
                </a:lnTo>
                <a:lnTo>
                  <a:pt x="35415" y="478186"/>
                </a:lnTo>
                <a:lnTo>
                  <a:pt x="53126" y="473115"/>
                </a:lnTo>
                <a:lnTo>
                  <a:pt x="70840" y="468045"/>
                </a:lnTo>
              </a:path>
              <a:path w="71120" h="539750">
                <a:moveTo>
                  <a:pt x="0" y="505002"/>
                </a:moveTo>
                <a:lnTo>
                  <a:pt x="17707" y="499935"/>
                </a:lnTo>
                <a:lnTo>
                  <a:pt x="35415" y="494868"/>
                </a:lnTo>
                <a:lnTo>
                  <a:pt x="53126" y="489800"/>
                </a:lnTo>
                <a:lnTo>
                  <a:pt x="70840" y="484733"/>
                </a:lnTo>
              </a:path>
              <a:path w="71120" h="539750">
                <a:moveTo>
                  <a:pt x="0" y="521690"/>
                </a:moveTo>
                <a:lnTo>
                  <a:pt x="17707" y="516615"/>
                </a:lnTo>
                <a:lnTo>
                  <a:pt x="35415" y="511544"/>
                </a:lnTo>
                <a:lnTo>
                  <a:pt x="53126" y="506476"/>
                </a:lnTo>
                <a:lnTo>
                  <a:pt x="70840" y="501408"/>
                </a:lnTo>
              </a:path>
              <a:path w="71120" h="539750">
                <a:moveTo>
                  <a:pt x="0" y="538365"/>
                </a:moveTo>
                <a:lnTo>
                  <a:pt x="70827" y="518083"/>
                </a:lnTo>
              </a:path>
              <a:path w="71120" h="539750">
                <a:moveTo>
                  <a:pt x="241" y="0"/>
                </a:moveTo>
                <a:lnTo>
                  <a:pt x="71081" y="0"/>
                </a:lnTo>
                <a:lnTo>
                  <a:pt x="71081" y="539305"/>
                </a:lnTo>
                <a:lnTo>
                  <a:pt x="241" y="539305"/>
                </a:lnTo>
                <a:lnTo>
                  <a:pt x="24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5151" y="6835394"/>
            <a:ext cx="140335" cy="187325"/>
          </a:xfrm>
          <a:custGeom>
            <a:avLst/>
            <a:gdLst/>
            <a:ahLst/>
            <a:cxnLst/>
            <a:rect l="l" t="t" r="r" b="b"/>
            <a:pathLst>
              <a:path w="140335" h="187325">
                <a:moveTo>
                  <a:pt x="140081" y="0"/>
                </a:moveTo>
                <a:lnTo>
                  <a:pt x="0" y="0"/>
                </a:lnTo>
                <a:lnTo>
                  <a:pt x="0" y="187210"/>
                </a:lnTo>
                <a:lnTo>
                  <a:pt x="140081" y="187210"/>
                </a:lnTo>
                <a:lnTo>
                  <a:pt x="14008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549058" y="7377887"/>
            <a:ext cx="305435" cy="133985"/>
          </a:xfrm>
          <a:custGeom>
            <a:avLst/>
            <a:gdLst/>
            <a:ahLst/>
            <a:cxnLst/>
            <a:rect l="l" t="t" r="r" b="b"/>
            <a:pathLst>
              <a:path w="305435" h="133984">
                <a:moveTo>
                  <a:pt x="305257" y="133426"/>
                </a:moveTo>
                <a:lnTo>
                  <a:pt x="0" y="133629"/>
                </a:lnTo>
                <a:lnTo>
                  <a:pt x="46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30749" y="7628470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40522" y="762227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46294" y="7628470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33511" y="7622273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5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39277" y="7628470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79778" y="7513484"/>
            <a:ext cx="395605" cy="0"/>
          </a:xfrm>
          <a:custGeom>
            <a:avLst/>
            <a:gdLst/>
            <a:ahLst/>
            <a:cxnLst/>
            <a:rect l="l" t="t" r="r" b="b"/>
            <a:pathLst>
              <a:path w="395604">
                <a:moveTo>
                  <a:pt x="0" y="0"/>
                </a:moveTo>
                <a:lnTo>
                  <a:pt x="39559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53921" y="7513484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3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898549" y="7514082"/>
            <a:ext cx="483234" cy="88265"/>
          </a:xfrm>
          <a:custGeom>
            <a:avLst/>
            <a:gdLst/>
            <a:ahLst/>
            <a:cxnLst/>
            <a:rect l="l" t="t" r="r" b="b"/>
            <a:pathLst>
              <a:path w="483235" h="88265">
                <a:moveTo>
                  <a:pt x="362038" y="0"/>
                </a:moveTo>
                <a:lnTo>
                  <a:pt x="369861" y="34378"/>
                </a:lnTo>
                <a:lnTo>
                  <a:pt x="383468" y="62115"/>
                </a:lnTo>
                <a:lnTo>
                  <a:pt x="401445" y="80642"/>
                </a:lnTo>
                <a:lnTo>
                  <a:pt x="422376" y="87388"/>
                </a:lnTo>
                <a:lnTo>
                  <a:pt x="443314" y="80642"/>
                </a:lnTo>
                <a:lnTo>
                  <a:pt x="461295" y="62115"/>
                </a:lnTo>
                <a:lnTo>
                  <a:pt x="474904" y="34378"/>
                </a:lnTo>
                <a:lnTo>
                  <a:pt x="482727" y="0"/>
                </a:lnTo>
              </a:path>
              <a:path w="483235" h="88265">
                <a:moveTo>
                  <a:pt x="241553" y="0"/>
                </a:moveTo>
                <a:lnTo>
                  <a:pt x="249376" y="34378"/>
                </a:lnTo>
                <a:lnTo>
                  <a:pt x="262983" y="62115"/>
                </a:lnTo>
                <a:lnTo>
                  <a:pt x="280960" y="80642"/>
                </a:lnTo>
                <a:lnTo>
                  <a:pt x="301891" y="87388"/>
                </a:lnTo>
                <a:lnTo>
                  <a:pt x="322829" y="80642"/>
                </a:lnTo>
                <a:lnTo>
                  <a:pt x="340809" y="62115"/>
                </a:lnTo>
                <a:lnTo>
                  <a:pt x="354414" y="34378"/>
                </a:lnTo>
                <a:lnTo>
                  <a:pt x="362229" y="0"/>
                </a:lnTo>
              </a:path>
              <a:path w="483235" h="88265">
                <a:moveTo>
                  <a:pt x="121069" y="0"/>
                </a:moveTo>
                <a:lnTo>
                  <a:pt x="128889" y="34378"/>
                </a:lnTo>
                <a:lnTo>
                  <a:pt x="142493" y="62115"/>
                </a:lnTo>
                <a:lnTo>
                  <a:pt x="160470" y="80642"/>
                </a:lnTo>
                <a:lnTo>
                  <a:pt x="181406" y="87388"/>
                </a:lnTo>
                <a:lnTo>
                  <a:pt x="202345" y="80642"/>
                </a:lnTo>
                <a:lnTo>
                  <a:pt x="220325" y="62115"/>
                </a:lnTo>
                <a:lnTo>
                  <a:pt x="233934" y="34378"/>
                </a:lnTo>
                <a:lnTo>
                  <a:pt x="241757" y="0"/>
                </a:lnTo>
              </a:path>
              <a:path w="483235" h="88265">
                <a:moveTo>
                  <a:pt x="0" y="711"/>
                </a:moveTo>
                <a:lnTo>
                  <a:pt x="7815" y="35084"/>
                </a:lnTo>
                <a:lnTo>
                  <a:pt x="21420" y="62822"/>
                </a:lnTo>
                <a:lnTo>
                  <a:pt x="39399" y="81351"/>
                </a:lnTo>
                <a:lnTo>
                  <a:pt x="60337" y="88099"/>
                </a:lnTo>
                <a:lnTo>
                  <a:pt x="81268" y="81351"/>
                </a:lnTo>
                <a:lnTo>
                  <a:pt x="99245" y="62822"/>
                </a:lnTo>
                <a:lnTo>
                  <a:pt x="112853" y="35084"/>
                </a:lnTo>
                <a:lnTo>
                  <a:pt x="120675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81317" y="7045401"/>
            <a:ext cx="332105" cy="332105"/>
          </a:xfrm>
          <a:custGeom>
            <a:avLst/>
            <a:gdLst/>
            <a:ahLst/>
            <a:cxnLst/>
            <a:rect l="l" t="t" r="r" b="b"/>
            <a:pathLst>
              <a:path w="332105" h="332104">
                <a:moveTo>
                  <a:pt x="165861" y="0"/>
                </a:moveTo>
                <a:lnTo>
                  <a:pt x="209860" y="5941"/>
                </a:lnTo>
                <a:lnTo>
                  <a:pt x="249451" y="22697"/>
                </a:lnTo>
                <a:lnTo>
                  <a:pt x="283032" y="48666"/>
                </a:lnTo>
                <a:lnTo>
                  <a:pt x="309001" y="82247"/>
                </a:lnTo>
                <a:lnTo>
                  <a:pt x="325757" y="121837"/>
                </a:lnTo>
                <a:lnTo>
                  <a:pt x="331698" y="165836"/>
                </a:lnTo>
                <a:lnTo>
                  <a:pt x="325757" y="209840"/>
                </a:lnTo>
                <a:lnTo>
                  <a:pt x="309001" y="249435"/>
                </a:lnTo>
                <a:lnTo>
                  <a:pt x="283032" y="283017"/>
                </a:lnTo>
                <a:lnTo>
                  <a:pt x="249451" y="308988"/>
                </a:lnTo>
                <a:lnTo>
                  <a:pt x="209860" y="325744"/>
                </a:lnTo>
                <a:lnTo>
                  <a:pt x="165861" y="331685"/>
                </a:lnTo>
                <a:lnTo>
                  <a:pt x="121856" y="325744"/>
                </a:lnTo>
                <a:lnTo>
                  <a:pt x="82260" y="308988"/>
                </a:lnTo>
                <a:lnTo>
                  <a:pt x="48674" y="283017"/>
                </a:lnTo>
                <a:lnTo>
                  <a:pt x="22701" y="249435"/>
                </a:lnTo>
                <a:lnTo>
                  <a:pt x="5942" y="209840"/>
                </a:lnTo>
                <a:lnTo>
                  <a:pt x="0" y="165836"/>
                </a:lnTo>
                <a:lnTo>
                  <a:pt x="5942" y="121837"/>
                </a:lnTo>
                <a:lnTo>
                  <a:pt x="22701" y="82247"/>
                </a:lnTo>
                <a:lnTo>
                  <a:pt x="48674" y="48666"/>
                </a:lnTo>
                <a:lnTo>
                  <a:pt x="82260" y="22697"/>
                </a:lnTo>
                <a:lnTo>
                  <a:pt x="121856" y="5941"/>
                </a:lnTo>
                <a:lnTo>
                  <a:pt x="16586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01774" y="7990205"/>
            <a:ext cx="277495" cy="392430"/>
          </a:xfrm>
          <a:custGeom>
            <a:avLst/>
            <a:gdLst/>
            <a:ahLst/>
            <a:cxnLst/>
            <a:rect l="l" t="t" r="r" b="b"/>
            <a:pathLst>
              <a:path w="277495" h="392429">
                <a:moveTo>
                  <a:pt x="113474" y="105918"/>
                </a:moveTo>
                <a:lnTo>
                  <a:pt x="163677" y="105918"/>
                </a:lnTo>
                <a:lnTo>
                  <a:pt x="163677" y="0"/>
                </a:lnTo>
                <a:lnTo>
                  <a:pt x="113474" y="0"/>
                </a:lnTo>
                <a:lnTo>
                  <a:pt x="113474" y="105918"/>
                </a:lnTo>
                <a:close/>
              </a:path>
              <a:path w="277495" h="392429">
                <a:moveTo>
                  <a:pt x="0" y="106502"/>
                </a:moveTo>
                <a:lnTo>
                  <a:pt x="277152" y="106502"/>
                </a:lnTo>
                <a:lnTo>
                  <a:pt x="277152" y="392061"/>
                </a:lnTo>
                <a:lnTo>
                  <a:pt x="0" y="392061"/>
                </a:lnTo>
                <a:lnTo>
                  <a:pt x="0" y="10650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7610450" y="7907592"/>
            <a:ext cx="1040765" cy="52705"/>
            <a:chOff x="2555849" y="7907591"/>
            <a:chExt cx="1040765" cy="52705"/>
          </a:xfrm>
        </p:grpSpPr>
        <p:sp>
          <p:nvSpPr>
            <p:cNvPr id="79" name="object 79"/>
            <p:cNvSpPr/>
            <p:nvPr/>
          </p:nvSpPr>
          <p:spPr>
            <a:xfrm>
              <a:off x="2558135" y="7909877"/>
              <a:ext cx="1036319" cy="23495"/>
            </a:xfrm>
            <a:custGeom>
              <a:avLst/>
              <a:gdLst/>
              <a:ahLst/>
              <a:cxnLst/>
              <a:rect l="l" t="t" r="r" b="b"/>
              <a:pathLst>
                <a:path w="1036320" h="23495">
                  <a:moveTo>
                    <a:pt x="1036180" y="0"/>
                  </a:moveTo>
                  <a:lnTo>
                    <a:pt x="0" y="0"/>
                  </a:lnTo>
                  <a:lnTo>
                    <a:pt x="0" y="22936"/>
                  </a:lnTo>
                  <a:lnTo>
                    <a:pt x="1036180" y="22936"/>
                  </a:lnTo>
                  <a:lnTo>
                    <a:pt x="103618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558135" y="7909877"/>
              <a:ext cx="1036319" cy="23495"/>
            </a:xfrm>
            <a:custGeom>
              <a:avLst/>
              <a:gdLst/>
              <a:ahLst/>
              <a:cxnLst/>
              <a:rect l="l" t="t" r="r" b="b"/>
              <a:pathLst>
                <a:path w="1036320" h="23495">
                  <a:moveTo>
                    <a:pt x="0" y="22936"/>
                  </a:moveTo>
                  <a:lnTo>
                    <a:pt x="1036180" y="22936"/>
                  </a:lnTo>
                  <a:lnTo>
                    <a:pt x="1036180" y="0"/>
                  </a:lnTo>
                  <a:lnTo>
                    <a:pt x="0" y="0"/>
                  </a:lnTo>
                  <a:lnTo>
                    <a:pt x="0" y="229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58135" y="7934718"/>
              <a:ext cx="1036319" cy="23495"/>
            </a:xfrm>
            <a:custGeom>
              <a:avLst/>
              <a:gdLst/>
              <a:ahLst/>
              <a:cxnLst/>
              <a:rect l="l" t="t" r="r" b="b"/>
              <a:pathLst>
                <a:path w="1036320" h="23495">
                  <a:moveTo>
                    <a:pt x="1036180" y="0"/>
                  </a:moveTo>
                  <a:lnTo>
                    <a:pt x="0" y="0"/>
                  </a:lnTo>
                  <a:lnTo>
                    <a:pt x="0" y="22923"/>
                  </a:lnTo>
                  <a:lnTo>
                    <a:pt x="1036180" y="22923"/>
                  </a:lnTo>
                  <a:lnTo>
                    <a:pt x="103618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58135" y="7934718"/>
              <a:ext cx="1036319" cy="23495"/>
            </a:xfrm>
            <a:custGeom>
              <a:avLst/>
              <a:gdLst/>
              <a:ahLst/>
              <a:cxnLst/>
              <a:rect l="l" t="t" r="r" b="b"/>
              <a:pathLst>
                <a:path w="1036320" h="23495">
                  <a:moveTo>
                    <a:pt x="0" y="22923"/>
                  </a:moveTo>
                  <a:lnTo>
                    <a:pt x="1036180" y="22923"/>
                  </a:lnTo>
                  <a:lnTo>
                    <a:pt x="1036180" y="0"/>
                  </a:lnTo>
                  <a:lnTo>
                    <a:pt x="0" y="0"/>
                  </a:lnTo>
                  <a:lnTo>
                    <a:pt x="0" y="22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7543495" y="6925780"/>
            <a:ext cx="532130" cy="121285"/>
          </a:xfrm>
          <a:custGeom>
            <a:avLst/>
            <a:gdLst/>
            <a:ahLst/>
            <a:cxnLst/>
            <a:rect l="l" t="t" r="r" b="b"/>
            <a:pathLst>
              <a:path w="532130" h="121284">
                <a:moveTo>
                  <a:pt x="0" y="120777"/>
                </a:moveTo>
                <a:lnTo>
                  <a:pt x="0" y="0"/>
                </a:lnTo>
                <a:lnTo>
                  <a:pt x="53197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37334" y="6925779"/>
            <a:ext cx="637540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584516" y="8412836"/>
            <a:ext cx="26670" cy="5715"/>
          </a:xfrm>
          <a:custGeom>
            <a:avLst/>
            <a:gdLst/>
            <a:ahLst/>
            <a:cxnLst/>
            <a:rect l="l" t="t" r="r" b="b"/>
            <a:pathLst>
              <a:path w="26669" h="5715">
                <a:moveTo>
                  <a:pt x="0" y="5549"/>
                </a:moveTo>
                <a:lnTo>
                  <a:pt x="2614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540002" y="7879905"/>
            <a:ext cx="71120" cy="539750"/>
          </a:xfrm>
          <a:custGeom>
            <a:avLst/>
            <a:gdLst/>
            <a:ahLst/>
            <a:cxnLst/>
            <a:rect l="l" t="t" r="r" b="b"/>
            <a:pathLst>
              <a:path w="71119" h="539750">
                <a:moveTo>
                  <a:pt x="1244" y="6159"/>
                </a:moveTo>
                <a:lnTo>
                  <a:pt x="27381" y="609"/>
                </a:lnTo>
              </a:path>
              <a:path w="71119" h="539750">
                <a:moveTo>
                  <a:pt x="0" y="21247"/>
                </a:moveTo>
                <a:lnTo>
                  <a:pt x="70840" y="965"/>
                </a:lnTo>
              </a:path>
              <a:path w="71119" h="539750">
                <a:moveTo>
                  <a:pt x="12" y="37922"/>
                </a:moveTo>
                <a:lnTo>
                  <a:pt x="17719" y="32854"/>
                </a:lnTo>
                <a:lnTo>
                  <a:pt x="35426" y="27786"/>
                </a:lnTo>
                <a:lnTo>
                  <a:pt x="53133" y="22714"/>
                </a:lnTo>
                <a:lnTo>
                  <a:pt x="70840" y="17640"/>
                </a:lnTo>
              </a:path>
              <a:path w="71119" h="539750">
                <a:moveTo>
                  <a:pt x="12" y="54597"/>
                </a:moveTo>
                <a:lnTo>
                  <a:pt x="17719" y="49529"/>
                </a:lnTo>
                <a:lnTo>
                  <a:pt x="35426" y="44462"/>
                </a:lnTo>
                <a:lnTo>
                  <a:pt x="53133" y="39395"/>
                </a:lnTo>
                <a:lnTo>
                  <a:pt x="70840" y="34328"/>
                </a:lnTo>
              </a:path>
              <a:path w="71119" h="539750">
                <a:moveTo>
                  <a:pt x="12" y="71285"/>
                </a:moveTo>
                <a:lnTo>
                  <a:pt x="17719" y="66215"/>
                </a:lnTo>
                <a:lnTo>
                  <a:pt x="35426" y="61144"/>
                </a:lnTo>
                <a:lnTo>
                  <a:pt x="53133" y="56072"/>
                </a:lnTo>
                <a:lnTo>
                  <a:pt x="70840" y="51003"/>
                </a:lnTo>
              </a:path>
              <a:path w="71119" h="539750">
                <a:moveTo>
                  <a:pt x="12" y="87960"/>
                </a:moveTo>
                <a:lnTo>
                  <a:pt x="17719" y="82892"/>
                </a:lnTo>
                <a:lnTo>
                  <a:pt x="35426" y="77825"/>
                </a:lnTo>
                <a:lnTo>
                  <a:pt x="53133" y="72758"/>
                </a:lnTo>
                <a:lnTo>
                  <a:pt x="70840" y="67690"/>
                </a:lnTo>
              </a:path>
              <a:path w="71119" h="539750">
                <a:moveTo>
                  <a:pt x="12" y="104647"/>
                </a:moveTo>
                <a:lnTo>
                  <a:pt x="17719" y="99578"/>
                </a:lnTo>
                <a:lnTo>
                  <a:pt x="35426" y="94507"/>
                </a:lnTo>
                <a:lnTo>
                  <a:pt x="53133" y="89435"/>
                </a:lnTo>
                <a:lnTo>
                  <a:pt x="70840" y="84366"/>
                </a:lnTo>
              </a:path>
              <a:path w="71119" h="539750">
                <a:moveTo>
                  <a:pt x="12" y="121323"/>
                </a:moveTo>
                <a:lnTo>
                  <a:pt x="17719" y="116255"/>
                </a:lnTo>
                <a:lnTo>
                  <a:pt x="35426" y="111188"/>
                </a:lnTo>
                <a:lnTo>
                  <a:pt x="53133" y="106121"/>
                </a:lnTo>
                <a:lnTo>
                  <a:pt x="70840" y="101053"/>
                </a:lnTo>
              </a:path>
              <a:path w="71119" h="539750">
                <a:moveTo>
                  <a:pt x="12" y="138010"/>
                </a:moveTo>
                <a:lnTo>
                  <a:pt x="17719" y="132941"/>
                </a:lnTo>
                <a:lnTo>
                  <a:pt x="35426" y="127869"/>
                </a:lnTo>
                <a:lnTo>
                  <a:pt x="53133" y="122798"/>
                </a:lnTo>
                <a:lnTo>
                  <a:pt x="70840" y="117728"/>
                </a:lnTo>
              </a:path>
              <a:path w="71119" h="539750">
                <a:moveTo>
                  <a:pt x="12" y="154685"/>
                </a:moveTo>
                <a:lnTo>
                  <a:pt x="17719" y="149618"/>
                </a:lnTo>
                <a:lnTo>
                  <a:pt x="35426" y="144551"/>
                </a:lnTo>
                <a:lnTo>
                  <a:pt x="53133" y="139484"/>
                </a:lnTo>
                <a:lnTo>
                  <a:pt x="70840" y="134416"/>
                </a:lnTo>
              </a:path>
              <a:path w="71119" h="539750">
                <a:moveTo>
                  <a:pt x="12" y="171373"/>
                </a:moveTo>
                <a:lnTo>
                  <a:pt x="17719" y="166304"/>
                </a:lnTo>
                <a:lnTo>
                  <a:pt x="35426" y="161232"/>
                </a:lnTo>
                <a:lnTo>
                  <a:pt x="53133" y="156161"/>
                </a:lnTo>
                <a:lnTo>
                  <a:pt x="70840" y="151091"/>
                </a:lnTo>
              </a:path>
              <a:path w="71119" h="539750">
                <a:moveTo>
                  <a:pt x="12" y="188036"/>
                </a:moveTo>
                <a:lnTo>
                  <a:pt x="17719" y="182970"/>
                </a:lnTo>
                <a:lnTo>
                  <a:pt x="35426" y="177907"/>
                </a:lnTo>
                <a:lnTo>
                  <a:pt x="53133" y="172845"/>
                </a:lnTo>
                <a:lnTo>
                  <a:pt x="70840" y="167779"/>
                </a:lnTo>
              </a:path>
              <a:path w="71119" h="539750">
                <a:moveTo>
                  <a:pt x="12" y="204736"/>
                </a:moveTo>
                <a:lnTo>
                  <a:pt x="17719" y="199667"/>
                </a:lnTo>
                <a:lnTo>
                  <a:pt x="35426" y="194595"/>
                </a:lnTo>
                <a:lnTo>
                  <a:pt x="53133" y="189524"/>
                </a:lnTo>
                <a:lnTo>
                  <a:pt x="70840" y="184454"/>
                </a:lnTo>
              </a:path>
              <a:path w="71119" h="539750">
                <a:moveTo>
                  <a:pt x="12" y="221424"/>
                </a:moveTo>
                <a:lnTo>
                  <a:pt x="17719" y="216349"/>
                </a:lnTo>
                <a:lnTo>
                  <a:pt x="35426" y="211278"/>
                </a:lnTo>
                <a:lnTo>
                  <a:pt x="53133" y="206210"/>
                </a:lnTo>
                <a:lnTo>
                  <a:pt x="70840" y="201142"/>
                </a:lnTo>
              </a:path>
              <a:path w="71119" h="539750">
                <a:moveTo>
                  <a:pt x="12" y="238099"/>
                </a:moveTo>
                <a:lnTo>
                  <a:pt x="17719" y="233026"/>
                </a:lnTo>
                <a:lnTo>
                  <a:pt x="35426" y="227958"/>
                </a:lnTo>
                <a:lnTo>
                  <a:pt x="53133" y="222890"/>
                </a:lnTo>
                <a:lnTo>
                  <a:pt x="70840" y="217817"/>
                </a:lnTo>
              </a:path>
              <a:path w="71119" h="539750">
                <a:moveTo>
                  <a:pt x="12" y="254787"/>
                </a:moveTo>
                <a:lnTo>
                  <a:pt x="17719" y="249712"/>
                </a:lnTo>
                <a:lnTo>
                  <a:pt x="35426" y="244641"/>
                </a:lnTo>
                <a:lnTo>
                  <a:pt x="53133" y="239572"/>
                </a:lnTo>
                <a:lnTo>
                  <a:pt x="70840" y="234505"/>
                </a:lnTo>
              </a:path>
              <a:path w="71119" h="539750">
                <a:moveTo>
                  <a:pt x="12" y="271462"/>
                </a:moveTo>
                <a:lnTo>
                  <a:pt x="17719" y="266395"/>
                </a:lnTo>
                <a:lnTo>
                  <a:pt x="35426" y="261326"/>
                </a:lnTo>
                <a:lnTo>
                  <a:pt x="53133" y="256255"/>
                </a:lnTo>
                <a:lnTo>
                  <a:pt x="70840" y="251180"/>
                </a:lnTo>
              </a:path>
              <a:path w="71119" h="539750">
                <a:moveTo>
                  <a:pt x="12" y="288150"/>
                </a:moveTo>
                <a:lnTo>
                  <a:pt x="17719" y="283075"/>
                </a:lnTo>
                <a:lnTo>
                  <a:pt x="35426" y="278004"/>
                </a:lnTo>
                <a:lnTo>
                  <a:pt x="53133" y="272935"/>
                </a:lnTo>
                <a:lnTo>
                  <a:pt x="70840" y="267868"/>
                </a:lnTo>
              </a:path>
              <a:path w="71119" h="539750">
                <a:moveTo>
                  <a:pt x="12" y="304825"/>
                </a:moveTo>
                <a:lnTo>
                  <a:pt x="17719" y="299757"/>
                </a:lnTo>
                <a:lnTo>
                  <a:pt x="35426" y="294689"/>
                </a:lnTo>
                <a:lnTo>
                  <a:pt x="53133" y="289618"/>
                </a:lnTo>
                <a:lnTo>
                  <a:pt x="70840" y="284543"/>
                </a:lnTo>
              </a:path>
              <a:path w="71119" h="539750">
                <a:moveTo>
                  <a:pt x="12" y="321513"/>
                </a:moveTo>
                <a:lnTo>
                  <a:pt x="17719" y="316438"/>
                </a:lnTo>
                <a:lnTo>
                  <a:pt x="35426" y="311367"/>
                </a:lnTo>
                <a:lnTo>
                  <a:pt x="53133" y="306298"/>
                </a:lnTo>
                <a:lnTo>
                  <a:pt x="70840" y="301231"/>
                </a:lnTo>
              </a:path>
              <a:path w="71119" h="539750">
                <a:moveTo>
                  <a:pt x="12" y="338188"/>
                </a:moveTo>
                <a:lnTo>
                  <a:pt x="17719" y="333120"/>
                </a:lnTo>
                <a:lnTo>
                  <a:pt x="35426" y="328052"/>
                </a:lnTo>
                <a:lnTo>
                  <a:pt x="53133" y="322981"/>
                </a:lnTo>
                <a:lnTo>
                  <a:pt x="70840" y="317906"/>
                </a:lnTo>
              </a:path>
              <a:path w="71119" h="539750">
                <a:moveTo>
                  <a:pt x="12" y="354876"/>
                </a:moveTo>
                <a:lnTo>
                  <a:pt x="17719" y="349801"/>
                </a:lnTo>
                <a:lnTo>
                  <a:pt x="35426" y="344730"/>
                </a:lnTo>
                <a:lnTo>
                  <a:pt x="53133" y="339661"/>
                </a:lnTo>
                <a:lnTo>
                  <a:pt x="70840" y="334594"/>
                </a:lnTo>
              </a:path>
              <a:path w="71119" h="539750">
                <a:moveTo>
                  <a:pt x="12" y="371551"/>
                </a:moveTo>
                <a:lnTo>
                  <a:pt x="17719" y="366483"/>
                </a:lnTo>
                <a:lnTo>
                  <a:pt x="35426" y="361415"/>
                </a:lnTo>
                <a:lnTo>
                  <a:pt x="53133" y="356343"/>
                </a:lnTo>
                <a:lnTo>
                  <a:pt x="70840" y="351269"/>
                </a:lnTo>
              </a:path>
              <a:path w="71119" h="539750">
                <a:moveTo>
                  <a:pt x="12" y="388226"/>
                </a:moveTo>
                <a:lnTo>
                  <a:pt x="17719" y="383158"/>
                </a:lnTo>
                <a:lnTo>
                  <a:pt x="35426" y="378091"/>
                </a:lnTo>
                <a:lnTo>
                  <a:pt x="53133" y="373024"/>
                </a:lnTo>
                <a:lnTo>
                  <a:pt x="70840" y="367957"/>
                </a:lnTo>
              </a:path>
              <a:path w="71119" h="539750">
                <a:moveTo>
                  <a:pt x="12" y="404914"/>
                </a:moveTo>
                <a:lnTo>
                  <a:pt x="17719" y="399844"/>
                </a:lnTo>
                <a:lnTo>
                  <a:pt x="35426" y="394773"/>
                </a:lnTo>
                <a:lnTo>
                  <a:pt x="53133" y="389701"/>
                </a:lnTo>
                <a:lnTo>
                  <a:pt x="70840" y="384632"/>
                </a:lnTo>
              </a:path>
              <a:path w="71119" h="539750">
                <a:moveTo>
                  <a:pt x="12" y="421589"/>
                </a:moveTo>
                <a:lnTo>
                  <a:pt x="17719" y="416521"/>
                </a:lnTo>
                <a:lnTo>
                  <a:pt x="35426" y="411454"/>
                </a:lnTo>
                <a:lnTo>
                  <a:pt x="53133" y="406387"/>
                </a:lnTo>
                <a:lnTo>
                  <a:pt x="70840" y="401319"/>
                </a:lnTo>
              </a:path>
              <a:path w="71119" h="539750">
                <a:moveTo>
                  <a:pt x="12" y="438276"/>
                </a:moveTo>
                <a:lnTo>
                  <a:pt x="17719" y="433207"/>
                </a:lnTo>
                <a:lnTo>
                  <a:pt x="35426" y="428136"/>
                </a:lnTo>
                <a:lnTo>
                  <a:pt x="53133" y="423064"/>
                </a:lnTo>
                <a:lnTo>
                  <a:pt x="70840" y="417995"/>
                </a:lnTo>
              </a:path>
              <a:path w="71119" h="539750">
                <a:moveTo>
                  <a:pt x="12" y="454952"/>
                </a:moveTo>
                <a:lnTo>
                  <a:pt x="17719" y="449884"/>
                </a:lnTo>
                <a:lnTo>
                  <a:pt x="35426" y="444817"/>
                </a:lnTo>
                <a:lnTo>
                  <a:pt x="53133" y="439750"/>
                </a:lnTo>
                <a:lnTo>
                  <a:pt x="70840" y="434682"/>
                </a:lnTo>
              </a:path>
              <a:path w="71119" h="539750">
                <a:moveTo>
                  <a:pt x="12" y="471639"/>
                </a:moveTo>
                <a:lnTo>
                  <a:pt x="17719" y="466570"/>
                </a:lnTo>
                <a:lnTo>
                  <a:pt x="35426" y="461498"/>
                </a:lnTo>
                <a:lnTo>
                  <a:pt x="53133" y="456427"/>
                </a:lnTo>
                <a:lnTo>
                  <a:pt x="70840" y="451357"/>
                </a:lnTo>
              </a:path>
              <a:path w="71119" h="539750">
                <a:moveTo>
                  <a:pt x="12" y="488314"/>
                </a:moveTo>
                <a:lnTo>
                  <a:pt x="17719" y="483247"/>
                </a:lnTo>
                <a:lnTo>
                  <a:pt x="35426" y="478180"/>
                </a:lnTo>
                <a:lnTo>
                  <a:pt x="53133" y="473113"/>
                </a:lnTo>
                <a:lnTo>
                  <a:pt x="70840" y="468045"/>
                </a:lnTo>
              </a:path>
              <a:path w="71119" h="539750">
                <a:moveTo>
                  <a:pt x="12" y="505002"/>
                </a:moveTo>
                <a:lnTo>
                  <a:pt x="17719" y="499933"/>
                </a:lnTo>
                <a:lnTo>
                  <a:pt x="35426" y="494861"/>
                </a:lnTo>
                <a:lnTo>
                  <a:pt x="53133" y="489790"/>
                </a:lnTo>
                <a:lnTo>
                  <a:pt x="70840" y="484720"/>
                </a:lnTo>
              </a:path>
              <a:path w="71119" h="539750">
                <a:moveTo>
                  <a:pt x="12" y="521677"/>
                </a:moveTo>
                <a:lnTo>
                  <a:pt x="17719" y="516610"/>
                </a:lnTo>
                <a:lnTo>
                  <a:pt x="35426" y="511543"/>
                </a:lnTo>
                <a:lnTo>
                  <a:pt x="53133" y="506475"/>
                </a:lnTo>
                <a:lnTo>
                  <a:pt x="70840" y="501408"/>
                </a:lnTo>
              </a:path>
              <a:path w="71119" h="539750">
                <a:moveTo>
                  <a:pt x="0" y="538365"/>
                </a:moveTo>
                <a:lnTo>
                  <a:pt x="70840" y="518083"/>
                </a:lnTo>
              </a:path>
              <a:path w="71119" h="539750">
                <a:moveTo>
                  <a:pt x="254" y="0"/>
                </a:moveTo>
                <a:lnTo>
                  <a:pt x="71094" y="0"/>
                </a:lnTo>
                <a:lnTo>
                  <a:pt x="71094" y="539305"/>
                </a:lnTo>
                <a:lnTo>
                  <a:pt x="254" y="539305"/>
                </a:lnTo>
                <a:lnTo>
                  <a:pt x="25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7" name="object 87"/>
          <p:cNvGrpSpPr/>
          <p:nvPr/>
        </p:nvGrpSpPr>
        <p:grpSpPr>
          <a:xfrm>
            <a:off x="7414057" y="6974890"/>
            <a:ext cx="272415" cy="88900"/>
            <a:chOff x="2359456" y="6974890"/>
            <a:chExt cx="272415" cy="88900"/>
          </a:xfrm>
        </p:grpSpPr>
        <p:sp>
          <p:nvSpPr>
            <p:cNvPr id="88" name="object 88"/>
            <p:cNvSpPr/>
            <p:nvPr/>
          </p:nvSpPr>
          <p:spPr>
            <a:xfrm>
              <a:off x="2368600" y="6984034"/>
              <a:ext cx="240665" cy="53975"/>
            </a:xfrm>
            <a:custGeom>
              <a:avLst/>
              <a:gdLst/>
              <a:ahLst/>
              <a:cxnLst/>
              <a:rect l="l" t="t" r="r" b="b"/>
              <a:pathLst>
                <a:path w="240664" h="53975">
                  <a:moveTo>
                    <a:pt x="0" y="53682"/>
                  </a:moveTo>
                  <a:lnTo>
                    <a:pt x="25186" y="31380"/>
                  </a:lnTo>
                  <a:lnTo>
                    <a:pt x="54495" y="14473"/>
                  </a:lnTo>
                  <a:lnTo>
                    <a:pt x="86957" y="3749"/>
                  </a:lnTo>
                  <a:lnTo>
                    <a:pt x="121602" y="0"/>
                  </a:lnTo>
                  <a:lnTo>
                    <a:pt x="155578" y="3626"/>
                  </a:lnTo>
                  <a:lnTo>
                    <a:pt x="187188" y="13982"/>
                  </a:lnTo>
                  <a:lnTo>
                    <a:pt x="215764" y="30282"/>
                  </a:lnTo>
                  <a:lnTo>
                    <a:pt x="240639" y="51739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70302" y="6999846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29">
                  <a:moveTo>
                    <a:pt x="36601" y="0"/>
                  </a:moveTo>
                  <a:lnTo>
                    <a:pt x="0" y="32156"/>
                  </a:lnTo>
                  <a:lnTo>
                    <a:pt x="59969" y="62128"/>
                  </a:lnTo>
                  <a:lnTo>
                    <a:pt x="366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70302" y="6999846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29">
                  <a:moveTo>
                    <a:pt x="36601" y="0"/>
                  </a:moveTo>
                  <a:lnTo>
                    <a:pt x="0" y="32156"/>
                  </a:lnTo>
                  <a:lnTo>
                    <a:pt x="59969" y="62128"/>
                  </a:lnTo>
                  <a:lnTo>
                    <a:pt x="3660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8048765" y="6848031"/>
            <a:ext cx="116839" cy="159385"/>
          </a:xfrm>
          <a:custGeom>
            <a:avLst/>
            <a:gdLst/>
            <a:ahLst/>
            <a:cxnLst/>
            <a:rect l="l" t="t" r="r" b="b"/>
            <a:pathLst>
              <a:path w="116839" h="159384">
                <a:moveTo>
                  <a:pt x="0" y="2095"/>
                </a:moveTo>
                <a:lnTo>
                  <a:pt x="116522" y="159105"/>
                </a:lnTo>
              </a:path>
              <a:path w="116839" h="159384">
                <a:moveTo>
                  <a:pt x="87058" y="0"/>
                </a:moveTo>
                <a:lnTo>
                  <a:pt x="87058" y="158330"/>
                </a:lnTo>
              </a:path>
              <a:path w="116839" h="159384">
                <a:moveTo>
                  <a:pt x="27736" y="0"/>
                </a:moveTo>
                <a:lnTo>
                  <a:pt x="27736" y="158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79092" y="8321611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>
                <a:moveTo>
                  <a:pt x="0" y="0"/>
                </a:moveTo>
                <a:lnTo>
                  <a:pt x="25234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679092" y="8176438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>
                <a:moveTo>
                  <a:pt x="0" y="0"/>
                </a:moveTo>
                <a:lnTo>
                  <a:pt x="25234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957821" y="484530"/>
            <a:ext cx="4360545" cy="14884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(M)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(OL).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cierran,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sobrecargado,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hará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abriendo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alimentación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enfríe,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preferiblemente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corregido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sobrecarga.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95" name="object 95"/>
          <p:cNvSpPr txBox="1"/>
          <p:nvPr/>
        </p:nvSpPr>
        <p:spPr>
          <a:xfrm>
            <a:off x="8333714" y="2200119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733003" y="2123919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0267238" y="2193826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666527" y="2206526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982280" y="2269004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903104" y="2264641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201481" y="2357904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1122305" y="2353541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957795" y="2615459"/>
            <a:ext cx="33464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209">
              <a:spcBef>
                <a:spcPts val="17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797644" y="2599818"/>
            <a:ext cx="33464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209">
              <a:spcBef>
                <a:spcPts val="17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294648" y="2664837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1209783" y="2667280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9201481" y="2954804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122305" y="2950441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982280" y="3056404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903104" y="3052041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290865" y="3208801"/>
            <a:ext cx="1010919" cy="20967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67945">
              <a:spcBef>
                <a:spcPts val="254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31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Contratos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192716" y="3222525"/>
            <a:ext cx="1083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350">
              <a:latin typeface="Microsoft Sans Serif"/>
              <a:cs typeface="Microsoft Sans Serif"/>
            </a:endParaRPr>
          </a:p>
          <a:p>
            <a:pPr marL="12700"/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761990" y="3720084"/>
            <a:ext cx="17310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9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9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térmica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957820" y="3680714"/>
            <a:ext cx="4180204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térmicos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sobrecarga,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relés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900" b="1" spc="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bimetálicos,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tira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bimetálica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detectar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incorpora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elemento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calentador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metales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diferentes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sí. 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metales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expansión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957820" y="5326633"/>
            <a:ext cx="4288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calefactor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ligeramente,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disparar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persiste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 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disparo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abran,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404433" y="7152888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471233" y="7133838"/>
            <a:ext cx="7346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843787" y="7114787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986787" y="7121137"/>
            <a:ext cx="7346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785432" y="7387839"/>
            <a:ext cx="7073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237486" y="7349738"/>
            <a:ext cx="7073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8712532" y="7838688"/>
            <a:ext cx="6388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1139186" y="7838687"/>
            <a:ext cx="6388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1109083" y="8143488"/>
            <a:ext cx="10210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1145" algn="l"/>
              </a:tabLst>
            </a:pPr>
            <a:r>
              <a:rPr sz="6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928433" y="8194289"/>
            <a:ext cx="7626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217232" y="8410188"/>
            <a:ext cx="7023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063715" y="8626089"/>
            <a:ext cx="9309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656586" y="8372087"/>
            <a:ext cx="7023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0546146" y="8632438"/>
            <a:ext cx="84264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59534" y="5076851"/>
            <a:ext cx="140335" cy="187325"/>
            <a:chOff x="3604933" y="5076850"/>
            <a:chExt cx="140335" cy="187325"/>
          </a:xfrm>
        </p:grpSpPr>
        <p:sp>
          <p:nvSpPr>
            <p:cNvPr id="3" name="object 3"/>
            <p:cNvSpPr/>
            <p:nvPr/>
          </p:nvSpPr>
          <p:spPr>
            <a:xfrm>
              <a:off x="3604933" y="5076850"/>
              <a:ext cx="140335" cy="187325"/>
            </a:xfrm>
            <a:custGeom>
              <a:avLst/>
              <a:gdLst/>
              <a:ahLst/>
              <a:cxnLst/>
              <a:rect l="l" t="t" r="r" b="b"/>
              <a:pathLst>
                <a:path w="140335" h="187325">
                  <a:moveTo>
                    <a:pt x="140080" y="0"/>
                  </a:moveTo>
                  <a:lnTo>
                    <a:pt x="0" y="0"/>
                  </a:lnTo>
                  <a:lnTo>
                    <a:pt x="0" y="187210"/>
                  </a:lnTo>
                  <a:lnTo>
                    <a:pt x="140080" y="187210"/>
                  </a:lnTo>
                  <a:lnTo>
                    <a:pt x="1400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18547" y="5091595"/>
              <a:ext cx="116839" cy="157480"/>
            </a:xfrm>
            <a:custGeom>
              <a:avLst/>
              <a:gdLst/>
              <a:ahLst/>
              <a:cxnLst/>
              <a:rect l="l" t="t" r="r" b="b"/>
              <a:pathLst>
                <a:path w="116839" h="157479">
                  <a:moveTo>
                    <a:pt x="0" y="0"/>
                  </a:moveTo>
                  <a:lnTo>
                    <a:pt x="116535" y="1570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008366" y="5291443"/>
            <a:ext cx="1394460" cy="556895"/>
          </a:xfrm>
          <a:custGeom>
            <a:avLst/>
            <a:gdLst/>
            <a:ahLst/>
            <a:cxnLst/>
            <a:rect l="l" t="t" r="r" b="b"/>
            <a:pathLst>
              <a:path w="1394460" h="556895">
                <a:moveTo>
                  <a:pt x="517220" y="469392"/>
                </a:moveTo>
                <a:lnTo>
                  <a:pt x="525042" y="503765"/>
                </a:lnTo>
                <a:lnTo>
                  <a:pt x="538651" y="531502"/>
                </a:lnTo>
                <a:lnTo>
                  <a:pt x="556632" y="550032"/>
                </a:lnTo>
                <a:lnTo>
                  <a:pt x="577570" y="556780"/>
                </a:lnTo>
                <a:lnTo>
                  <a:pt x="598499" y="550032"/>
                </a:lnTo>
                <a:lnTo>
                  <a:pt x="616473" y="531502"/>
                </a:lnTo>
                <a:lnTo>
                  <a:pt x="630080" y="503765"/>
                </a:lnTo>
                <a:lnTo>
                  <a:pt x="637908" y="469392"/>
                </a:lnTo>
              </a:path>
              <a:path w="1394460" h="556895">
                <a:moveTo>
                  <a:pt x="638302" y="468693"/>
                </a:moveTo>
                <a:lnTo>
                  <a:pt x="646122" y="503064"/>
                </a:lnTo>
                <a:lnTo>
                  <a:pt x="659726" y="530798"/>
                </a:lnTo>
                <a:lnTo>
                  <a:pt x="677703" y="549323"/>
                </a:lnTo>
                <a:lnTo>
                  <a:pt x="698639" y="556069"/>
                </a:lnTo>
                <a:lnTo>
                  <a:pt x="719577" y="549323"/>
                </a:lnTo>
                <a:lnTo>
                  <a:pt x="737557" y="530798"/>
                </a:lnTo>
                <a:lnTo>
                  <a:pt x="751162" y="503064"/>
                </a:lnTo>
                <a:lnTo>
                  <a:pt x="758977" y="468693"/>
                </a:lnTo>
              </a:path>
              <a:path w="1394460" h="556895">
                <a:moveTo>
                  <a:pt x="758786" y="468693"/>
                </a:moveTo>
                <a:lnTo>
                  <a:pt x="766607" y="503064"/>
                </a:lnTo>
                <a:lnTo>
                  <a:pt x="780211" y="530798"/>
                </a:lnTo>
                <a:lnTo>
                  <a:pt x="798188" y="549323"/>
                </a:lnTo>
                <a:lnTo>
                  <a:pt x="819124" y="556069"/>
                </a:lnTo>
                <a:lnTo>
                  <a:pt x="840060" y="549323"/>
                </a:lnTo>
                <a:lnTo>
                  <a:pt x="858037" y="530798"/>
                </a:lnTo>
                <a:lnTo>
                  <a:pt x="871641" y="503064"/>
                </a:lnTo>
                <a:lnTo>
                  <a:pt x="879462" y="468693"/>
                </a:lnTo>
              </a:path>
              <a:path w="1394460" h="556895">
                <a:moveTo>
                  <a:pt x="879271" y="468693"/>
                </a:moveTo>
                <a:lnTo>
                  <a:pt x="887092" y="503064"/>
                </a:lnTo>
                <a:lnTo>
                  <a:pt x="900696" y="530798"/>
                </a:lnTo>
                <a:lnTo>
                  <a:pt x="918673" y="549323"/>
                </a:lnTo>
                <a:lnTo>
                  <a:pt x="939609" y="556069"/>
                </a:lnTo>
                <a:lnTo>
                  <a:pt x="960547" y="549323"/>
                </a:lnTo>
                <a:lnTo>
                  <a:pt x="978527" y="530798"/>
                </a:lnTo>
                <a:lnTo>
                  <a:pt x="992132" y="503064"/>
                </a:lnTo>
                <a:lnTo>
                  <a:pt x="999947" y="468693"/>
                </a:lnTo>
              </a:path>
              <a:path w="1394460" h="556895">
                <a:moveTo>
                  <a:pt x="472605" y="468083"/>
                </a:moveTo>
                <a:lnTo>
                  <a:pt x="516559" y="468083"/>
                </a:lnTo>
              </a:path>
              <a:path w="1394460" h="556895">
                <a:moveTo>
                  <a:pt x="998461" y="468083"/>
                </a:moveTo>
                <a:lnTo>
                  <a:pt x="1394066" y="468083"/>
                </a:lnTo>
              </a:path>
              <a:path w="1394460" h="556895">
                <a:moveTo>
                  <a:pt x="472986" y="465912"/>
                </a:moveTo>
                <a:lnTo>
                  <a:pt x="167741" y="466115"/>
                </a:lnTo>
                <a:lnTo>
                  <a:pt x="168211" y="332486"/>
                </a:lnTo>
              </a:path>
              <a:path w="1394460" h="556895">
                <a:moveTo>
                  <a:pt x="165849" y="0"/>
                </a:moveTo>
                <a:lnTo>
                  <a:pt x="209853" y="5941"/>
                </a:lnTo>
                <a:lnTo>
                  <a:pt x="249447" y="22697"/>
                </a:lnTo>
                <a:lnTo>
                  <a:pt x="283030" y="48666"/>
                </a:lnTo>
                <a:lnTo>
                  <a:pt x="309000" y="82247"/>
                </a:lnTo>
                <a:lnTo>
                  <a:pt x="325757" y="121837"/>
                </a:lnTo>
                <a:lnTo>
                  <a:pt x="331698" y="165836"/>
                </a:lnTo>
                <a:lnTo>
                  <a:pt x="325757" y="209840"/>
                </a:lnTo>
                <a:lnTo>
                  <a:pt x="309000" y="249435"/>
                </a:lnTo>
                <a:lnTo>
                  <a:pt x="283030" y="283017"/>
                </a:lnTo>
                <a:lnTo>
                  <a:pt x="249447" y="308988"/>
                </a:lnTo>
                <a:lnTo>
                  <a:pt x="209853" y="325744"/>
                </a:lnTo>
                <a:lnTo>
                  <a:pt x="165849" y="331685"/>
                </a:lnTo>
                <a:lnTo>
                  <a:pt x="121849" y="325744"/>
                </a:lnTo>
                <a:lnTo>
                  <a:pt x="82256" y="308988"/>
                </a:lnTo>
                <a:lnTo>
                  <a:pt x="48672" y="283017"/>
                </a:lnTo>
                <a:lnTo>
                  <a:pt x="22700" y="249435"/>
                </a:lnTo>
                <a:lnTo>
                  <a:pt x="5942" y="209840"/>
                </a:lnTo>
                <a:lnTo>
                  <a:pt x="0" y="165836"/>
                </a:lnTo>
                <a:lnTo>
                  <a:pt x="5942" y="121837"/>
                </a:lnTo>
                <a:lnTo>
                  <a:pt x="22700" y="82247"/>
                </a:lnTo>
                <a:lnTo>
                  <a:pt x="48672" y="48666"/>
                </a:lnTo>
                <a:lnTo>
                  <a:pt x="82256" y="22697"/>
                </a:lnTo>
                <a:lnTo>
                  <a:pt x="121849" y="5941"/>
                </a:lnTo>
                <a:lnTo>
                  <a:pt x="16584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584768" y="6426974"/>
            <a:ext cx="368300" cy="92710"/>
            <a:chOff x="3530168" y="6426974"/>
            <a:chExt cx="368300" cy="927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0168" y="6426974"/>
              <a:ext cx="152501" cy="926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5138" y="6426974"/>
              <a:ext cx="173012" cy="7446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8987599" y="6270905"/>
            <a:ext cx="294640" cy="401955"/>
          </a:xfrm>
          <a:custGeom>
            <a:avLst/>
            <a:gdLst/>
            <a:ahLst/>
            <a:cxnLst/>
            <a:rect l="l" t="t" r="r" b="b"/>
            <a:pathLst>
              <a:path w="294639" h="401954">
                <a:moveTo>
                  <a:pt x="130860" y="105689"/>
                </a:moveTo>
                <a:lnTo>
                  <a:pt x="180974" y="108775"/>
                </a:lnTo>
                <a:lnTo>
                  <a:pt x="187477" y="3086"/>
                </a:lnTo>
                <a:lnTo>
                  <a:pt x="137375" y="0"/>
                </a:lnTo>
                <a:lnTo>
                  <a:pt x="130860" y="105689"/>
                </a:lnTo>
                <a:close/>
              </a:path>
              <a:path w="294639" h="401954">
                <a:moveTo>
                  <a:pt x="17564" y="99301"/>
                </a:moveTo>
                <a:lnTo>
                  <a:pt x="294195" y="116357"/>
                </a:lnTo>
                <a:lnTo>
                  <a:pt x="276631" y="401358"/>
                </a:lnTo>
                <a:lnTo>
                  <a:pt x="0" y="384302"/>
                </a:lnTo>
                <a:lnTo>
                  <a:pt x="17564" y="9930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67053" y="6125934"/>
            <a:ext cx="71755" cy="551815"/>
          </a:xfrm>
          <a:custGeom>
            <a:avLst/>
            <a:gdLst/>
            <a:ahLst/>
            <a:cxnLst/>
            <a:rect l="l" t="t" r="r" b="b"/>
            <a:pathLst>
              <a:path w="71755" h="551815">
                <a:moveTo>
                  <a:pt x="241" y="0"/>
                </a:moveTo>
                <a:lnTo>
                  <a:pt x="71094" y="0"/>
                </a:lnTo>
                <a:lnTo>
                  <a:pt x="71094" y="551700"/>
                </a:lnTo>
                <a:lnTo>
                  <a:pt x="241" y="551700"/>
                </a:lnTo>
                <a:lnTo>
                  <a:pt x="241" y="0"/>
                </a:lnTo>
                <a:close/>
              </a:path>
              <a:path w="71755" h="551815">
                <a:moveTo>
                  <a:pt x="0" y="550735"/>
                </a:moveTo>
                <a:lnTo>
                  <a:pt x="70840" y="529996"/>
                </a:lnTo>
              </a:path>
              <a:path w="71755" h="551815">
                <a:moveTo>
                  <a:pt x="0" y="533666"/>
                </a:moveTo>
                <a:lnTo>
                  <a:pt x="17714" y="528483"/>
                </a:lnTo>
                <a:lnTo>
                  <a:pt x="35425" y="523297"/>
                </a:lnTo>
                <a:lnTo>
                  <a:pt x="53133" y="518111"/>
                </a:lnTo>
                <a:lnTo>
                  <a:pt x="70840" y="512927"/>
                </a:lnTo>
              </a:path>
              <a:path w="71755" h="551815">
                <a:moveTo>
                  <a:pt x="0" y="516610"/>
                </a:moveTo>
                <a:lnTo>
                  <a:pt x="17714" y="511419"/>
                </a:lnTo>
                <a:lnTo>
                  <a:pt x="35425" y="506229"/>
                </a:lnTo>
                <a:lnTo>
                  <a:pt x="53133" y="501042"/>
                </a:lnTo>
                <a:lnTo>
                  <a:pt x="70840" y="495858"/>
                </a:lnTo>
              </a:path>
              <a:path w="71755" h="551815">
                <a:moveTo>
                  <a:pt x="0" y="499529"/>
                </a:moveTo>
                <a:lnTo>
                  <a:pt x="17714" y="494352"/>
                </a:lnTo>
                <a:lnTo>
                  <a:pt x="35425" y="489170"/>
                </a:lnTo>
                <a:lnTo>
                  <a:pt x="53133" y="483986"/>
                </a:lnTo>
                <a:lnTo>
                  <a:pt x="70840" y="478802"/>
                </a:lnTo>
              </a:path>
              <a:path w="71755" h="551815">
                <a:moveTo>
                  <a:pt x="0" y="482485"/>
                </a:moveTo>
                <a:lnTo>
                  <a:pt x="17714" y="477296"/>
                </a:lnTo>
                <a:lnTo>
                  <a:pt x="35425" y="472109"/>
                </a:lnTo>
                <a:lnTo>
                  <a:pt x="53133" y="466923"/>
                </a:lnTo>
                <a:lnTo>
                  <a:pt x="70840" y="461733"/>
                </a:lnTo>
              </a:path>
              <a:path w="71755" h="551815">
                <a:moveTo>
                  <a:pt x="0" y="465416"/>
                </a:moveTo>
                <a:lnTo>
                  <a:pt x="17714" y="460227"/>
                </a:lnTo>
                <a:lnTo>
                  <a:pt x="35425" y="455041"/>
                </a:lnTo>
                <a:lnTo>
                  <a:pt x="53133" y="449854"/>
                </a:lnTo>
                <a:lnTo>
                  <a:pt x="70840" y="444665"/>
                </a:lnTo>
              </a:path>
              <a:path w="71755" h="551815">
                <a:moveTo>
                  <a:pt x="0" y="448348"/>
                </a:moveTo>
                <a:lnTo>
                  <a:pt x="17714" y="443159"/>
                </a:lnTo>
                <a:lnTo>
                  <a:pt x="35425" y="437973"/>
                </a:lnTo>
                <a:lnTo>
                  <a:pt x="53133" y="432790"/>
                </a:lnTo>
                <a:lnTo>
                  <a:pt x="70840" y="427609"/>
                </a:lnTo>
              </a:path>
              <a:path w="71755" h="551815">
                <a:moveTo>
                  <a:pt x="0" y="431279"/>
                </a:moveTo>
                <a:lnTo>
                  <a:pt x="17714" y="426097"/>
                </a:lnTo>
                <a:lnTo>
                  <a:pt x="35425" y="420914"/>
                </a:lnTo>
                <a:lnTo>
                  <a:pt x="53133" y="415729"/>
                </a:lnTo>
                <a:lnTo>
                  <a:pt x="70840" y="410540"/>
                </a:lnTo>
              </a:path>
              <a:path w="71755" h="551815">
                <a:moveTo>
                  <a:pt x="0" y="414223"/>
                </a:moveTo>
                <a:lnTo>
                  <a:pt x="17714" y="409039"/>
                </a:lnTo>
                <a:lnTo>
                  <a:pt x="35425" y="403853"/>
                </a:lnTo>
                <a:lnTo>
                  <a:pt x="53133" y="398667"/>
                </a:lnTo>
                <a:lnTo>
                  <a:pt x="70840" y="393484"/>
                </a:lnTo>
              </a:path>
              <a:path w="71755" h="551815">
                <a:moveTo>
                  <a:pt x="0" y="397154"/>
                </a:moveTo>
                <a:lnTo>
                  <a:pt x="17714" y="391965"/>
                </a:lnTo>
                <a:lnTo>
                  <a:pt x="35425" y="386780"/>
                </a:lnTo>
                <a:lnTo>
                  <a:pt x="53133" y="381597"/>
                </a:lnTo>
                <a:lnTo>
                  <a:pt x="70840" y="376415"/>
                </a:lnTo>
              </a:path>
              <a:path w="71755" h="551815">
                <a:moveTo>
                  <a:pt x="0" y="380085"/>
                </a:moveTo>
                <a:lnTo>
                  <a:pt x="17714" y="374902"/>
                </a:lnTo>
                <a:lnTo>
                  <a:pt x="35425" y="369716"/>
                </a:lnTo>
                <a:lnTo>
                  <a:pt x="53133" y="364530"/>
                </a:lnTo>
                <a:lnTo>
                  <a:pt x="70840" y="359346"/>
                </a:lnTo>
              </a:path>
              <a:path w="71755" h="551815">
                <a:moveTo>
                  <a:pt x="0" y="363016"/>
                </a:moveTo>
                <a:lnTo>
                  <a:pt x="17714" y="357840"/>
                </a:lnTo>
                <a:lnTo>
                  <a:pt x="35425" y="352658"/>
                </a:lnTo>
                <a:lnTo>
                  <a:pt x="53133" y="347473"/>
                </a:lnTo>
                <a:lnTo>
                  <a:pt x="70840" y="342290"/>
                </a:lnTo>
              </a:path>
              <a:path w="71755" h="551815">
                <a:moveTo>
                  <a:pt x="0" y="345960"/>
                </a:moveTo>
                <a:lnTo>
                  <a:pt x="17714" y="340777"/>
                </a:lnTo>
                <a:lnTo>
                  <a:pt x="35425" y="335591"/>
                </a:lnTo>
                <a:lnTo>
                  <a:pt x="53133" y="330405"/>
                </a:lnTo>
                <a:lnTo>
                  <a:pt x="70840" y="325221"/>
                </a:lnTo>
              </a:path>
              <a:path w="71755" h="551815">
                <a:moveTo>
                  <a:pt x="0" y="328891"/>
                </a:moveTo>
                <a:lnTo>
                  <a:pt x="17714" y="323708"/>
                </a:lnTo>
                <a:lnTo>
                  <a:pt x="35425" y="318522"/>
                </a:lnTo>
                <a:lnTo>
                  <a:pt x="53133" y="313336"/>
                </a:lnTo>
                <a:lnTo>
                  <a:pt x="70840" y="308152"/>
                </a:lnTo>
              </a:path>
              <a:path w="71755" h="551815">
                <a:moveTo>
                  <a:pt x="0" y="311823"/>
                </a:moveTo>
                <a:lnTo>
                  <a:pt x="17714" y="306639"/>
                </a:lnTo>
                <a:lnTo>
                  <a:pt x="35425" y="301453"/>
                </a:lnTo>
                <a:lnTo>
                  <a:pt x="53133" y="296267"/>
                </a:lnTo>
                <a:lnTo>
                  <a:pt x="70840" y="291084"/>
                </a:lnTo>
              </a:path>
              <a:path w="71755" h="551815">
                <a:moveTo>
                  <a:pt x="0" y="294767"/>
                </a:moveTo>
                <a:lnTo>
                  <a:pt x="17714" y="289585"/>
                </a:lnTo>
                <a:lnTo>
                  <a:pt x="35425" y="284402"/>
                </a:lnTo>
                <a:lnTo>
                  <a:pt x="53133" y="279216"/>
                </a:lnTo>
                <a:lnTo>
                  <a:pt x="70840" y="274027"/>
                </a:lnTo>
              </a:path>
              <a:path w="71755" h="551815">
                <a:moveTo>
                  <a:pt x="0" y="277698"/>
                </a:moveTo>
                <a:lnTo>
                  <a:pt x="17714" y="272516"/>
                </a:lnTo>
                <a:lnTo>
                  <a:pt x="35425" y="267333"/>
                </a:lnTo>
                <a:lnTo>
                  <a:pt x="53133" y="262148"/>
                </a:lnTo>
                <a:lnTo>
                  <a:pt x="70840" y="256959"/>
                </a:lnTo>
              </a:path>
              <a:path w="71755" h="551815">
                <a:moveTo>
                  <a:pt x="0" y="260642"/>
                </a:moveTo>
                <a:lnTo>
                  <a:pt x="17714" y="255452"/>
                </a:lnTo>
                <a:lnTo>
                  <a:pt x="35425" y="250266"/>
                </a:lnTo>
                <a:lnTo>
                  <a:pt x="53133" y="245079"/>
                </a:lnTo>
                <a:lnTo>
                  <a:pt x="70840" y="239890"/>
                </a:lnTo>
              </a:path>
              <a:path w="71755" h="551815">
                <a:moveTo>
                  <a:pt x="0" y="243573"/>
                </a:moveTo>
                <a:lnTo>
                  <a:pt x="17714" y="238384"/>
                </a:lnTo>
                <a:lnTo>
                  <a:pt x="35425" y="233197"/>
                </a:lnTo>
                <a:lnTo>
                  <a:pt x="53133" y="228010"/>
                </a:lnTo>
                <a:lnTo>
                  <a:pt x="70840" y="222821"/>
                </a:lnTo>
              </a:path>
              <a:path w="71755" h="551815">
                <a:moveTo>
                  <a:pt x="0" y="226504"/>
                </a:moveTo>
                <a:lnTo>
                  <a:pt x="17714" y="221328"/>
                </a:lnTo>
                <a:lnTo>
                  <a:pt x="35425" y="216146"/>
                </a:lnTo>
                <a:lnTo>
                  <a:pt x="53133" y="210961"/>
                </a:lnTo>
                <a:lnTo>
                  <a:pt x="70840" y="205778"/>
                </a:lnTo>
              </a:path>
              <a:path w="71755" h="551815">
                <a:moveTo>
                  <a:pt x="0" y="209448"/>
                </a:moveTo>
                <a:lnTo>
                  <a:pt x="17714" y="204264"/>
                </a:lnTo>
                <a:lnTo>
                  <a:pt x="35425" y="199077"/>
                </a:lnTo>
                <a:lnTo>
                  <a:pt x="53133" y="193887"/>
                </a:lnTo>
                <a:lnTo>
                  <a:pt x="70840" y="188696"/>
                </a:lnTo>
              </a:path>
              <a:path w="71755" h="551815">
                <a:moveTo>
                  <a:pt x="0" y="192379"/>
                </a:moveTo>
                <a:lnTo>
                  <a:pt x="17714" y="187196"/>
                </a:lnTo>
                <a:lnTo>
                  <a:pt x="35425" y="182010"/>
                </a:lnTo>
                <a:lnTo>
                  <a:pt x="53133" y="176824"/>
                </a:lnTo>
                <a:lnTo>
                  <a:pt x="70840" y="171640"/>
                </a:lnTo>
              </a:path>
              <a:path w="71755" h="551815">
                <a:moveTo>
                  <a:pt x="0" y="175310"/>
                </a:moveTo>
                <a:lnTo>
                  <a:pt x="17714" y="170129"/>
                </a:lnTo>
                <a:lnTo>
                  <a:pt x="35425" y="164947"/>
                </a:lnTo>
                <a:lnTo>
                  <a:pt x="53133" y="159766"/>
                </a:lnTo>
                <a:lnTo>
                  <a:pt x="70840" y="154584"/>
                </a:lnTo>
              </a:path>
              <a:path w="71755" h="551815">
                <a:moveTo>
                  <a:pt x="0" y="158254"/>
                </a:moveTo>
                <a:lnTo>
                  <a:pt x="17714" y="153071"/>
                </a:lnTo>
                <a:lnTo>
                  <a:pt x="35425" y="147885"/>
                </a:lnTo>
                <a:lnTo>
                  <a:pt x="53133" y="142699"/>
                </a:lnTo>
                <a:lnTo>
                  <a:pt x="70840" y="137515"/>
                </a:lnTo>
              </a:path>
              <a:path w="71755" h="551815">
                <a:moveTo>
                  <a:pt x="0" y="141198"/>
                </a:moveTo>
                <a:lnTo>
                  <a:pt x="17714" y="136009"/>
                </a:lnTo>
                <a:lnTo>
                  <a:pt x="35425" y="130822"/>
                </a:lnTo>
                <a:lnTo>
                  <a:pt x="53133" y="125635"/>
                </a:lnTo>
                <a:lnTo>
                  <a:pt x="70840" y="120446"/>
                </a:lnTo>
              </a:path>
              <a:path w="71755" h="551815">
                <a:moveTo>
                  <a:pt x="0" y="124117"/>
                </a:moveTo>
                <a:lnTo>
                  <a:pt x="17714" y="118933"/>
                </a:lnTo>
                <a:lnTo>
                  <a:pt x="35425" y="113747"/>
                </a:lnTo>
                <a:lnTo>
                  <a:pt x="53133" y="108561"/>
                </a:lnTo>
                <a:lnTo>
                  <a:pt x="70840" y="103378"/>
                </a:lnTo>
              </a:path>
              <a:path w="71755" h="551815">
                <a:moveTo>
                  <a:pt x="0" y="107061"/>
                </a:moveTo>
                <a:lnTo>
                  <a:pt x="17714" y="101872"/>
                </a:lnTo>
                <a:lnTo>
                  <a:pt x="35425" y="96686"/>
                </a:lnTo>
                <a:lnTo>
                  <a:pt x="53133" y="91503"/>
                </a:lnTo>
                <a:lnTo>
                  <a:pt x="70840" y="86321"/>
                </a:lnTo>
              </a:path>
              <a:path w="71755" h="551815">
                <a:moveTo>
                  <a:pt x="0" y="90004"/>
                </a:moveTo>
                <a:lnTo>
                  <a:pt x="17714" y="84815"/>
                </a:lnTo>
                <a:lnTo>
                  <a:pt x="35425" y="79629"/>
                </a:lnTo>
                <a:lnTo>
                  <a:pt x="53133" y="74442"/>
                </a:lnTo>
                <a:lnTo>
                  <a:pt x="70840" y="69253"/>
                </a:lnTo>
              </a:path>
              <a:path w="71755" h="551815">
                <a:moveTo>
                  <a:pt x="0" y="72936"/>
                </a:moveTo>
                <a:lnTo>
                  <a:pt x="17714" y="67747"/>
                </a:lnTo>
                <a:lnTo>
                  <a:pt x="35425" y="62561"/>
                </a:lnTo>
                <a:lnTo>
                  <a:pt x="53133" y="57378"/>
                </a:lnTo>
                <a:lnTo>
                  <a:pt x="70840" y="52197"/>
                </a:lnTo>
              </a:path>
              <a:path w="71755" h="551815">
                <a:moveTo>
                  <a:pt x="0" y="55867"/>
                </a:moveTo>
                <a:lnTo>
                  <a:pt x="17714" y="50678"/>
                </a:lnTo>
                <a:lnTo>
                  <a:pt x="35425" y="45491"/>
                </a:lnTo>
                <a:lnTo>
                  <a:pt x="53133" y="40304"/>
                </a:lnTo>
                <a:lnTo>
                  <a:pt x="70840" y="35115"/>
                </a:lnTo>
              </a:path>
              <a:path w="71755" h="551815">
                <a:moveTo>
                  <a:pt x="0" y="38798"/>
                </a:moveTo>
                <a:lnTo>
                  <a:pt x="17714" y="33614"/>
                </a:lnTo>
                <a:lnTo>
                  <a:pt x="35425" y="28428"/>
                </a:lnTo>
                <a:lnTo>
                  <a:pt x="53133" y="23242"/>
                </a:lnTo>
                <a:lnTo>
                  <a:pt x="70840" y="18059"/>
                </a:lnTo>
              </a:path>
              <a:path w="71755" h="551815">
                <a:moveTo>
                  <a:pt x="0" y="21742"/>
                </a:moveTo>
                <a:lnTo>
                  <a:pt x="70840" y="990"/>
                </a:lnTo>
              </a:path>
              <a:path w="71755" h="551815">
                <a:moveTo>
                  <a:pt x="1244" y="6172"/>
                </a:moveTo>
                <a:lnTo>
                  <a:pt x="27381" y="622"/>
                </a:lnTo>
              </a:path>
              <a:path w="71755" h="551815">
                <a:moveTo>
                  <a:pt x="45516" y="549605"/>
                </a:moveTo>
                <a:lnTo>
                  <a:pt x="71653" y="5440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64371" y="5171821"/>
            <a:ext cx="637540" cy="0"/>
          </a:xfrm>
          <a:custGeom>
            <a:avLst/>
            <a:gdLst/>
            <a:ahLst/>
            <a:cxnLst/>
            <a:rect l="l" t="t" r="r" b="b"/>
            <a:pathLst>
              <a:path w="637539">
                <a:moveTo>
                  <a:pt x="0" y="0"/>
                </a:moveTo>
                <a:lnTo>
                  <a:pt x="63748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70545" y="5171822"/>
            <a:ext cx="532130" cy="121285"/>
          </a:xfrm>
          <a:custGeom>
            <a:avLst/>
            <a:gdLst/>
            <a:ahLst/>
            <a:cxnLst/>
            <a:rect l="l" t="t" r="r" b="b"/>
            <a:pathLst>
              <a:path w="532129" h="121285">
                <a:moveTo>
                  <a:pt x="0" y="120776"/>
                </a:moveTo>
                <a:lnTo>
                  <a:pt x="0" y="0"/>
                </a:lnTo>
                <a:lnTo>
                  <a:pt x="53197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77643" y="6466866"/>
            <a:ext cx="252095" cy="15875"/>
          </a:xfrm>
          <a:custGeom>
            <a:avLst/>
            <a:gdLst/>
            <a:ahLst/>
            <a:cxnLst/>
            <a:rect l="l" t="t" r="r" b="b"/>
            <a:pathLst>
              <a:path w="252095" h="15875">
                <a:moveTo>
                  <a:pt x="0" y="0"/>
                </a:moveTo>
                <a:lnTo>
                  <a:pt x="251866" y="155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68702" y="6611773"/>
            <a:ext cx="252095" cy="15875"/>
          </a:xfrm>
          <a:custGeom>
            <a:avLst/>
            <a:gdLst/>
            <a:ahLst/>
            <a:cxnLst/>
            <a:rect l="l" t="t" r="r" b="b"/>
            <a:pathLst>
              <a:path w="252095" h="15875">
                <a:moveTo>
                  <a:pt x="0" y="0"/>
                </a:moveTo>
                <a:lnTo>
                  <a:pt x="251866" y="155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03551" y="5094071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62872" y="5094071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239366" y="6155881"/>
            <a:ext cx="1043940" cy="104139"/>
            <a:chOff x="3184766" y="6155880"/>
            <a:chExt cx="1043940" cy="104139"/>
          </a:xfrm>
        </p:grpSpPr>
        <p:sp>
          <p:nvSpPr>
            <p:cNvPr id="18" name="object 18"/>
            <p:cNvSpPr/>
            <p:nvPr/>
          </p:nvSpPr>
          <p:spPr>
            <a:xfrm>
              <a:off x="3188030" y="6158166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4">
                  <a:moveTo>
                    <a:pt x="383349" y="0"/>
                  </a:moveTo>
                  <a:lnTo>
                    <a:pt x="0" y="0"/>
                  </a:lnTo>
                  <a:lnTo>
                    <a:pt x="0" y="25069"/>
                  </a:lnTo>
                  <a:lnTo>
                    <a:pt x="383349" y="25069"/>
                  </a:lnTo>
                  <a:lnTo>
                    <a:pt x="433714" y="25689"/>
                  </a:lnTo>
                  <a:lnTo>
                    <a:pt x="484079" y="27682"/>
                  </a:lnTo>
                  <a:lnTo>
                    <a:pt x="534443" y="30822"/>
                  </a:lnTo>
                  <a:lnTo>
                    <a:pt x="584807" y="34880"/>
                  </a:lnTo>
                  <a:lnTo>
                    <a:pt x="635171" y="39628"/>
                  </a:lnTo>
                  <a:lnTo>
                    <a:pt x="836627" y="60963"/>
                  </a:lnTo>
                  <a:lnTo>
                    <a:pt x="886991" y="65743"/>
                  </a:lnTo>
                  <a:lnTo>
                    <a:pt x="937355" y="69846"/>
                  </a:lnTo>
                  <a:lnTo>
                    <a:pt x="987720" y="73043"/>
                  </a:lnTo>
                  <a:lnTo>
                    <a:pt x="1038085" y="75107"/>
                  </a:lnTo>
                  <a:lnTo>
                    <a:pt x="1036193" y="50736"/>
                  </a:lnTo>
                  <a:lnTo>
                    <a:pt x="383349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88030" y="6158166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4">
                  <a:moveTo>
                    <a:pt x="0" y="0"/>
                  </a:moveTo>
                  <a:lnTo>
                    <a:pt x="383349" y="0"/>
                  </a:lnTo>
                  <a:lnTo>
                    <a:pt x="1036193" y="50736"/>
                  </a:lnTo>
                  <a:lnTo>
                    <a:pt x="1038085" y="75107"/>
                  </a:lnTo>
                  <a:lnTo>
                    <a:pt x="987720" y="73043"/>
                  </a:lnTo>
                  <a:lnTo>
                    <a:pt x="937355" y="69846"/>
                  </a:lnTo>
                  <a:lnTo>
                    <a:pt x="886991" y="65743"/>
                  </a:lnTo>
                  <a:lnTo>
                    <a:pt x="836627" y="60963"/>
                  </a:lnTo>
                  <a:lnTo>
                    <a:pt x="786263" y="55734"/>
                  </a:lnTo>
                  <a:lnTo>
                    <a:pt x="735899" y="50283"/>
                  </a:lnTo>
                  <a:lnTo>
                    <a:pt x="685535" y="44838"/>
                  </a:lnTo>
                  <a:lnTo>
                    <a:pt x="635171" y="39628"/>
                  </a:lnTo>
                  <a:lnTo>
                    <a:pt x="584807" y="34880"/>
                  </a:lnTo>
                  <a:lnTo>
                    <a:pt x="534443" y="30822"/>
                  </a:lnTo>
                  <a:lnTo>
                    <a:pt x="484079" y="27682"/>
                  </a:lnTo>
                  <a:lnTo>
                    <a:pt x="433714" y="25689"/>
                  </a:lnTo>
                  <a:lnTo>
                    <a:pt x="383349" y="25069"/>
                  </a:lnTo>
                  <a:lnTo>
                    <a:pt x="0" y="250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87052" y="6178562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383349" y="0"/>
                  </a:moveTo>
                  <a:lnTo>
                    <a:pt x="0" y="0"/>
                  </a:lnTo>
                  <a:lnTo>
                    <a:pt x="0" y="25082"/>
                  </a:lnTo>
                  <a:lnTo>
                    <a:pt x="383349" y="25082"/>
                  </a:lnTo>
                  <a:lnTo>
                    <a:pt x="432492" y="27485"/>
                  </a:lnTo>
                  <a:lnTo>
                    <a:pt x="481341" y="30359"/>
                  </a:lnTo>
                  <a:lnTo>
                    <a:pt x="530029" y="33653"/>
                  </a:lnTo>
                  <a:lnTo>
                    <a:pt x="578695" y="37318"/>
                  </a:lnTo>
                  <a:lnTo>
                    <a:pt x="676500" y="45562"/>
                  </a:lnTo>
                  <a:lnTo>
                    <a:pt x="930129" y="69176"/>
                  </a:lnTo>
                  <a:lnTo>
                    <a:pt x="1038085" y="78778"/>
                  </a:lnTo>
                  <a:lnTo>
                    <a:pt x="1036193" y="54419"/>
                  </a:lnTo>
                  <a:lnTo>
                    <a:pt x="38334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87052" y="6178562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0" y="0"/>
                  </a:moveTo>
                  <a:lnTo>
                    <a:pt x="383349" y="0"/>
                  </a:lnTo>
                  <a:lnTo>
                    <a:pt x="1036193" y="54419"/>
                  </a:lnTo>
                  <a:lnTo>
                    <a:pt x="1038085" y="78778"/>
                  </a:lnTo>
                  <a:lnTo>
                    <a:pt x="983506" y="74016"/>
                  </a:lnTo>
                  <a:lnTo>
                    <a:pt x="930129" y="69176"/>
                  </a:lnTo>
                  <a:lnTo>
                    <a:pt x="877817" y="64309"/>
                  </a:lnTo>
                  <a:lnTo>
                    <a:pt x="826434" y="59464"/>
                  </a:lnTo>
                  <a:lnTo>
                    <a:pt x="775844" y="54692"/>
                  </a:lnTo>
                  <a:lnTo>
                    <a:pt x="725912" y="50041"/>
                  </a:lnTo>
                  <a:lnTo>
                    <a:pt x="676500" y="45562"/>
                  </a:lnTo>
                  <a:lnTo>
                    <a:pt x="627473" y="41304"/>
                  </a:lnTo>
                  <a:lnTo>
                    <a:pt x="578695" y="37318"/>
                  </a:lnTo>
                  <a:lnTo>
                    <a:pt x="530029" y="33653"/>
                  </a:lnTo>
                  <a:lnTo>
                    <a:pt x="481341" y="30359"/>
                  </a:lnTo>
                  <a:lnTo>
                    <a:pt x="432492" y="27485"/>
                  </a:lnTo>
                  <a:lnTo>
                    <a:pt x="383349" y="25082"/>
                  </a:lnTo>
                  <a:lnTo>
                    <a:pt x="0" y="250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237270" y="6623432"/>
            <a:ext cx="1043940" cy="104139"/>
            <a:chOff x="3182670" y="6623431"/>
            <a:chExt cx="1043940" cy="104139"/>
          </a:xfrm>
        </p:grpSpPr>
        <p:sp>
          <p:nvSpPr>
            <p:cNvPr id="23" name="object 23"/>
            <p:cNvSpPr/>
            <p:nvPr/>
          </p:nvSpPr>
          <p:spPr>
            <a:xfrm>
              <a:off x="3185934" y="6625717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5">
                  <a:moveTo>
                    <a:pt x="383362" y="0"/>
                  </a:moveTo>
                  <a:lnTo>
                    <a:pt x="0" y="0"/>
                  </a:lnTo>
                  <a:lnTo>
                    <a:pt x="0" y="25082"/>
                  </a:lnTo>
                  <a:lnTo>
                    <a:pt x="383362" y="25082"/>
                  </a:lnTo>
                  <a:lnTo>
                    <a:pt x="433722" y="25696"/>
                  </a:lnTo>
                  <a:lnTo>
                    <a:pt x="484082" y="27686"/>
                  </a:lnTo>
                  <a:lnTo>
                    <a:pt x="534444" y="30822"/>
                  </a:lnTo>
                  <a:lnTo>
                    <a:pt x="584806" y="34878"/>
                  </a:lnTo>
                  <a:lnTo>
                    <a:pt x="635169" y="39624"/>
                  </a:lnTo>
                  <a:lnTo>
                    <a:pt x="836624" y="60957"/>
                  </a:lnTo>
                  <a:lnTo>
                    <a:pt x="886989" y="65736"/>
                  </a:lnTo>
                  <a:lnTo>
                    <a:pt x="937354" y="69838"/>
                  </a:lnTo>
                  <a:lnTo>
                    <a:pt x="987720" y="73033"/>
                  </a:lnTo>
                  <a:lnTo>
                    <a:pt x="1038085" y="75095"/>
                  </a:lnTo>
                  <a:lnTo>
                    <a:pt x="1036193" y="50736"/>
                  </a:lnTo>
                  <a:lnTo>
                    <a:pt x="383362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85934" y="6625717"/>
              <a:ext cx="1038225" cy="75565"/>
            </a:xfrm>
            <a:custGeom>
              <a:avLst/>
              <a:gdLst/>
              <a:ahLst/>
              <a:cxnLst/>
              <a:rect l="l" t="t" r="r" b="b"/>
              <a:pathLst>
                <a:path w="1038225" h="75565">
                  <a:moveTo>
                    <a:pt x="0" y="0"/>
                  </a:moveTo>
                  <a:lnTo>
                    <a:pt x="383362" y="0"/>
                  </a:lnTo>
                  <a:lnTo>
                    <a:pt x="1036193" y="50736"/>
                  </a:lnTo>
                  <a:lnTo>
                    <a:pt x="1038085" y="75095"/>
                  </a:lnTo>
                  <a:lnTo>
                    <a:pt x="987720" y="73033"/>
                  </a:lnTo>
                  <a:lnTo>
                    <a:pt x="937354" y="69838"/>
                  </a:lnTo>
                  <a:lnTo>
                    <a:pt x="886989" y="65736"/>
                  </a:lnTo>
                  <a:lnTo>
                    <a:pt x="836624" y="60957"/>
                  </a:lnTo>
                  <a:lnTo>
                    <a:pt x="786260" y="55728"/>
                  </a:lnTo>
                  <a:lnTo>
                    <a:pt x="735896" y="50277"/>
                  </a:lnTo>
                  <a:lnTo>
                    <a:pt x="685532" y="44833"/>
                  </a:lnTo>
                  <a:lnTo>
                    <a:pt x="635169" y="39624"/>
                  </a:lnTo>
                  <a:lnTo>
                    <a:pt x="584806" y="34878"/>
                  </a:lnTo>
                  <a:lnTo>
                    <a:pt x="534444" y="30822"/>
                  </a:lnTo>
                  <a:lnTo>
                    <a:pt x="484082" y="27686"/>
                  </a:lnTo>
                  <a:lnTo>
                    <a:pt x="433722" y="25696"/>
                  </a:lnTo>
                  <a:lnTo>
                    <a:pt x="383362" y="25082"/>
                  </a:lnTo>
                  <a:lnTo>
                    <a:pt x="0" y="250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84956" y="6646100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383349" y="0"/>
                  </a:moveTo>
                  <a:lnTo>
                    <a:pt x="0" y="0"/>
                  </a:lnTo>
                  <a:lnTo>
                    <a:pt x="0" y="25082"/>
                  </a:lnTo>
                  <a:lnTo>
                    <a:pt x="383349" y="25082"/>
                  </a:lnTo>
                  <a:lnTo>
                    <a:pt x="432492" y="27485"/>
                  </a:lnTo>
                  <a:lnTo>
                    <a:pt x="481341" y="30359"/>
                  </a:lnTo>
                  <a:lnTo>
                    <a:pt x="530029" y="33655"/>
                  </a:lnTo>
                  <a:lnTo>
                    <a:pt x="578695" y="37321"/>
                  </a:lnTo>
                  <a:lnTo>
                    <a:pt x="676500" y="45568"/>
                  </a:lnTo>
                  <a:lnTo>
                    <a:pt x="930129" y="69188"/>
                  </a:lnTo>
                  <a:lnTo>
                    <a:pt x="1038085" y="78790"/>
                  </a:lnTo>
                  <a:lnTo>
                    <a:pt x="1036180" y="54432"/>
                  </a:lnTo>
                  <a:lnTo>
                    <a:pt x="383349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84956" y="6646100"/>
              <a:ext cx="1038225" cy="79375"/>
            </a:xfrm>
            <a:custGeom>
              <a:avLst/>
              <a:gdLst/>
              <a:ahLst/>
              <a:cxnLst/>
              <a:rect l="l" t="t" r="r" b="b"/>
              <a:pathLst>
                <a:path w="1038225" h="79375">
                  <a:moveTo>
                    <a:pt x="0" y="0"/>
                  </a:moveTo>
                  <a:lnTo>
                    <a:pt x="383349" y="0"/>
                  </a:lnTo>
                  <a:lnTo>
                    <a:pt x="1036180" y="54432"/>
                  </a:lnTo>
                  <a:lnTo>
                    <a:pt x="1038085" y="78790"/>
                  </a:lnTo>
                  <a:lnTo>
                    <a:pt x="983506" y="74028"/>
                  </a:lnTo>
                  <a:lnTo>
                    <a:pt x="930129" y="69188"/>
                  </a:lnTo>
                  <a:lnTo>
                    <a:pt x="877817" y="64320"/>
                  </a:lnTo>
                  <a:lnTo>
                    <a:pt x="826434" y="59474"/>
                  </a:lnTo>
                  <a:lnTo>
                    <a:pt x="775844" y="54700"/>
                  </a:lnTo>
                  <a:lnTo>
                    <a:pt x="725912" y="50048"/>
                  </a:lnTo>
                  <a:lnTo>
                    <a:pt x="676500" y="45568"/>
                  </a:lnTo>
                  <a:lnTo>
                    <a:pt x="627473" y="41309"/>
                  </a:lnTo>
                  <a:lnTo>
                    <a:pt x="578695" y="37321"/>
                  </a:lnTo>
                  <a:lnTo>
                    <a:pt x="530029" y="33655"/>
                  </a:lnTo>
                  <a:lnTo>
                    <a:pt x="481341" y="30359"/>
                  </a:lnTo>
                  <a:lnTo>
                    <a:pt x="432492" y="27485"/>
                  </a:lnTo>
                  <a:lnTo>
                    <a:pt x="383349" y="25082"/>
                  </a:lnTo>
                  <a:lnTo>
                    <a:pt x="0" y="2508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033436" y="5222176"/>
            <a:ext cx="272415" cy="88900"/>
            <a:chOff x="2978835" y="5222176"/>
            <a:chExt cx="272415" cy="88900"/>
          </a:xfrm>
        </p:grpSpPr>
        <p:sp>
          <p:nvSpPr>
            <p:cNvPr id="28" name="object 28"/>
            <p:cNvSpPr/>
            <p:nvPr/>
          </p:nvSpPr>
          <p:spPr>
            <a:xfrm>
              <a:off x="2987979" y="5231320"/>
              <a:ext cx="240665" cy="53975"/>
            </a:xfrm>
            <a:custGeom>
              <a:avLst/>
              <a:gdLst/>
              <a:ahLst/>
              <a:cxnLst/>
              <a:rect l="l" t="t" r="r" b="b"/>
              <a:pathLst>
                <a:path w="240664" h="53975">
                  <a:moveTo>
                    <a:pt x="0" y="53695"/>
                  </a:moveTo>
                  <a:lnTo>
                    <a:pt x="25186" y="31386"/>
                  </a:lnTo>
                  <a:lnTo>
                    <a:pt x="54495" y="14474"/>
                  </a:lnTo>
                  <a:lnTo>
                    <a:pt x="86957" y="3750"/>
                  </a:lnTo>
                  <a:lnTo>
                    <a:pt x="121602" y="0"/>
                  </a:lnTo>
                  <a:lnTo>
                    <a:pt x="155576" y="3628"/>
                  </a:lnTo>
                  <a:lnTo>
                    <a:pt x="187182" y="13989"/>
                  </a:lnTo>
                  <a:lnTo>
                    <a:pt x="215753" y="30293"/>
                  </a:lnTo>
                  <a:lnTo>
                    <a:pt x="240626" y="51752"/>
                  </a:lnTo>
                </a:path>
              </a:pathLst>
            </a:custGeom>
            <a:ln w="182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89668" y="5247132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29">
                  <a:moveTo>
                    <a:pt x="36614" y="0"/>
                  </a:moveTo>
                  <a:lnTo>
                    <a:pt x="0" y="32169"/>
                  </a:lnTo>
                  <a:lnTo>
                    <a:pt x="59969" y="62141"/>
                  </a:lnTo>
                  <a:lnTo>
                    <a:pt x="366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9668" y="5247132"/>
              <a:ext cx="60325" cy="62230"/>
            </a:xfrm>
            <a:custGeom>
              <a:avLst/>
              <a:gdLst/>
              <a:ahLst/>
              <a:cxnLst/>
              <a:rect l="l" t="t" r="r" b="b"/>
              <a:pathLst>
                <a:path w="60325" h="62229">
                  <a:moveTo>
                    <a:pt x="36614" y="0"/>
                  </a:moveTo>
                  <a:lnTo>
                    <a:pt x="0" y="32169"/>
                  </a:lnTo>
                  <a:lnTo>
                    <a:pt x="59969" y="62141"/>
                  </a:lnTo>
                  <a:lnTo>
                    <a:pt x="3661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766327" y="5874511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60554" y="5868314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73338" y="5874511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67572" y="5868314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57798" y="5874511"/>
            <a:ext cx="0" cy="217804"/>
          </a:xfrm>
          <a:custGeom>
            <a:avLst/>
            <a:gdLst/>
            <a:ahLst/>
            <a:cxnLst/>
            <a:rect l="l" t="t" r="r" b="b"/>
            <a:pathLst>
              <a:path h="217804">
                <a:moveTo>
                  <a:pt x="0" y="0"/>
                </a:moveTo>
                <a:lnTo>
                  <a:pt x="0" y="217766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957821" y="483260"/>
            <a:ext cx="41370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5609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enfriado.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Dependiendo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volver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deseable.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persiste,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sobrecarga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repetidamente.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puede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prevenir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37" name="object 37"/>
          <p:cNvSpPr txBox="1"/>
          <p:nvPr/>
        </p:nvSpPr>
        <p:spPr>
          <a:xfrm>
            <a:off x="5761990" y="1957610"/>
            <a:ext cx="1503680" cy="3854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00" b="1" spc="40" dirty="0">
                <a:solidFill>
                  <a:srgbClr val="171514"/>
                </a:solidFill>
                <a:latin typeface="Trebuchet MS"/>
                <a:cs typeface="Trebuchet MS"/>
              </a:rPr>
              <a:t>Temperatura</a:t>
            </a:r>
            <a:r>
              <a:rPr sz="1000" b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Trebuchet MS"/>
                <a:cs typeface="Trebuchet MS"/>
              </a:rPr>
              <a:t>ambiente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190"/>
              </a:spcBef>
            </a:pPr>
            <a:r>
              <a:rPr sz="1050" b="1" spc="50" dirty="0">
                <a:solidFill>
                  <a:srgbClr val="171514"/>
                </a:solidFill>
                <a:latin typeface="Trebuchet MS"/>
                <a:cs typeface="Trebuchet MS"/>
              </a:rPr>
              <a:t>Compensación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821" y="1947571"/>
            <a:ext cx="42741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relativamente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casos,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 demasiado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pronto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demasiado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tarde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circundante.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821" y="3227733"/>
            <a:ext cx="42818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térmica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con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compensación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ambiental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problema.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compensada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primaria.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 solo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primaria,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doblará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31480" y="5394352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58580" y="5400702"/>
            <a:ext cx="7346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12479" y="5616603"/>
            <a:ext cx="7073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65079" y="5765653"/>
            <a:ext cx="180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ambiente.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molesto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90380" y="5936642"/>
            <a:ext cx="42989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100"/>
              </a:lnSpc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Primario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Banda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48980" y="6383365"/>
            <a:ext cx="1685925" cy="48958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44600">
              <a:spcBef>
                <a:spcPts val="36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750">
              <a:latin typeface="Microsoft Sans Serif"/>
              <a:cs typeface="Microsoft Sans Serif"/>
            </a:endParaRPr>
          </a:p>
          <a:p>
            <a:pPr marL="1244600">
              <a:spcBef>
                <a:spcPts val="21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650">
              <a:latin typeface="Microsoft Sans Serif"/>
              <a:cs typeface="Microsoft Sans Serif"/>
            </a:endParaRPr>
          </a:p>
          <a:p>
            <a:pPr marL="12700"/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811" y="7126230"/>
            <a:ext cx="4122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térmica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compensación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ambiental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48 </a:t>
            </a:r>
            <a:r>
              <a:rPr sz="850" b="1" spc="-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reinicio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dial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amperaje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(FLA)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±15%.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botón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 manual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72" y="1418932"/>
            <a:ext cx="1310792" cy="15312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784807" y="7358634"/>
            <a:ext cx="1445895" cy="1755139"/>
            <a:chOff x="3730206" y="7358633"/>
            <a:chExt cx="1445895" cy="175513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999" y="7358633"/>
              <a:ext cx="1114615" cy="17550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30206" y="8177859"/>
              <a:ext cx="1445895" cy="504825"/>
            </a:xfrm>
            <a:custGeom>
              <a:avLst/>
              <a:gdLst/>
              <a:ahLst/>
              <a:cxnLst/>
              <a:rect l="l" t="t" r="r" b="b"/>
              <a:pathLst>
                <a:path w="1445895" h="504825">
                  <a:moveTo>
                    <a:pt x="1036065" y="0"/>
                  </a:moveTo>
                  <a:lnTo>
                    <a:pt x="1445679" y="0"/>
                  </a:lnTo>
                </a:path>
                <a:path w="1445895" h="504825">
                  <a:moveTo>
                    <a:pt x="1066203" y="204800"/>
                  </a:moveTo>
                  <a:lnTo>
                    <a:pt x="1445679" y="204800"/>
                  </a:lnTo>
                </a:path>
                <a:path w="1445895" h="504825">
                  <a:moveTo>
                    <a:pt x="8788" y="504380"/>
                  </a:moveTo>
                  <a:lnTo>
                    <a:pt x="481888" y="237032"/>
                  </a:lnTo>
                </a:path>
                <a:path w="1445895" h="504825">
                  <a:moveTo>
                    <a:pt x="240957" y="222872"/>
                  </a:moveTo>
                  <a:lnTo>
                    <a:pt x="0" y="222872"/>
                  </a:lnTo>
                </a:path>
              </a:pathLst>
            </a:custGeom>
            <a:ln w="12700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57821" y="483260"/>
            <a:ext cx="3952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ambiental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contacto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9300895" y="1670079"/>
            <a:ext cx="79502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Automático/Manual</a:t>
            </a:r>
            <a:endParaRPr sz="650">
              <a:latin typeface="Microsoft Sans Serif"/>
              <a:cs typeface="Microsoft Sans Serif"/>
            </a:endParaRPr>
          </a:p>
          <a:p>
            <a:pPr marL="68580">
              <a:spcBef>
                <a:spcPts val="28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6599" y="2229603"/>
            <a:ext cx="9493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u="sng" spc="15" baseline="13888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+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15%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FLA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08899" y="2743901"/>
            <a:ext cx="1316355" cy="33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0">
              <a:spcBef>
                <a:spcPts val="100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2700"/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11" y="3314955"/>
            <a:ext cx="42964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térmicos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900" b="1" spc="60" dirty="0">
                <a:solidFill>
                  <a:srgbClr val="171514"/>
                </a:solidFill>
                <a:latin typeface="Trebuchet MS"/>
                <a:cs typeface="Trebuchet MS"/>
              </a:rPr>
              <a:t>SIRIUS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3RU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ajustables,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769" y="4595115"/>
            <a:ext cx="4199890" cy="258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3RU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auxiliar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auxiliar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Presionar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STOP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momentáneamente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afectar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simula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3180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3RU1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con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3RU2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más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2413" y="8019200"/>
            <a:ext cx="104838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375">
              <a:lnSpc>
                <a:spcPct val="145500"/>
              </a:lnSpc>
              <a:spcBef>
                <a:spcPts val="10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función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prueba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585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Selector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65795" y="8332484"/>
            <a:ext cx="5524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Detener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90128" y="8485316"/>
            <a:ext cx="795020" cy="28277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spcBef>
                <a:spcPts val="525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Manual/Automático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Restablecer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selector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69702" y="9144742"/>
            <a:ext cx="15932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sobrecarga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térmica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3RU2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1" y="6539891"/>
            <a:ext cx="2629535" cy="1618615"/>
            <a:chOff x="2915920" y="6539890"/>
            <a:chExt cx="2629535" cy="1618615"/>
          </a:xfrm>
        </p:grpSpPr>
        <p:sp>
          <p:nvSpPr>
            <p:cNvPr id="3" name="object 3"/>
            <p:cNvSpPr/>
            <p:nvPr/>
          </p:nvSpPr>
          <p:spPr>
            <a:xfrm>
              <a:off x="2915920" y="6539890"/>
              <a:ext cx="2425065" cy="1435100"/>
            </a:xfrm>
            <a:custGeom>
              <a:avLst/>
              <a:gdLst/>
              <a:ahLst/>
              <a:cxnLst/>
              <a:rect l="l" t="t" r="r" b="b"/>
              <a:pathLst>
                <a:path w="2425065" h="1435100">
                  <a:moveTo>
                    <a:pt x="944879" y="0"/>
                  </a:moveTo>
                  <a:lnTo>
                    <a:pt x="891553" y="1230"/>
                  </a:lnTo>
                  <a:lnTo>
                    <a:pt x="861166" y="9842"/>
                  </a:lnTo>
                  <a:lnTo>
                    <a:pt x="842368" y="33218"/>
                  </a:lnTo>
                  <a:lnTo>
                    <a:pt x="823810" y="78739"/>
                  </a:lnTo>
                  <a:lnTo>
                    <a:pt x="463981" y="95669"/>
                  </a:lnTo>
                  <a:lnTo>
                    <a:pt x="439518" y="96663"/>
                  </a:lnTo>
                  <a:lnTo>
                    <a:pt x="423867" y="100434"/>
                  </a:lnTo>
                  <a:lnTo>
                    <a:pt x="410280" y="110078"/>
                  </a:lnTo>
                  <a:lnTo>
                    <a:pt x="392010" y="128689"/>
                  </a:lnTo>
                  <a:lnTo>
                    <a:pt x="359841" y="132079"/>
                  </a:lnTo>
                  <a:lnTo>
                    <a:pt x="353059" y="27089"/>
                  </a:lnTo>
                  <a:lnTo>
                    <a:pt x="308190" y="23698"/>
                  </a:lnTo>
                  <a:lnTo>
                    <a:pt x="265861" y="27089"/>
                  </a:lnTo>
                  <a:lnTo>
                    <a:pt x="269203" y="56198"/>
                  </a:lnTo>
                  <a:lnTo>
                    <a:pt x="270405" y="72604"/>
                  </a:lnTo>
                  <a:lnTo>
                    <a:pt x="269544" y="82340"/>
                  </a:lnTo>
                  <a:lnTo>
                    <a:pt x="266699" y="91439"/>
                  </a:lnTo>
                  <a:lnTo>
                    <a:pt x="264170" y="108767"/>
                  </a:lnTo>
                  <a:lnTo>
                    <a:pt x="259183" y="118952"/>
                  </a:lnTo>
                  <a:lnTo>
                    <a:pt x="248006" y="125963"/>
                  </a:lnTo>
                  <a:lnTo>
                    <a:pt x="226910" y="133769"/>
                  </a:lnTo>
                  <a:lnTo>
                    <a:pt x="202545" y="126466"/>
                  </a:lnTo>
                  <a:lnTo>
                    <a:pt x="190719" y="113449"/>
                  </a:lnTo>
                  <a:lnTo>
                    <a:pt x="188098" y="85191"/>
                  </a:lnTo>
                  <a:lnTo>
                    <a:pt x="191350" y="32169"/>
                  </a:lnTo>
                  <a:lnTo>
                    <a:pt x="152399" y="27939"/>
                  </a:lnTo>
                  <a:lnTo>
                    <a:pt x="105841" y="28790"/>
                  </a:lnTo>
                  <a:lnTo>
                    <a:pt x="104990" y="137998"/>
                  </a:lnTo>
                  <a:lnTo>
                    <a:pt x="28790" y="139687"/>
                  </a:lnTo>
                  <a:lnTo>
                    <a:pt x="13096" y="146881"/>
                  </a:lnTo>
                  <a:lnTo>
                    <a:pt x="4865" y="152807"/>
                  </a:lnTo>
                  <a:lnTo>
                    <a:pt x="1399" y="160641"/>
                  </a:lnTo>
                  <a:lnTo>
                    <a:pt x="0" y="173558"/>
                  </a:lnTo>
                  <a:lnTo>
                    <a:pt x="0" y="212509"/>
                  </a:lnTo>
                  <a:lnTo>
                    <a:pt x="33870" y="217589"/>
                  </a:lnTo>
                  <a:lnTo>
                    <a:pt x="35559" y="517309"/>
                  </a:lnTo>
                  <a:lnTo>
                    <a:pt x="42329" y="1289456"/>
                  </a:lnTo>
                  <a:lnTo>
                    <a:pt x="41987" y="1312977"/>
                  </a:lnTo>
                  <a:lnTo>
                    <a:pt x="45931" y="1325229"/>
                  </a:lnTo>
                  <a:lnTo>
                    <a:pt x="57811" y="1330179"/>
                  </a:lnTo>
                  <a:lnTo>
                    <a:pt x="81279" y="1331798"/>
                  </a:lnTo>
                  <a:lnTo>
                    <a:pt x="338658" y="1316558"/>
                  </a:lnTo>
                  <a:lnTo>
                    <a:pt x="397941" y="1345349"/>
                  </a:lnTo>
                  <a:lnTo>
                    <a:pt x="418261" y="1340256"/>
                  </a:lnTo>
                  <a:lnTo>
                    <a:pt x="655319" y="1435099"/>
                  </a:lnTo>
                  <a:lnTo>
                    <a:pt x="1095590" y="1421549"/>
                  </a:lnTo>
                  <a:lnTo>
                    <a:pt x="1115910" y="1327569"/>
                  </a:lnTo>
                  <a:lnTo>
                    <a:pt x="1148918" y="1326730"/>
                  </a:lnTo>
                  <a:lnTo>
                    <a:pt x="1158252" y="1332661"/>
                  </a:lnTo>
                  <a:lnTo>
                    <a:pt x="1217510" y="1328419"/>
                  </a:lnTo>
                  <a:lnTo>
                    <a:pt x="1421549" y="1413929"/>
                  </a:lnTo>
                  <a:lnTo>
                    <a:pt x="1601889" y="1402930"/>
                  </a:lnTo>
                  <a:lnTo>
                    <a:pt x="1651000" y="1347038"/>
                  </a:lnTo>
                  <a:lnTo>
                    <a:pt x="1662010" y="1343659"/>
                  </a:lnTo>
                  <a:lnTo>
                    <a:pt x="1929549" y="1362290"/>
                  </a:lnTo>
                  <a:lnTo>
                    <a:pt x="2342718" y="1336890"/>
                  </a:lnTo>
                  <a:lnTo>
                    <a:pt x="2344420" y="1094727"/>
                  </a:lnTo>
                  <a:lnTo>
                    <a:pt x="2339352" y="1086269"/>
                  </a:lnTo>
                  <a:lnTo>
                    <a:pt x="2424849" y="198119"/>
                  </a:lnTo>
                  <a:lnTo>
                    <a:pt x="2328329" y="180339"/>
                  </a:lnTo>
                  <a:lnTo>
                    <a:pt x="2308238" y="156831"/>
                  </a:lnTo>
                  <a:lnTo>
                    <a:pt x="2294575" y="144673"/>
                  </a:lnTo>
                  <a:lnTo>
                    <a:pt x="2281069" y="139976"/>
                  </a:lnTo>
                  <a:lnTo>
                    <a:pt x="2261450" y="138849"/>
                  </a:lnTo>
                  <a:lnTo>
                    <a:pt x="2237397" y="132038"/>
                  </a:lnTo>
                  <a:lnTo>
                    <a:pt x="2224616" y="128798"/>
                  </a:lnTo>
                  <a:lnTo>
                    <a:pt x="2218818" y="128256"/>
                  </a:lnTo>
                  <a:lnTo>
                    <a:pt x="2215718" y="129539"/>
                  </a:lnTo>
                  <a:lnTo>
                    <a:pt x="2201367" y="128627"/>
                  </a:lnTo>
                  <a:lnTo>
                    <a:pt x="2173917" y="124142"/>
                  </a:lnTo>
                  <a:lnTo>
                    <a:pt x="2135289" y="116839"/>
                  </a:lnTo>
                  <a:lnTo>
                    <a:pt x="2120601" y="110474"/>
                  </a:lnTo>
                  <a:lnTo>
                    <a:pt x="2109797" y="107205"/>
                  </a:lnTo>
                  <a:lnTo>
                    <a:pt x="2097559" y="106001"/>
                  </a:lnTo>
                  <a:lnTo>
                    <a:pt x="2078570" y="105829"/>
                  </a:lnTo>
                  <a:lnTo>
                    <a:pt x="2043849" y="99059"/>
                  </a:lnTo>
                  <a:lnTo>
                    <a:pt x="2025830" y="92275"/>
                  </a:lnTo>
                  <a:lnTo>
                    <a:pt x="2014004" y="89220"/>
                  </a:lnTo>
                  <a:lnTo>
                    <a:pt x="2003129" y="89180"/>
                  </a:lnTo>
                  <a:lnTo>
                    <a:pt x="1987969" y="91439"/>
                  </a:lnTo>
                  <a:lnTo>
                    <a:pt x="1857590" y="66890"/>
                  </a:lnTo>
                  <a:lnTo>
                    <a:pt x="1840236" y="61043"/>
                  </a:lnTo>
                  <a:lnTo>
                    <a:pt x="1829865" y="58212"/>
                  </a:lnTo>
                  <a:lnTo>
                    <a:pt x="1822348" y="57602"/>
                  </a:lnTo>
                  <a:lnTo>
                    <a:pt x="1813559" y="58419"/>
                  </a:lnTo>
                  <a:lnTo>
                    <a:pt x="1078661" y="71958"/>
                  </a:lnTo>
                  <a:lnTo>
                    <a:pt x="1062826" y="36178"/>
                  </a:lnTo>
                  <a:lnTo>
                    <a:pt x="1047227" y="17460"/>
                  </a:lnTo>
                  <a:lnTo>
                    <a:pt x="1022578" y="9695"/>
                  </a:lnTo>
                  <a:lnTo>
                    <a:pt x="979589" y="6769"/>
                  </a:lnTo>
                  <a:lnTo>
                    <a:pt x="944879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31730" y="7371308"/>
              <a:ext cx="2036445" cy="604520"/>
            </a:xfrm>
            <a:custGeom>
              <a:avLst/>
              <a:gdLst/>
              <a:ahLst/>
              <a:cxnLst/>
              <a:rect l="l" t="t" r="r" b="b"/>
              <a:pathLst>
                <a:path w="2036445" h="604520">
                  <a:moveTo>
                    <a:pt x="0" y="0"/>
                  </a:moveTo>
                  <a:lnTo>
                    <a:pt x="27940" y="469900"/>
                  </a:lnTo>
                  <a:lnTo>
                    <a:pt x="454647" y="604520"/>
                  </a:lnTo>
                  <a:lnTo>
                    <a:pt x="787400" y="579120"/>
                  </a:lnTo>
                  <a:lnTo>
                    <a:pt x="800100" y="496150"/>
                  </a:lnTo>
                  <a:lnTo>
                    <a:pt x="833107" y="495312"/>
                  </a:lnTo>
                  <a:lnTo>
                    <a:pt x="842441" y="501243"/>
                  </a:lnTo>
                  <a:lnTo>
                    <a:pt x="901700" y="497001"/>
                  </a:lnTo>
                  <a:lnTo>
                    <a:pt x="1105738" y="582510"/>
                  </a:lnTo>
                  <a:lnTo>
                    <a:pt x="1286078" y="571512"/>
                  </a:lnTo>
                  <a:lnTo>
                    <a:pt x="1411401" y="384378"/>
                  </a:lnTo>
                  <a:lnTo>
                    <a:pt x="1592580" y="568960"/>
                  </a:lnTo>
                  <a:lnTo>
                    <a:pt x="2019300" y="533400"/>
                  </a:lnTo>
                  <a:lnTo>
                    <a:pt x="2036241" y="261620"/>
                  </a:lnTo>
                  <a:lnTo>
                    <a:pt x="1986280" y="142240"/>
                  </a:lnTo>
                  <a:lnTo>
                    <a:pt x="1402080" y="223520"/>
                  </a:lnTo>
                  <a:lnTo>
                    <a:pt x="1069340" y="104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1730" y="7371308"/>
              <a:ext cx="2036445" cy="604520"/>
            </a:xfrm>
            <a:custGeom>
              <a:avLst/>
              <a:gdLst/>
              <a:ahLst/>
              <a:cxnLst/>
              <a:rect l="l" t="t" r="r" b="b"/>
              <a:pathLst>
                <a:path w="2036445" h="604520">
                  <a:moveTo>
                    <a:pt x="0" y="0"/>
                  </a:moveTo>
                  <a:lnTo>
                    <a:pt x="27940" y="469900"/>
                  </a:lnTo>
                  <a:lnTo>
                    <a:pt x="454647" y="604520"/>
                  </a:lnTo>
                  <a:lnTo>
                    <a:pt x="787400" y="579120"/>
                  </a:lnTo>
                  <a:lnTo>
                    <a:pt x="800100" y="496150"/>
                  </a:lnTo>
                  <a:lnTo>
                    <a:pt x="833107" y="495312"/>
                  </a:lnTo>
                  <a:lnTo>
                    <a:pt x="842441" y="501243"/>
                  </a:lnTo>
                  <a:lnTo>
                    <a:pt x="901700" y="497001"/>
                  </a:lnTo>
                  <a:lnTo>
                    <a:pt x="1105738" y="582510"/>
                  </a:lnTo>
                  <a:lnTo>
                    <a:pt x="1286078" y="571512"/>
                  </a:lnTo>
                  <a:lnTo>
                    <a:pt x="1411401" y="384378"/>
                  </a:lnTo>
                  <a:lnTo>
                    <a:pt x="1592580" y="568960"/>
                  </a:lnTo>
                  <a:lnTo>
                    <a:pt x="2019300" y="533400"/>
                  </a:lnTo>
                  <a:lnTo>
                    <a:pt x="2036241" y="261620"/>
                  </a:lnTo>
                  <a:lnTo>
                    <a:pt x="1986280" y="142240"/>
                  </a:lnTo>
                  <a:lnTo>
                    <a:pt x="1402080" y="223520"/>
                  </a:lnTo>
                  <a:lnTo>
                    <a:pt x="1069340" y="104139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4492" y="6548000"/>
              <a:ext cx="2620645" cy="161007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761990" y="536601"/>
            <a:ext cx="17907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8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electrónicos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7957821" y="483260"/>
            <a:ext cx="42233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electrónicos 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varían,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comunes. Una ventaja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almacenar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coincidan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permite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insensibles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molestos.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69" y="2127913"/>
            <a:ext cx="4361180" cy="4280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de algunos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electrónicos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detectar una pérdida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alimentación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porque,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contra pérdida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resultar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rápidamente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dañados.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9270">
              <a:lnSpc>
                <a:spcPct val="150000"/>
              </a:lnSpc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</a:t>
            </a: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electrónicos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00" b="1" dirty="0">
                <a:solidFill>
                  <a:srgbClr val="171514"/>
                </a:solidFill>
                <a:latin typeface="Trebuchet MS"/>
                <a:cs typeface="Trebuchet MS"/>
              </a:rPr>
              <a:t>ESP200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calentadores.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instalar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dial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(FLA)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81610">
              <a:lnSpc>
                <a:spcPct val="141200"/>
              </a:lnSpc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electrónicos 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48 </a:t>
            </a:r>
            <a:r>
              <a:rPr sz="850" b="1" dirty="0">
                <a:solidFill>
                  <a:srgbClr val="171514"/>
                </a:solidFill>
                <a:latin typeface="Trebuchet MS"/>
                <a:cs typeface="Trebuchet MS"/>
              </a:rPr>
              <a:t>ESP200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paquete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dual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(DIP)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accesibles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clases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(5,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30).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14629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DIP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encendido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desequilibrio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selección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reinicio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acceder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RESET,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manual,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TEST,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prueba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electrónicas.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contacto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4897" y="6831939"/>
            <a:ext cx="69850" cy="129523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335">
              <a:spcBef>
                <a:spcPts val="19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20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95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47578" y="6833686"/>
            <a:ext cx="69215" cy="1314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spcBef>
                <a:spcPts val="204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endParaRPr sz="300">
              <a:latin typeface="Microsoft Sans Serif"/>
              <a:cs typeface="Microsoft Sans Serif"/>
            </a:endParaRPr>
          </a:p>
          <a:p>
            <a:pPr algn="ctr">
              <a:spcBef>
                <a:spcPts val="105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25136" y="6992848"/>
            <a:ext cx="6051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DIP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136" y="8173947"/>
            <a:ext cx="92519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Dial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6237" y="8199348"/>
            <a:ext cx="5842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56839" y="8205697"/>
            <a:ext cx="5289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 rot="21480000">
            <a:off x="9826253" y="6812280"/>
            <a:ext cx="228278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CLASE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VIAJE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 rot="21480000">
            <a:off x="9353556" y="6996889"/>
            <a:ext cx="226872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sz="5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ESP200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 rot="21480000">
            <a:off x="9717360" y="6996685"/>
            <a:ext cx="33677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DESBALANCE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 rot="21480000">
            <a:off x="9743582" y="7055247"/>
            <a:ext cx="315292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PÉRDIDA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 rot="21480000">
            <a:off x="9705573" y="7116217"/>
            <a:ext cx="353852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RESET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MODO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HOMBRE.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 rot="21480000">
            <a:off x="9685543" y="7172246"/>
            <a:ext cx="338773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FALLA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TIERRA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ENCENDIDA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 rot="21480000">
            <a:off x="10283378" y="7002229"/>
            <a:ext cx="6226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 rot="21480000">
            <a:off x="10283378" y="7060619"/>
            <a:ext cx="6226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 rot="21480000">
            <a:off x="10266806" y="7094079"/>
            <a:ext cx="110294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AUTO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1480000">
            <a:off x="10283378" y="7178714"/>
            <a:ext cx="6226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21480000">
            <a:off x="8637435" y="7376301"/>
            <a:ext cx="395152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AMPERIOS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CARGA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COMPLETA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21480000">
            <a:off x="9398239" y="7508713"/>
            <a:ext cx="157537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REINICIAR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 rot="21360000">
            <a:off x="9651475" y="7359664"/>
            <a:ext cx="125371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PRUEBA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29369" y="6357023"/>
            <a:ext cx="1402080" cy="2286000"/>
            <a:chOff x="3974769" y="6357023"/>
            <a:chExt cx="1402080" cy="228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2818" y="6357023"/>
              <a:ext cx="1197798" cy="2285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74769" y="7407605"/>
              <a:ext cx="1395730" cy="254635"/>
            </a:xfrm>
            <a:custGeom>
              <a:avLst/>
              <a:gdLst/>
              <a:ahLst/>
              <a:cxnLst/>
              <a:rect l="l" t="t" r="r" b="b"/>
              <a:pathLst>
                <a:path w="1395729" h="254634">
                  <a:moveTo>
                    <a:pt x="269798" y="192722"/>
                  </a:moveTo>
                  <a:lnTo>
                    <a:pt x="0" y="192722"/>
                  </a:lnTo>
                </a:path>
                <a:path w="1395729" h="254634">
                  <a:moveTo>
                    <a:pt x="732307" y="146469"/>
                  </a:moveTo>
                  <a:lnTo>
                    <a:pt x="1040637" y="0"/>
                  </a:lnTo>
                  <a:lnTo>
                    <a:pt x="1395234" y="0"/>
                  </a:lnTo>
                </a:path>
                <a:path w="1395729" h="254634">
                  <a:moveTo>
                    <a:pt x="986688" y="254393"/>
                  </a:moveTo>
                  <a:lnTo>
                    <a:pt x="1395234" y="254393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15725" y="7168654"/>
              <a:ext cx="447675" cy="215900"/>
            </a:xfrm>
            <a:custGeom>
              <a:avLst/>
              <a:gdLst/>
              <a:ahLst/>
              <a:cxnLst/>
              <a:rect l="l" t="t" r="r" b="b"/>
              <a:pathLst>
                <a:path w="447675" h="215900">
                  <a:moveTo>
                    <a:pt x="0" y="215836"/>
                  </a:moveTo>
                  <a:lnTo>
                    <a:pt x="44709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57821" y="484530"/>
            <a:ext cx="4338955" cy="57572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3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electrónicos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958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171514"/>
                </a:solidFill>
                <a:latin typeface="Trebuchet MS"/>
                <a:cs typeface="Trebuchet MS"/>
              </a:rPr>
              <a:t>ESP200 </a:t>
            </a:r>
            <a:r>
              <a:rPr sz="900" b="1" spc="-254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específicamente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compresores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sellados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enfriados artificialmente.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electrónicos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900" b="1" spc="-10" dirty="0">
                <a:solidFill>
                  <a:srgbClr val="171514"/>
                </a:solidFill>
                <a:latin typeface="Trebuchet MS"/>
                <a:cs typeface="Trebuchet MS"/>
              </a:rPr>
              <a:t>958L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específicamente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mercado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petróleo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bombeo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98450">
              <a:lnSpc>
                <a:spcPct val="141200"/>
              </a:lnSpc>
            </a:pPr>
            <a:r>
              <a:rPr sz="850" b="1" spc="65" dirty="0">
                <a:solidFill>
                  <a:srgbClr val="171514"/>
                </a:solidFill>
                <a:latin typeface="Trebuchet MS"/>
                <a:cs typeface="Trebuchet MS"/>
              </a:rPr>
              <a:t>SIRIO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IEC.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electrónicos 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SIRIUS </a:t>
            </a:r>
            <a:r>
              <a:rPr sz="850" b="1" spc="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rebuchet MS"/>
                <a:cs typeface="Trebuchet MS"/>
              </a:rPr>
              <a:t>3RB20/21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630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 electrónicos 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SIRUIS </a:t>
            </a:r>
            <a:r>
              <a:rPr sz="850" b="1" spc="5" dirty="0">
                <a:solidFill>
                  <a:srgbClr val="171514"/>
                </a:solidFill>
                <a:latin typeface="Trebuchet MS"/>
                <a:cs typeface="Trebuchet MS"/>
              </a:rPr>
              <a:t>3RB30/31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1430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electrónicos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3RB30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vienen 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restablecimiento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auxiliar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auxiliar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señalar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STOP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momentáneamente,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simula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activando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351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electrónicos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3RB21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3RB31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3RB30,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función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habilitar.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10449632" y="7032268"/>
            <a:ext cx="977900" cy="425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>
              <a:lnSpc>
                <a:spcPct val="145400"/>
              </a:lnSpc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565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92" y="7540926"/>
            <a:ext cx="10483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49632" y="7482201"/>
            <a:ext cx="1055370" cy="3937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51466" y="7619107"/>
            <a:ext cx="1325880" cy="29302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spcBef>
                <a:spcPts val="545"/>
              </a:spcBef>
              <a:tabLst>
                <a:tab pos="1312545" algn="l"/>
              </a:tabLst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u="sng" dirty="0">
                <a:solidFill>
                  <a:srgbClr val="171514"/>
                </a:solidFill>
                <a:uFill>
                  <a:solidFill>
                    <a:srgbClr val="020303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  <a:p>
            <a:pPr marL="12700">
              <a:spcBef>
                <a:spcPts val="32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44606" y="8709276"/>
            <a:ext cx="13766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3RB31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14648" y="5446903"/>
            <a:ext cx="1684655" cy="1747520"/>
            <a:chOff x="5360047" y="5446903"/>
            <a:chExt cx="1684655" cy="1747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0047" y="5516219"/>
              <a:ext cx="1684528" cy="16775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05778" y="5446903"/>
              <a:ext cx="208279" cy="1726564"/>
            </a:xfrm>
            <a:custGeom>
              <a:avLst/>
              <a:gdLst/>
              <a:ahLst/>
              <a:cxnLst/>
              <a:rect l="l" t="t" r="r" b="b"/>
              <a:pathLst>
                <a:path w="208279" h="1726565">
                  <a:moveTo>
                    <a:pt x="0" y="166370"/>
                  </a:moveTo>
                  <a:lnTo>
                    <a:pt x="0" y="0"/>
                  </a:lnTo>
                </a:path>
                <a:path w="208279" h="1726565">
                  <a:moveTo>
                    <a:pt x="207975" y="1580527"/>
                  </a:moveTo>
                  <a:lnTo>
                    <a:pt x="207975" y="1726120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931528" y="5259730"/>
            <a:ext cx="1432560" cy="2275840"/>
            <a:chOff x="3876928" y="5259730"/>
            <a:chExt cx="1432560" cy="22758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2140" y="5259730"/>
              <a:ext cx="1287170" cy="2275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80103" y="6777875"/>
              <a:ext cx="655320" cy="487680"/>
            </a:xfrm>
            <a:custGeom>
              <a:avLst/>
              <a:gdLst/>
              <a:ahLst/>
              <a:cxnLst/>
              <a:rect l="l" t="t" r="r" b="b"/>
              <a:pathLst>
                <a:path w="655320" h="487679">
                  <a:moveTo>
                    <a:pt x="38061" y="0"/>
                  </a:moveTo>
                  <a:lnTo>
                    <a:pt x="301472" y="0"/>
                  </a:lnTo>
                </a:path>
                <a:path w="655320" h="487679">
                  <a:moveTo>
                    <a:pt x="25247" y="201040"/>
                  </a:moveTo>
                  <a:lnTo>
                    <a:pt x="288937" y="201040"/>
                  </a:lnTo>
                </a:path>
                <a:path w="655320" h="487679">
                  <a:moveTo>
                    <a:pt x="655015" y="90144"/>
                  </a:moveTo>
                  <a:lnTo>
                    <a:pt x="0" y="487552"/>
                  </a:lnTo>
                  <a:lnTo>
                    <a:pt x="629831" y="336511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57775" y="483260"/>
            <a:ext cx="42316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electrónicos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SIRIUS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rebuchet MS"/>
                <a:cs typeface="Trebuchet MS"/>
              </a:rPr>
              <a:t>3RB22/23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630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820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opcional).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desequilibrio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9" name="object 9"/>
          <p:cNvSpPr txBox="1"/>
          <p:nvPr/>
        </p:nvSpPr>
        <p:spPr>
          <a:xfrm>
            <a:off x="7957775" y="1767231"/>
            <a:ext cx="4356100" cy="224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734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auxiliares,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desequilibrio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demora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3RB22/23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directamente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devanado del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termistor.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3RB22/23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comunicarse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Interfaz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AS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bus,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curso,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compartir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operativos, diagnósticos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76" y="4325013"/>
            <a:ext cx="4266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Relé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electrónico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sobrecarga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60" dirty="0">
                <a:solidFill>
                  <a:srgbClr val="171514"/>
                </a:solidFill>
                <a:latin typeface="Trebuchet MS"/>
                <a:cs typeface="Trebuchet MS"/>
              </a:rPr>
              <a:t>SIRIUS</a:t>
            </a:r>
            <a:r>
              <a:rPr sz="90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Trebuchet MS"/>
                <a:cs typeface="Trebuchet MS"/>
              </a:rPr>
              <a:t>3RB24</a:t>
            </a:r>
            <a:r>
              <a:rPr sz="9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3RB22/23,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Enlace </a:t>
            </a:r>
            <a:r>
              <a:rPr sz="900" b="1" spc="90" dirty="0">
                <a:solidFill>
                  <a:srgbClr val="171514"/>
                </a:solidFill>
                <a:latin typeface="Trebuchet MS"/>
                <a:cs typeface="Trebuchet MS"/>
              </a:rPr>
              <a:t>IO </a:t>
            </a:r>
            <a:r>
              <a:rPr sz="900" b="1" spc="9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(descrita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curso),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16895" y="5323348"/>
            <a:ext cx="857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36" y="6577819"/>
            <a:ext cx="920750" cy="29302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algn="ctr">
              <a:spcBef>
                <a:spcPts val="545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endParaRPr sz="700">
              <a:latin typeface="Microsoft Sans Serif"/>
              <a:cs typeface="Microsoft Sans Serif"/>
            </a:endParaRPr>
          </a:p>
          <a:p>
            <a:pPr marR="13970" algn="ctr">
              <a:spcBef>
                <a:spcPts val="32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84200" y="6954108"/>
            <a:ext cx="74549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prueba/restablecimiento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0148" y="7150030"/>
            <a:ext cx="793115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600">
              <a:latin typeface="Microsoft Sans Serif"/>
              <a:cs typeface="Microsoft Sans Serif"/>
            </a:endParaRPr>
          </a:p>
          <a:p>
            <a:pPr marL="40005">
              <a:spcBef>
                <a:spcPts val="44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36988" y="7199596"/>
            <a:ext cx="10128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70483" y="7568216"/>
            <a:ext cx="13766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3RB24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78553" y="4345343"/>
            <a:ext cx="622388" cy="27906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21" y="4610595"/>
            <a:ext cx="2187765" cy="192057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36601"/>
            <a:ext cx="17564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monitoreo</a:t>
            </a:r>
            <a:r>
              <a:rPr sz="8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769" y="483260"/>
            <a:ext cx="4141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Relés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monitoreo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SIRIUS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Trebuchet MS"/>
                <a:cs typeface="Trebuchet MS"/>
              </a:rPr>
              <a:t>3RR2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incorporación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83" y="1216050"/>
            <a:ext cx="4361180" cy="2767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Aunque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3RT2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problemas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máquinas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procesos, los 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muy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útiles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inactividad del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gastos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mantenimiento.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9083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3RR21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potenciómetros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umbrales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defecto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41062" y="4743760"/>
            <a:ext cx="417195" cy="52514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6355" algn="ctr">
              <a:spcBef>
                <a:spcPts val="215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3RV2</a:t>
            </a:r>
            <a:endParaRPr sz="800">
              <a:latin typeface="Microsoft Sans Serif"/>
              <a:cs typeface="Microsoft Sans Serif"/>
            </a:endParaRPr>
          </a:p>
          <a:p>
            <a:pPr marL="12700" marR="5080" indent="31115" algn="ctr">
              <a:lnSpc>
                <a:spcPct val="110300"/>
              </a:lnSpc>
              <a:spcBef>
                <a:spcPts val="1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41367" y="5902222"/>
            <a:ext cx="452755" cy="27495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160" algn="ctr">
              <a:spcBef>
                <a:spcPts val="15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3RT2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5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15763" y="6500545"/>
            <a:ext cx="478790" cy="52706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0480" algn="ctr">
              <a:spcBef>
                <a:spcPts val="15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3RR2</a:t>
            </a:r>
            <a:endParaRPr sz="800">
              <a:latin typeface="Microsoft Sans Serif"/>
              <a:cs typeface="Microsoft Sans Serif"/>
            </a:endParaRPr>
          </a:p>
          <a:p>
            <a:pPr marL="12700" marR="5080" indent="-21590" algn="ctr">
              <a:lnSpc>
                <a:spcPts val="960"/>
              </a:lnSpc>
              <a:spcBef>
                <a:spcPts val="35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 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4960" y="6565882"/>
            <a:ext cx="3073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3RR22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69043" y="6752267"/>
            <a:ext cx="11779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84101" y="6565882"/>
            <a:ext cx="3073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3RR21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6417" y="4802619"/>
            <a:ext cx="2571127" cy="15858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0245" y="6722161"/>
            <a:ext cx="3463463" cy="16692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74691" y="501924"/>
            <a:ext cx="1453515" cy="3803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1050" b="1" spc="75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85" dirty="0">
                <a:solidFill>
                  <a:srgbClr val="171514"/>
                </a:solidFill>
                <a:latin typeface="Trebuchet MS"/>
                <a:cs typeface="Trebuchet MS"/>
              </a:rPr>
              <a:t>SIMOCODE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45" dirty="0">
                <a:solidFill>
                  <a:srgbClr val="171514"/>
                </a:solidFill>
                <a:latin typeface="Trebuchet MS"/>
                <a:cs typeface="Trebuchet MS"/>
              </a:rPr>
              <a:t>pro</a:t>
            </a:r>
            <a:endParaRPr sz="1050">
              <a:latin typeface="Trebuchet MS"/>
              <a:cs typeface="Trebuchet MS"/>
            </a:endParaRPr>
          </a:p>
          <a:p>
            <a:pPr marL="12700">
              <a:spcBef>
                <a:spcPts val="80"/>
              </a:spcBef>
            </a:pPr>
            <a:r>
              <a:rPr sz="1150" b="1" spc="55" dirty="0">
                <a:solidFill>
                  <a:srgbClr val="171514"/>
                </a:solidFill>
                <a:latin typeface="Trebuchet MS"/>
                <a:cs typeface="Trebuchet MS"/>
              </a:rPr>
              <a:t>Sistema</a:t>
            </a:r>
            <a:r>
              <a:rPr sz="11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b="1" spc="3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1150" b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b="1" spc="60" dirty="0">
                <a:solidFill>
                  <a:srgbClr val="171514"/>
                </a:solidFill>
                <a:latin typeface="Trebuchet MS"/>
                <a:cs typeface="Trebuchet MS"/>
              </a:rPr>
              <a:t>gestión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7799" y="484530"/>
            <a:ext cx="4065904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75">
              <a:lnSpc>
                <a:spcPct val="133300"/>
              </a:lnSpc>
              <a:spcBef>
                <a:spcPts val="100"/>
              </a:spcBef>
            </a:pPr>
            <a:r>
              <a:rPr sz="900" b="1" spc="70" dirty="0">
                <a:solidFill>
                  <a:srgbClr val="171514"/>
                </a:solidFill>
                <a:latin typeface="Trebuchet MS"/>
                <a:cs typeface="Trebuchet MS"/>
              </a:rPr>
              <a:t>SIMOCODE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pro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enfoque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corriente.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sistema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gestión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Trebuchet MS"/>
                <a:cs typeface="Trebuchet MS"/>
              </a:rPr>
              <a:t>motores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multifuncional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  <a:p>
            <a:pPr marL="25400" marR="5080">
              <a:lnSpc>
                <a:spcPct val="133300"/>
              </a:lnSpc>
            </a:pP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implementa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seguimiento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estadísticos;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automatización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PROFIBUS-DP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0520" y="2131721"/>
            <a:ext cx="4150360" cy="240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75" dirty="0">
                <a:solidFill>
                  <a:srgbClr val="171514"/>
                </a:solidFill>
                <a:latin typeface="Trebuchet MS"/>
                <a:cs typeface="Trebuchet MS"/>
              </a:rPr>
              <a:t>SIMOCODE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pro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C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económico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inversores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voltaje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pleno.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pro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9050" marR="63500">
              <a:lnSpc>
                <a:spcPct val="126299"/>
              </a:lnSpc>
            </a:pPr>
            <a:r>
              <a:rPr sz="950" b="1" spc="75" dirty="0">
                <a:solidFill>
                  <a:srgbClr val="171514"/>
                </a:solidFill>
                <a:latin typeface="Trebuchet MS"/>
                <a:cs typeface="Trebuchet MS"/>
              </a:rPr>
              <a:t>SIMOCODE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pro </a:t>
            </a:r>
            <a:r>
              <a:rPr sz="950" b="1" spc="25" dirty="0">
                <a:solidFill>
                  <a:srgbClr val="171514"/>
                </a:solidFill>
                <a:latin typeface="Trebuchet MS"/>
                <a:cs typeface="Trebuchet MS"/>
              </a:rPr>
              <a:t>V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variable 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gama aún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incluir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medición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corriente/tensión,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expansión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pantalla).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expansión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entrada/salida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discreta,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entrada/salida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15920" y="6469404"/>
            <a:ext cx="1915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gestión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3211" y="8454189"/>
            <a:ext cx="19126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gestión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0939" y="539750"/>
            <a:ext cx="4316730" cy="8159750"/>
          </a:xfrm>
          <a:custGeom>
            <a:avLst/>
            <a:gdLst/>
            <a:ahLst/>
            <a:cxnLst/>
            <a:rect l="l" t="t" r="r" b="b"/>
            <a:pathLst>
              <a:path w="4316730" h="8159750">
                <a:moveTo>
                  <a:pt x="4316310" y="0"/>
                </a:moveTo>
                <a:lnTo>
                  <a:pt x="2349" y="0"/>
                </a:lnTo>
                <a:lnTo>
                  <a:pt x="0" y="8159750"/>
                </a:lnTo>
                <a:lnTo>
                  <a:pt x="4313961" y="8159750"/>
                </a:lnTo>
                <a:lnTo>
                  <a:pt x="431631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1991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0" dirty="0">
                <a:solidFill>
                  <a:srgbClr val="171514"/>
                </a:solidFill>
                <a:latin typeface="Trebuchet MS"/>
                <a:cs typeface="Trebuchet MS"/>
              </a:rPr>
              <a:t>Reseña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Trebuchet MS"/>
                <a:cs typeface="Trebuchet MS"/>
              </a:rPr>
              <a:t>4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8047989" y="666139"/>
            <a:ext cx="4048760" cy="7852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" marR="76200" indent="-131445" algn="just">
              <a:lnSpc>
                <a:spcPct val="141200"/>
              </a:lnSpc>
              <a:spcBef>
                <a:spcPts val="100"/>
              </a:spcBef>
              <a:buAutoNum type="arabicPeriod"/>
              <a:tabLst>
                <a:tab pos="131445" algn="l"/>
                <a:tab pos="2126615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clase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eriod"/>
            </a:pPr>
            <a:endParaRPr sz="1550">
              <a:latin typeface="Microsoft Sans Serif"/>
              <a:cs typeface="Microsoft Sans Serif"/>
            </a:endParaRPr>
          </a:p>
          <a:p>
            <a:pPr marL="138430" indent="-125730">
              <a:buAutoNum type="arabicPeriod"/>
              <a:tabLst>
                <a:tab pos="138430" algn="l"/>
                <a:tab pos="1764030" algn="l"/>
              </a:tabLst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900">
              <a:latin typeface="Microsoft Sans Serif"/>
              <a:cs typeface="Microsoft Sans Serif"/>
            </a:endParaRPr>
          </a:p>
          <a:p>
            <a:pPr marL="318135" marR="120014">
              <a:lnSpc>
                <a:spcPct val="133300"/>
              </a:lnSpc>
              <a:tabLst>
                <a:tab pos="724535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 elemento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31445" marR="189865" indent="-131445">
              <a:lnSpc>
                <a:spcPct val="141200"/>
              </a:lnSpc>
              <a:buAutoNum type="arabicPeriod" startAt="3"/>
              <a:tabLst>
                <a:tab pos="131445" algn="l"/>
                <a:tab pos="2903855" algn="l"/>
              </a:tabLst>
            </a:pP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3"/>
            </a:pPr>
            <a:endParaRPr sz="1550">
              <a:latin typeface="Microsoft Sans Serif"/>
              <a:cs typeface="Microsoft Sans Serif"/>
            </a:endParaRPr>
          </a:p>
          <a:p>
            <a:pPr marL="145415" indent="-132715">
              <a:buAutoNum type="arabicPeriod" startAt="3"/>
              <a:tabLst>
                <a:tab pos="145415" algn="l"/>
                <a:tab pos="3952875" algn="l"/>
              </a:tabLst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318135">
              <a:spcBef>
                <a:spcPts val="300"/>
              </a:spcBef>
            </a:pP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5415" marR="309245" indent="-145415" algn="just">
              <a:lnSpc>
                <a:spcPct val="126299"/>
              </a:lnSpc>
              <a:buAutoNum type="arabicPeriod" startAt="5"/>
              <a:tabLst>
                <a:tab pos="145415" algn="l"/>
                <a:tab pos="1381125" algn="l"/>
                <a:tab pos="2181225" algn="l"/>
              </a:tabLst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AutoNum type="arabicPeriod" startAt="5"/>
            </a:pPr>
            <a:endParaRPr sz="1200">
              <a:latin typeface="Microsoft Sans Serif"/>
              <a:cs typeface="Microsoft Sans Serif"/>
            </a:endParaRPr>
          </a:p>
          <a:p>
            <a:pPr marL="124460" marR="25400" indent="-124460">
              <a:lnSpc>
                <a:spcPct val="150000"/>
              </a:lnSpc>
              <a:buAutoNum type="arabicPeriod" startAt="5"/>
              <a:tabLst>
                <a:tab pos="124460" algn="l"/>
                <a:tab pos="2270760" algn="l"/>
              </a:tabLst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relés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electrónicos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sobrecarga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DIP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delantera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 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restablecimiento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o automático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desbalance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138430" marR="171450" indent="-138430">
              <a:lnSpc>
                <a:spcPct val="133300"/>
              </a:lnSpc>
              <a:spcBef>
                <a:spcPts val="5"/>
              </a:spcBef>
              <a:buAutoNum type="arabicPeriod" startAt="5"/>
              <a:tabLst>
                <a:tab pos="138430" algn="l"/>
                <a:tab pos="2940685" algn="l"/>
                <a:tab pos="3523615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3RB30,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función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habilitar.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138430" marR="231775" indent="-138430">
              <a:lnSpc>
                <a:spcPct val="133300"/>
              </a:lnSpc>
              <a:spcBef>
                <a:spcPts val="5"/>
              </a:spcBef>
              <a:buAutoNum type="arabicPeriod" startAt="5"/>
              <a:tabLst>
                <a:tab pos="138430" algn="l"/>
                <a:tab pos="2816225" algn="l"/>
              </a:tabLst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electrónico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3RB24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similares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3RB22/23,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145415" marR="5080" indent="-145415">
              <a:lnSpc>
                <a:spcPct val="126299"/>
              </a:lnSpc>
              <a:buAutoNum type="arabicPeriod" startAt="5"/>
              <a:tabLst>
                <a:tab pos="145415" algn="l"/>
                <a:tab pos="3437254" algn="l"/>
              </a:tabLst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3RT2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5"/>
            </a:pPr>
            <a:endParaRPr sz="1250">
              <a:latin typeface="Microsoft Sans Serif"/>
              <a:cs typeface="Microsoft Sans Serif"/>
            </a:endParaRPr>
          </a:p>
          <a:p>
            <a:pPr marL="203835" marR="431800" indent="-203835">
              <a:lnSpc>
                <a:spcPct val="133300"/>
              </a:lnSpc>
              <a:buFont typeface="Microsoft Sans Serif"/>
              <a:buAutoNum type="arabicPeriod" startAt="5"/>
              <a:tabLst>
                <a:tab pos="203835" algn="l"/>
                <a:tab pos="635000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gestión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multifuncional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9893" y="2702864"/>
            <a:ext cx="1399425" cy="209672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557249"/>
            <a:ext cx="1410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41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1991" y="1931389"/>
            <a:ext cx="9620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</a:t>
            </a:r>
            <a:r>
              <a:rPr sz="7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53" y="1858998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separados.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</a:t>
            </a:r>
            <a:r>
              <a:rPr sz="8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01803" y="3305802"/>
            <a:ext cx="3683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40287" y="3221109"/>
            <a:ext cx="452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04337" y="3564882"/>
            <a:ext cx="3683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74856" y="4327229"/>
            <a:ext cx="655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68509" y="4866726"/>
            <a:ext cx="6153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NEMA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0" y="5280380"/>
            <a:ext cx="435102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fabricados según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60" dirty="0">
                <a:solidFill>
                  <a:srgbClr val="171514"/>
                </a:solidFill>
                <a:latin typeface="Trebuchet MS"/>
                <a:cs typeface="Trebuchet MS"/>
              </a:rPr>
              <a:t>NEMA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19075">
              <a:lnSpc>
                <a:spcPct val="150000"/>
              </a:lnSpc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5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Trebuchet MS"/>
                <a:cs typeface="Trebuchet MS"/>
              </a:rPr>
              <a:t>directo,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directo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o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Trebuchet MS"/>
                <a:cs typeface="Trebuchet MS"/>
              </a:rPr>
              <a:t>voltaje </a:t>
            </a:r>
            <a:r>
              <a:rPr sz="800" b="1" spc="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completo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7150">
              <a:lnSpc>
                <a:spcPct val="141200"/>
              </a:lnSpc>
              <a:spcBef>
                <a:spcPts val="5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curso,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arrancadores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invertir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 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sobrecarga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 puede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sobrecarga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 rot="21420000">
            <a:off x="8883070" y="2865436"/>
            <a:ext cx="63816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NÚMERO DE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BOBINA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 rot="21420000">
            <a:off x="9013455" y="2867237"/>
            <a:ext cx="33001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110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 rot="21420000">
            <a:off x="8921591" y="3305206"/>
            <a:ext cx="2831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 rot="21420000">
            <a:off x="9154569" y="3284888"/>
            <a:ext cx="23318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L2                                     </a:t>
            </a:r>
            <a:r>
              <a:rPr sz="1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L3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 rot="21420000">
            <a:off x="8722912" y="3398791"/>
            <a:ext cx="23318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Ph          </a:t>
            </a:r>
            <a:r>
              <a:rPr sz="1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HP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máx.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 rot="21420000">
            <a:off x="9021636" y="3392010"/>
            <a:ext cx="116265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máximos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 rot="21420000">
            <a:off x="9023211" y="3409574"/>
            <a:ext cx="7608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 rot="21420000">
            <a:off x="9286880" y="3358250"/>
            <a:ext cx="102879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  </a:t>
            </a:r>
            <a:r>
              <a:rPr sz="2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 rot="21420000">
            <a:off x="8938187" y="3559193"/>
            <a:ext cx="2879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T1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 rot="21420000">
            <a:off x="9163398" y="3535707"/>
            <a:ext cx="22369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T2                                   </a:t>
            </a:r>
            <a:r>
              <a:rPr sz="1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225" spc="-7" baseline="18518" dirty="0">
                <a:solidFill>
                  <a:srgbClr val="0B0806"/>
                </a:solidFill>
                <a:latin typeface="Microsoft Sans Serif"/>
                <a:cs typeface="Microsoft Sans Serif"/>
              </a:rPr>
              <a:t>T3</a:t>
            </a:r>
            <a:endParaRPr sz="225" baseline="18518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 rot="21360000">
            <a:off x="8697197" y="3536187"/>
            <a:ext cx="340258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SE&amp;A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Inc.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Alpharetta,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Georgia,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EE.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UU.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 rot="21360000">
            <a:off x="8948957" y="4199748"/>
            <a:ext cx="113741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ESP200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 rot="21360000">
            <a:off x="9186586" y="4107318"/>
            <a:ext cx="9168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CLASE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VIAJE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1360000">
            <a:off x="9208682" y="4122264"/>
            <a:ext cx="9153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5          </a:t>
            </a: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20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21360000">
            <a:off x="9203962" y="4151417"/>
            <a:ext cx="9713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10         </a:t>
            </a: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21360000">
            <a:off x="9132231" y="4199809"/>
            <a:ext cx="13521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DESBALANCE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 rot="21360000">
            <a:off x="9146029" y="4230089"/>
            <a:ext cx="126369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PÉRDIDA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EN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 rot="21360000">
            <a:off x="9125496" y="4259419"/>
            <a:ext cx="14154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RESET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MODO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HOMBRE.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 rot="21360000">
            <a:off x="9117850" y="4289416"/>
            <a:ext cx="169386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FALLA A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TIERRA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ENCENDIDA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 rot="21360000">
            <a:off x="9101964" y="4384523"/>
            <a:ext cx="5051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 rot="21360000">
            <a:off x="8974011" y="4461237"/>
            <a:ext cx="6289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REINICIAR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 rot="21240000">
            <a:off x="8591303" y="4407245"/>
            <a:ext cx="19789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AMPERIOS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CARGA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COMPLETA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01354" y="2478023"/>
            <a:ext cx="2861310" cy="2211070"/>
            <a:chOff x="3246754" y="2478023"/>
            <a:chExt cx="2861310" cy="2211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6754" y="2478023"/>
              <a:ext cx="2664117" cy="22110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60876" y="3125317"/>
              <a:ext cx="2545080" cy="1158875"/>
            </a:xfrm>
            <a:custGeom>
              <a:avLst/>
              <a:gdLst/>
              <a:ahLst/>
              <a:cxnLst/>
              <a:rect l="l" t="t" r="r" b="b"/>
              <a:pathLst>
                <a:path w="2545079" h="1158875">
                  <a:moveTo>
                    <a:pt x="2218334" y="977493"/>
                  </a:moveTo>
                  <a:lnTo>
                    <a:pt x="2542959" y="977493"/>
                  </a:lnTo>
                  <a:lnTo>
                    <a:pt x="2544762" y="603504"/>
                  </a:lnTo>
                  <a:lnTo>
                    <a:pt x="57607" y="603504"/>
                  </a:lnTo>
                  <a:lnTo>
                    <a:pt x="49377" y="0"/>
                  </a:lnTo>
                </a:path>
                <a:path w="2545079" h="1158875">
                  <a:moveTo>
                    <a:pt x="1794967" y="976579"/>
                  </a:moveTo>
                  <a:lnTo>
                    <a:pt x="2149754" y="976579"/>
                  </a:lnTo>
                </a:path>
                <a:path w="2545079" h="1158875">
                  <a:moveTo>
                    <a:pt x="1131112" y="977493"/>
                  </a:moveTo>
                  <a:lnTo>
                    <a:pt x="1427378" y="977493"/>
                  </a:lnTo>
                </a:path>
                <a:path w="2545079" h="1158875">
                  <a:moveTo>
                    <a:pt x="1610207" y="792111"/>
                  </a:moveTo>
                  <a:lnTo>
                    <a:pt x="1658836" y="798678"/>
                  </a:lnTo>
                  <a:lnTo>
                    <a:pt x="1702590" y="817199"/>
                  </a:lnTo>
                  <a:lnTo>
                    <a:pt x="1739701" y="845904"/>
                  </a:lnTo>
                  <a:lnTo>
                    <a:pt x="1768399" y="883021"/>
                  </a:lnTo>
                  <a:lnTo>
                    <a:pt x="1786916" y="926780"/>
                  </a:lnTo>
                  <a:lnTo>
                    <a:pt x="1793481" y="975410"/>
                  </a:lnTo>
                  <a:lnTo>
                    <a:pt x="1786916" y="1024036"/>
                  </a:lnTo>
                  <a:lnTo>
                    <a:pt x="1768399" y="1067791"/>
                  </a:lnTo>
                  <a:lnTo>
                    <a:pt x="1739701" y="1104906"/>
                  </a:lnTo>
                  <a:lnTo>
                    <a:pt x="1702590" y="1133609"/>
                  </a:lnTo>
                  <a:lnTo>
                    <a:pt x="1658836" y="1152130"/>
                  </a:lnTo>
                  <a:lnTo>
                    <a:pt x="1610207" y="1158697"/>
                  </a:lnTo>
                  <a:lnTo>
                    <a:pt x="1561577" y="1152130"/>
                  </a:lnTo>
                  <a:lnTo>
                    <a:pt x="1517821" y="1133609"/>
                  </a:lnTo>
                  <a:lnTo>
                    <a:pt x="1480707" y="1104906"/>
                  </a:lnTo>
                  <a:lnTo>
                    <a:pt x="1452006" y="1067791"/>
                  </a:lnTo>
                  <a:lnTo>
                    <a:pt x="1433487" y="1024036"/>
                  </a:lnTo>
                  <a:lnTo>
                    <a:pt x="1426921" y="975410"/>
                  </a:lnTo>
                  <a:lnTo>
                    <a:pt x="1433487" y="926780"/>
                  </a:lnTo>
                  <a:lnTo>
                    <a:pt x="1452006" y="883021"/>
                  </a:lnTo>
                  <a:lnTo>
                    <a:pt x="1480707" y="845904"/>
                  </a:lnTo>
                  <a:lnTo>
                    <a:pt x="1517821" y="817199"/>
                  </a:lnTo>
                  <a:lnTo>
                    <a:pt x="1561577" y="798678"/>
                  </a:lnTo>
                  <a:lnTo>
                    <a:pt x="1610207" y="792111"/>
                  </a:lnTo>
                  <a:close/>
                </a:path>
                <a:path w="2545079" h="1158875">
                  <a:moveTo>
                    <a:pt x="235915" y="1000353"/>
                  </a:moveTo>
                  <a:lnTo>
                    <a:pt x="235915" y="875080"/>
                  </a:lnTo>
                </a:path>
                <a:path w="2545079" h="1158875">
                  <a:moveTo>
                    <a:pt x="7315" y="1002169"/>
                  </a:moveTo>
                  <a:lnTo>
                    <a:pt x="464515" y="1002169"/>
                  </a:lnTo>
                </a:path>
                <a:path w="2545079" h="1158875">
                  <a:moveTo>
                    <a:pt x="445769" y="954633"/>
                  </a:moveTo>
                  <a:lnTo>
                    <a:pt x="454478" y="956398"/>
                  </a:lnTo>
                  <a:lnTo>
                    <a:pt x="461600" y="961205"/>
                  </a:lnTo>
                  <a:lnTo>
                    <a:pt x="466408" y="968328"/>
                  </a:lnTo>
                  <a:lnTo>
                    <a:pt x="468172" y="977036"/>
                  </a:lnTo>
                  <a:lnTo>
                    <a:pt x="466408" y="985744"/>
                  </a:lnTo>
                  <a:lnTo>
                    <a:pt x="461600" y="992866"/>
                  </a:lnTo>
                  <a:lnTo>
                    <a:pt x="454478" y="997674"/>
                  </a:lnTo>
                  <a:lnTo>
                    <a:pt x="445769" y="999439"/>
                  </a:lnTo>
                  <a:lnTo>
                    <a:pt x="437061" y="997674"/>
                  </a:lnTo>
                  <a:lnTo>
                    <a:pt x="429939" y="992866"/>
                  </a:lnTo>
                  <a:lnTo>
                    <a:pt x="425131" y="985744"/>
                  </a:lnTo>
                  <a:lnTo>
                    <a:pt x="423367" y="977036"/>
                  </a:lnTo>
                  <a:lnTo>
                    <a:pt x="425131" y="968328"/>
                  </a:lnTo>
                  <a:lnTo>
                    <a:pt x="429939" y="961205"/>
                  </a:lnTo>
                  <a:lnTo>
                    <a:pt x="437061" y="956398"/>
                  </a:lnTo>
                  <a:lnTo>
                    <a:pt x="445769" y="954633"/>
                  </a:lnTo>
                  <a:close/>
                </a:path>
                <a:path w="2545079" h="1158875">
                  <a:moveTo>
                    <a:pt x="22402" y="954633"/>
                  </a:moveTo>
                  <a:lnTo>
                    <a:pt x="31111" y="956398"/>
                  </a:lnTo>
                  <a:lnTo>
                    <a:pt x="38233" y="961205"/>
                  </a:lnTo>
                  <a:lnTo>
                    <a:pt x="43041" y="968328"/>
                  </a:lnTo>
                  <a:lnTo>
                    <a:pt x="44805" y="977036"/>
                  </a:lnTo>
                  <a:lnTo>
                    <a:pt x="43041" y="985744"/>
                  </a:lnTo>
                  <a:lnTo>
                    <a:pt x="38233" y="992866"/>
                  </a:lnTo>
                  <a:lnTo>
                    <a:pt x="31111" y="997674"/>
                  </a:lnTo>
                  <a:lnTo>
                    <a:pt x="22402" y="999439"/>
                  </a:lnTo>
                  <a:lnTo>
                    <a:pt x="13694" y="997674"/>
                  </a:lnTo>
                  <a:lnTo>
                    <a:pt x="6572" y="992866"/>
                  </a:lnTo>
                  <a:lnTo>
                    <a:pt x="1764" y="985744"/>
                  </a:lnTo>
                  <a:lnTo>
                    <a:pt x="0" y="977036"/>
                  </a:lnTo>
                  <a:lnTo>
                    <a:pt x="1764" y="968328"/>
                  </a:lnTo>
                  <a:lnTo>
                    <a:pt x="6572" y="961205"/>
                  </a:lnTo>
                  <a:lnTo>
                    <a:pt x="13694" y="956398"/>
                  </a:lnTo>
                  <a:lnTo>
                    <a:pt x="22402" y="954633"/>
                  </a:lnTo>
                  <a:close/>
                </a:path>
                <a:path w="2545079" h="1158875">
                  <a:moveTo>
                    <a:pt x="892454" y="893368"/>
                  </a:moveTo>
                  <a:lnTo>
                    <a:pt x="892454" y="768096"/>
                  </a:lnTo>
                </a:path>
                <a:path w="2545079" h="1158875">
                  <a:moveTo>
                    <a:pt x="663854" y="895197"/>
                  </a:moveTo>
                  <a:lnTo>
                    <a:pt x="1121054" y="895197"/>
                  </a:lnTo>
                </a:path>
                <a:path w="2545079" h="1158875">
                  <a:moveTo>
                    <a:pt x="1106881" y="957376"/>
                  </a:moveTo>
                  <a:lnTo>
                    <a:pt x="1115589" y="959141"/>
                  </a:lnTo>
                  <a:lnTo>
                    <a:pt x="1122711" y="963949"/>
                  </a:lnTo>
                  <a:lnTo>
                    <a:pt x="1127519" y="971071"/>
                  </a:lnTo>
                  <a:lnTo>
                    <a:pt x="1129283" y="979779"/>
                  </a:lnTo>
                  <a:lnTo>
                    <a:pt x="1127519" y="988480"/>
                  </a:lnTo>
                  <a:lnTo>
                    <a:pt x="1122711" y="995599"/>
                  </a:lnTo>
                  <a:lnTo>
                    <a:pt x="1115589" y="1000405"/>
                  </a:lnTo>
                  <a:lnTo>
                    <a:pt x="1106881" y="1002169"/>
                  </a:lnTo>
                  <a:lnTo>
                    <a:pt x="1098172" y="1000405"/>
                  </a:lnTo>
                  <a:lnTo>
                    <a:pt x="1091050" y="995599"/>
                  </a:lnTo>
                  <a:lnTo>
                    <a:pt x="1086242" y="988480"/>
                  </a:lnTo>
                  <a:lnTo>
                    <a:pt x="1084478" y="979779"/>
                  </a:lnTo>
                  <a:lnTo>
                    <a:pt x="1086242" y="971071"/>
                  </a:lnTo>
                  <a:lnTo>
                    <a:pt x="1091050" y="963949"/>
                  </a:lnTo>
                  <a:lnTo>
                    <a:pt x="1098172" y="959141"/>
                  </a:lnTo>
                  <a:lnTo>
                    <a:pt x="1106881" y="957376"/>
                  </a:lnTo>
                  <a:close/>
                </a:path>
                <a:path w="2545079" h="1158875">
                  <a:moveTo>
                    <a:pt x="678941" y="957376"/>
                  </a:moveTo>
                  <a:lnTo>
                    <a:pt x="687650" y="959141"/>
                  </a:lnTo>
                  <a:lnTo>
                    <a:pt x="694772" y="963949"/>
                  </a:lnTo>
                  <a:lnTo>
                    <a:pt x="699580" y="971071"/>
                  </a:lnTo>
                  <a:lnTo>
                    <a:pt x="701344" y="979779"/>
                  </a:lnTo>
                  <a:lnTo>
                    <a:pt x="699580" y="988480"/>
                  </a:lnTo>
                  <a:lnTo>
                    <a:pt x="694772" y="995599"/>
                  </a:lnTo>
                  <a:lnTo>
                    <a:pt x="687650" y="1000405"/>
                  </a:lnTo>
                  <a:lnTo>
                    <a:pt x="678941" y="1002169"/>
                  </a:lnTo>
                  <a:lnTo>
                    <a:pt x="670233" y="1000405"/>
                  </a:lnTo>
                  <a:lnTo>
                    <a:pt x="663111" y="995599"/>
                  </a:lnTo>
                  <a:lnTo>
                    <a:pt x="658303" y="988480"/>
                  </a:lnTo>
                  <a:lnTo>
                    <a:pt x="656539" y="979779"/>
                  </a:lnTo>
                  <a:lnTo>
                    <a:pt x="658303" y="971071"/>
                  </a:lnTo>
                  <a:lnTo>
                    <a:pt x="663111" y="963949"/>
                  </a:lnTo>
                  <a:lnTo>
                    <a:pt x="670233" y="959141"/>
                  </a:lnTo>
                  <a:lnTo>
                    <a:pt x="678941" y="9573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5964" y="3081883"/>
              <a:ext cx="71780" cy="71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5146" y="2769158"/>
              <a:ext cx="71780" cy="717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4429" y="4074007"/>
              <a:ext cx="71780" cy="717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9139" y="4066692"/>
              <a:ext cx="71780" cy="717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4807" y="3799433"/>
              <a:ext cx="207873" cy="758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4610" y="3877170"/>
              <a:ext cx="199237" cy="9406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53629" y="2150771"/>
            <a:ext cx="431495" cy="75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74859" y="2159001"/>
            <a:ext cx="386892" cy="7589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481414" y="2160422"/>
            <a:ext cx="864869" cy="285750"/>
            <a:chOff x="4426813" y="2160422"/>
            <a:chExt cx="864869" cy="28575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52872" y="2160422"/>
              <a:ext cx="232460" cy="9255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31385" y="2277668"/>
              <a:ext cx="855344" cy="163830"/>
            </a:xfrm>
            <a:custGeom>
              <a:avLst/>
              <a:gdLst/>
              <a:ahLst/>
              <a:cxnLst/>
              <a:rect l="l" t="t" r="r" b="b"/>
              <a:pathLst>
                <a:path w="855345" h="163830">
                  <a:moveTo>
                    <a:pt x="0" y="163677"/>
                  </a:moveTo>
                  <a:lnTo>
                    <a:pt x="64008" y="2743"/>
                  </a:lnTo>
                  <a:lnTo>
                    <a:pt x="85530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8035747" y="2270354"/>
            <a:ext cx="739140" cy="167005"/>
          </a:xfrm>
          <a:custGeom>
            <a:avLst/>
            <a:gdLst/>
            <a:ahLst/>
            <a:cxnLst/>
            <a:rect l="l" t="t" r="r" b="b"/>
            <a:pathLst>
              <a:path w="739139" h="167005">
                <a:moveTo>
                  <a:pt x="738835" y="166420"/>
                </a:moveTo>
                <a:lnTo>
                  <a:pt x="674827" y="3657"/>
                </a:ln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557308" y="2555443"/>
            <a:ext cx="1076960" cy="207010"/>
            <a:chOff x="4502708" y="2555443"/>
            <a:chExt cx="1076960" cy="207010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82896" y="2555443"/>
              <a:ext cx="693915" cy="744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507280" y="2675432"/>
              <a:ext cx="1068070" cy="82550"/>
            </a:xfrm>
            <a:custGeom>
              <a:avLst/>
              <a:gdLst/>
              <a:ahLst/>
              <a:cxnLst/>
              <a:rect l="l" t="t" r="r" b="b"/>
              <a:pathLst>
                <a:path w="1068070" h="82550">
                  <a:moveTo>
                    <a:pt x="0" y="82296"/>
                  </a:moveTo>
                  <a:lnTo>
                    <a:pt x="232257" y="0"/>
                  </a:lnTo>
                  <a:lnTo>
                    <a:pt x="106768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85172" y="4134816"/>
            <a:ext cx="1899221" cy="48737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42148" y="4345292"/>
            <a:ext cx="1380744" cy="35553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957821" y="485800"/>
            <a:ext cx="43300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(resaltado con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gris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oscuro) incluye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bobina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(M)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(Ma)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principales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(M)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(resaltado con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gris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claro)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(OL)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(OL)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23" name="object 23"/>
          <p:cNvSpPr txBox="1"/>
          <p:nvPr/>
        </p:nvSpPr>
        <p:spPr>
          <a:xfrm>
            <a:off x="7957820" y="4978656"/>
            <a:ext cx="432308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75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todavía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continúa funcionando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Stop,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ocurra 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calentador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bobina.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 desconectar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enfríe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1" y="3634130"/>
          <a:ext cx="3853815" cy="2584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529"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NEMA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500" b="1" spc="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Tamaño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Continuo</a:t>
                      </a:r>
                      <a:endParaRPr sz="1050">
                        <a:latin typeface="Trebuchet MS"/>
                        <a:cs typeface="Trebuchet MS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45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Clasificación</a:t>
                      </a:r>
                      <a:r>
                        <a:rPr sz="45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450" b="1" spc="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45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45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amperios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HP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230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VCA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HP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460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VCA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135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51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9834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957817" y="485800"/>
            <a:ext cx="430403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Asociación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Nacional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 Fabricantes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Eléctricos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(NEMA)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Comisión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Electrotécnica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Internacional </a:t>
            </a:r>
            <a:r>
              <a:rPr sz="950" b="1" spc="10" dirty="0">
                <a:solidFill>
                  <a:srgbClr val="171514"/>
                </a:solidFill>
                <a:latin typeface="Trebuchet MS"/>
                <a:cs typeface="Trebuchet MS"/>
              </a:rPr>
              <a:t>(IEC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dos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organizaciones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América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Norte.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asociado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vendidos 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países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mundo,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internacionales,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globalización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mercados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competencia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extranjera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internacionales.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2560981"/>
            <a:ext cx="98869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0" dirty="0">
                <a:solidFill>
                  <a:srgbClr val="171514"/>
                </a:solidFill>
                <a:latin typeface="Trebuchet MS"/>
                <a:cs typeface="Trebuchet MS"/>
              </a:rPr>
              <a:t>Calificaciones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70" dirty="0">
                <a:solidFill>
                  <a:srgbClr val="171514"/>
                </a:solidFill>
                <a:latin typeface="Trebuchet MS"/>
                <a:cs typeface="Trebuchet MS"/>
              </a:rPr>
              <a:t>NEMA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18" y="2494941"/>
            <a:ext cx="40855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basan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ICS2.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9.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19" y="6360282"/>
            <a:ext cx="421449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muy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robusta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resistente.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prácticamente cualquier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clasificación establecida,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encendido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exigentes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taponamiento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jogging.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particular,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del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considerable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conexión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requerirá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cierta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0" y="1805330"/>
          <a:ext cx="4323080" cy="988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529"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6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Tamaño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MM</a:t>
                      </a:r>
                      <a:endParaRPr sz="650">
                        <a:latin typeface="Trebuchet MS"/>
                        <a:cs typeface="Trebuchet MS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Continuo</a:t>
                      </a:r>
                      <a:endParaRPr sz="1050">
                        <a:latin typeface="Trebuchet MS"/>
                        <a:cs typeface="Trebuchet MS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45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Clasificación</a:t>
                      </a:r>
                      <a:r>
                        <a:rPr sz="45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450" b="1" spc="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45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45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amperios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HP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266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230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VCA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HP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460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VCA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1¾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8058862" y="4167310"/>
            <a:ext cx="1548765" cy="2195195"/>
            <a:chOff x="3004261" y="4167309"/>
            <a:chExt cx="1548765" cy="21951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4261" y="4167309"/>
              <a:ext cx="1330426" cy="21945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45038" y="4931905"/>
              <a:ext cx="208279" cy="848360"/>
            </a:xfrm>
            <a:custGeom>
              <a:avLst/>
              <a:gdLst/>
              <a:ahLst/>
              <a:cxnLst/>
              <a:rect l="l" t="t" r="r" b="b"/>
              <a:pathLst>
                <a:path w="208279" h="848360">
                  <a:moveTo>
                    <a:pt x="0" y="847737"/>
                  </a:moveTo>
                  <a:lnTo>
                    <a:pt x="207873" y="847737"/>
                  </a:lnTo>
                </a:path>
                <a:path w="208279" h="848360">
                  <a:moveTo>
                    <a:pt x="23063" y="0"/>
                  </a:moveTo>
                  <a:lnTo>
                    <a:pt x="207873" y="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57784" y="483260"/>
            <a:ext cx="42189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 </a:t>
            </a:r>
            <a:r>
              <a:rPr sz="850" b="1" spc="55" dirty="0">
                <a:solidFill>
                  <a:srgbClr val="171514"/>
                </a:solidFill>
                <a:latin typeface="Trebuchet MS"/>
                <a:cs typeface="Trebuchet MS"/>
              </a:rPr>
              <a:t>Medias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tallas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algunos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encuentran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normales,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permite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beneficiosos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cuestan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5761988" y="2987421"/>
            <a:ext cx="15728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80" dirty="0">
                <a:solidFill>
                  <a:srgbClr val="171514"/>
                </a:solidFill>
                <a:latin typeface="Trebuchet MS"/>
                <a:cs typeface="Trebuchet MS"/>
              </a:rPr>
              <a:t>NEMA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8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14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7" y="2935350"/>
            <a:ext cx="42132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900" b="1" spc="2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14 </a:t>
            </a:r>
            <a:r>
              <a:rPr sz="900" b="1" spc="85" dirty="0">
                <a:solidFill>
                  <a:srgbClr val="171514"/>
                </a:solidFill>
                <a:latin typeface="Trebuchet MS"/>
                <a:cs typeface="Trebuchet MS"/>
              </a:rPr>
              <a:t>NEMA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bimetálicos 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ambiental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(tamaños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enteros,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1¾,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2½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3½.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65471" y="4844544"/>
            <a:ext cx="452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65471" y="5591676"/>
            <a:ext cx="1105535" cy="27122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49530">
              <a:spcBef>
                <a:spcPts val="355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compensado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17" y="6667147"/>
            <a:ext cx="42729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14 </a:t>
            </a:r>
            <a:r>
              <a:rPr sz="900" b="1" dirty="0">
                <a:solidFill>
                  <a:srgbClr val="171514"/>
                </a:solidFill>
                <a:latin typeface="Trebuchet MS"/>
                <a:cs typeface="Trebuchet MS"/>
              </a:rPr>
              <a:t>ESP200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14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bimetálicos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NEMA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inclusive.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1600162"/>
            <a:ext cx="1616290" cy="195718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026375" y="6431533"/>
            <a:ext cx="3786504" cy="1898650"/>
            <a:chOff x="2971775" y="6431533"/>
            <a:chExt cx="3786504" cy="18986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0665" y="6458965"/>
              <a:ext cx="1987364" cy="18710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1775" y="6431533"/>
              <a:ext cx="1761293" cy="189849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821" y="484530"/>
            <a:ext cx="39947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desean.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(5,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30)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DIP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selector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(FLA)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(4:1)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8456939" y="2160881"/>
            <a:ext cx="3683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51073" y="2108373"/>
            <a:ext cx="452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9304" y="2402689"/>
            <a:ext cx="3683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51073" y="2854257"/>
            <a:ext cx="846455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</a:t>
            </a:r>
            <a:endParaRPr sz="650">
              <a:latin typeface="Microsoft Sans Serif"/>
              <a:cs typeface="Microsoft Sans Serif"/>
            </a:endParaRPr>
          </a:p>
          <a:p>
            <a:pPr marL="6985" algn="ctr">
              <a:spcBef>
                <a:spcPts val="280"/>
              </a:spcBef>
            </a:pP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1" y="3795014"/>
            <a:ext cx="3910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mencionó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958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958L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especializadas.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041" y="4404614"/>
            <a:ext cx="12719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inversores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21" y="4347464"/>
            <a:ext cx="42437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que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cualquier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atrás.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rotación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devanados.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invirtiendo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T1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T3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invierten.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70" y="5447284"/>
            <a:ext cx="42818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 </a:t>
            </a:r>
            <a:r>
              <a:rPr sz="1050" b="1" spc="25" dirty="0">
                <a:solidFill>
                  <a:srgbClr val="171514"/>
                </a:solidFill>
                <a:latin typeface="Trebuchet MS"/>
                <a:cs typeface="Trebuchet MS"/>
              </a:rPr>
              <a:t>circuito </a:t>
            </a:r>
            <a:r>
              <a:rPr sz="1050" b="1" spc="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35" dirty="0">
                <a:solidFill>
                  <a:srgbClr val="171514"/>
                </a:solidFill>
                <a:latin typeface="Trebuchet MS"/>
                <a:cs typeface="Trebuchet MS"/>
              </a:rPr>
              <a:t>inversor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directos </a:t>
            </a:r>
            <a:r>
              <a:rPr sz="10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(F)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“F”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(R)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“R”.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 rot="21420000">
            <a:off x="8626791" y="1750284"/>
            <a:ext cx="63816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NÚMERO DE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BOBINA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 rot="21420000">
            <a:off x="8748460" y="1752018"/>
            <a:ext cx="33001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110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 rot="21420000">
            <a:off x="8662670" y="2161100"/>
            <a:ext cx="2831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 rot="21420000">
            <a:off x="8877209" y="2148054"/>
            <a:ext cx="2831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L2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 rot="21420000">
            <a:off x="9073970" y="2136189"/>
            <a:ext cx="2831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L3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 rot="21420000">
            <a:off x="8477152" y="2248665"/>
            <a:ext cx="223214" cy="25007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Ph       </a:t>
            </a:r>
            <a:r>
              <a:rPr sz="1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HP </a:t>
            </a: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máx.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 rot="21420000">
            <a:off x="8756711" y="2240014"/>
            <a:ext cx="5813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máximos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 rot="21420000">
            <a:off x="8757785" y="2258382"/>
            <a:ext cx="7608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 rot="21420000">
            <a:off x="9004531" y="2212923"/>
            <a:ext cx="9153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     </a:t>
            </a:r>
            <a:r>
              <a:rPr sz="1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 rot="21420000">
            <a:off x="8681097" y="2390430"/>
            <a:ext cx="230658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T1                                    </a:t>
            </a:r>
            <a:r>
              <a:rPr sz="1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225" spc="-7" baseline="18518" dirty="0">
                <a:solidFill>
                  <a:srgbClr val="0B0806"/>
                </a:solidFill>
                <a:latin typeface="Microsoft Sans Serif"/>
                <a:cs typeface="Microsoft Sans Serif"/>
              </a:rPr>
              <a:t>T2</a:t>
            </a:r>
            <a:endParaRPr sz="225" baseline="18518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1420000">
            <a:off x="9072868" y="2369706"/>
            <a:ext cx="2879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T3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21360000">
            <a:off x="8453631" y="2388853"/>
            <a:ext cx="22705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SE&amp;A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Inc.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Alpharetta,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Georgia,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EE.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0B0806"/>
                </a:solidFill>
                <a:latin typeface="Microsoft Sans Serif"/>
                <a:cs typeface="Microsoft Sans Serif"/>
              </a:rPr>
              <a:t>UU.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21360000">
            <a:off x="8689030" y="3004754"/>
            <a:ext cx="91236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ESP200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 rot="21360000">
            <a:off x="8910302" y="2910111"/>
            <a:ext cx="9168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CLASE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VIAJE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 rot="21360000">
            <a:off x="8930848" y="2923591"/>
            <a:ext cx="8719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5         </a:t>
            </a:r>
            <a:r>
              <a:rPr sz="1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20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 rot="21360000">
            <a:off x="8926453" y="2950808"/>
            <a:ext cx="92781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10        </a:t>
            </a: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 rot="21360000">
            <a:off x="8859615" y="2996281"/>
            <a:ext cx="13521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DESBALANCE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 rot="21360000">
            <a:off x="8872599" y="3024532"/>
            <a:ext cx="126369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PÉRDIDA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FASE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EN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 rot="21360000">
            <a:off x="8853525" y="3051783"/>
            <a:ext cx="14154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RESET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MODO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HOMBRE.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 rot="21360000">
            <a:off x="8846461" y="3079689"/>
            <a:ext cx="169386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FALLA A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TIERRA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ENCENDIDA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 rot="21360000">
            <a:off x="8831316" y="3168947"/>
            <a:ext cx="50517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 rot="21360000">
            <a:off x="8711882" y="3240489"/>
            <a:ext cx="6289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REINICIAR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 rot="21240000">
            <a:off x="8354569" y="3189392"/>
            <a:ext cx="19789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AMPERIOS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CARGA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COMPLETA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9963" y="1053491"/>
            <a:ext cx="3695208" cy="18984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7536" y="4269130"/>
            <a:ext cx="3708857" cy="19259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4839" y="484531"/>
            <a:ext cx="3977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"F"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gire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sentido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agujas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reloj.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4840" y="3154071"/>
            <a:ext cx="42462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"F"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"R"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opuesta,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gire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sentido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las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agujas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reloj.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4823" y="6391302"/>
            <a:ext cx="4281805" cy="1693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ofertas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inversores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22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 al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8,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compensación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ESP100.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1280">
              <a:lnSpc>
                <a:spcPct val="126299"/>
              </a:lnSpc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ofertas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Contactores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inversores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43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8,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07645">
              <a:lnSpc>
                <a:spcPct val="150000"/>
              </a:lnSpc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1991" y="508587"/>
            <a:ext cx="1569085" cy="3663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spcBef>
                <a:spcPts val="470"/>
              </a:spcBef>
            </a:pPr>
            <a:r>
              <a:rPr sz="700" b="1" spc="15" dirty="0">
                <a:solidFill>
                  <a:srgbClr val="171514"/>
                </a:solidFill>
                <a:latin typeface="Trebuchet MS"/>
                <a:cs typeface="Trebuchet MS"/>
              </a:rPr>
              <a:t>Servicio</a:t>
            </a:r>
            <a:r>
              <a:rPr sz="7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Trebuchet MS"/>
                <a:cs typeface="Trebuchet MS"/>
              </a:rPr>
              <a:t>pesado</a:t>
            </a:r>
            <a:r>
              <a:rPr sz="7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Trebuchet MS"/>
                <a:cs typeface="Trebuchet MS"/>
              </a:rPr>
              <a:t>dos</a:t>
            </a:r>
            <a:r>
              <a:rPr sz="7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Trebuchet MS"/>
                <a:cs typeface="Trebuchet MS"/>
              </a:rPr>
              <a:t>velocidades</a:t>
            </a:r>
            <a:endParaRPr sz="7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Entrantes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487071"/>
            <a:ext cx="4220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tasa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RPM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5891" y="1170147"/>
            <a:ext cx="939165" cy="41529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40640">
              <a:spcBef>
                <a:spcPts val="530"/>
              </a:spcBef>
            </a:pPr>
            <a:r>
              <a:rPr sz="8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120</a:t>
            </a:r>
            <a:r>
              <a:rPr sz="850" u="sng" spc="-3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x</a:t>
            </a:r>
            <a:r>
              <a:rPr sz="850" u="sng" spc="-3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8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Frecuencia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16239" y="1300890"/>
            <a:ext cx="165671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RPM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1785011"/>
            <a:ext cx="41770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hercios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1800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RPM.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0022" y="2329591"/>
            <a:ext cx="14827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120x60Hz  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25" spc="-22" baseline="-4093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1425" spc="-52" baseline="-409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25" spc="22" baseline="-40935" dirty="0">
                <a:solidFill>
                  <a:srgbClr val="171514"/>
                </a:solidFill>
                <a:latin typeface="Microsoft Sans Serif"/>
                <a:cs typeface="Microsoft Sans Serif"/>
              </a:rPr>
              <a:t>1800</a:t>
            </a:r>
            <a:r>
              <a:rPr sz="1425" spc="-52" baseline="-409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25" spc="-44" baseline="-40935" dirty="0">
                <a:solidFill>
                  <a:srgbClr val="171514"/>
                </a:solidFill>
                <a:latin typeface="Microsoft Sans Serif"/>
                <a:cs typeface="Microsoft Sans Serif"/>
              </a:rPr>
              <a:t>RPM</a:t>
            </a:r>
            <a:endParaRPr sz="1425" baseline="-40935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28939" y="2418491"/>
            <a:ext cx="11938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2526442"/>
            <a:ext cx="4277995" cy="1292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70890" algn="ctr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rotor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deslizar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porcentaje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deslizamiento.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síncrona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1800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RPM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tendrá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1650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1750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RPM.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1" y="4157373"/>
            <a:ext cx="4308475" cy="4837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525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varían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fundamentales.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 velocidades: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9215">
              <a:lnSpc>
                <a:spcPct val="150000"/>
              </a:lnSpc>
            </a:pP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Aplicaciones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par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Trebuchet MS"/>
                <a:cs typeface="Trebuchet MS"/>
              </a:rPr>
              <a:t>constante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-15" dirty="0">
                <a:solidFill>
                  <a:srgbClr val="171514"/>
                </a:solidFill>
                <a:latin typeface="Trebuchet MS"/>
                <a:cs typeface="Trebuchet MS"/>
              </a:rPr>
              <a:t>(CT)</a:t>
            </a:r>
            <a:r>
              <a:rPr sz="80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caballos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fuerza varían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 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muchas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23825">
              <a:lnSpc>
                <a:spcPct val="133300"/>
              </a:lnSpc>
            </a:pP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Aplicaciones de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par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variable </a:t>
            </a:r>
            <a:r>
              <a:rPr sz="900" b="1" spc="-15" dirty="0">
                <a:solidFill>
                  <a:srgbClr val="171514"/>
                </a:solidFill>
                <a:latin typeface="Trebuchet MS"/>
                <a:cs typeface="Trebuchet MS"/>
              </a:rPr>
              <a:t>(VT)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ventiladores,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sopladores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centrífugas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58140">
              <a:lnSpc>
                <a:spcPct val="126299"/>
              </a:lnSpc>
            </a:pP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Aplicaciones de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potencia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constante </a:t>
            </a:r>
            <a:r>
              <a:rPr sz="950" b="1" spc="15" dirty="0">
                <a:solidFill>
                  <a:srgbClr val="171514"/>
                </a:solidFill>
                <a:latin typeface="Trebuchet MS"/>
                <a:cs typeface="Trebuchet MS"/>
              </a:rPr>
              <a:t>(CHP)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mantener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varía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inversamente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 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trabajar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metales,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taladros,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tornos,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fresadoras,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dobladoras, punzonadoras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llaves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eléctricas,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inducción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proporcionan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motores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bobinado</a:t>
            </a:r>
            <a:r>
              <a:rPr sz="8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separados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motores </a:t>
            </a:r>
            <a:r>
              <a:rPr sz="850" b="1" spc="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polos</a:t>
            </a:r>
            <a:r>
              <a:rPr sz="8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consecuentes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consecuentes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mitad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operación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alta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mitad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3065184"/>
            <a:ext cx="2402369" cy="19612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63234" y="6649973"/>
            <a:ext cx="1170305" cy="2067560"/>
            <a:chOff x="1208633" y="6649973"/>
            <a:chExt cx="1170305" cy="20675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633" y="6649973"/>
              <a:ext cx="1126947" cy="20674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28114" y="7029830"/>
              <a:ext cx="747395" cy="1545590"/>
            </a:xfrm>
            <a:custGeom>
              <a:avLst/>
              <a:gdLst/>
              <a:ahLst/>
              <a:cxnLst/>
              <a:rect l="l" t="t" r="r" b="b"/>
              <a:pathLst>
                <a:path w="747394" h="1545590">
                  <a:moveTo>
                    <a:pt x="0" y="958684"/>
                  </a:moveTo>
                  <a:lnTo>
                    <a:pt x="369265" y="1545285"/>
                  </a:lnTo>
                </a:path>
                <a:path w="747394" h="1545590">
                  <a:moveTo>
                    <a:pt x="308483" y="0"/>
                  </a:moveTo>
                  <a:lnTo>
                    <a:pt x="747242" y="93433"/>
                  </a:lnTo>
                  <a:lnTo>
                    <a:pt x="609219" y="138176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44876" y="6649974"/>
            <a:ext cx="3841662" cy="22460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57820" y="481990"/>
            <a:ext cx="4206240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devanado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 para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variadas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mitad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ofertas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50" b="1" spc="20" dirty="0">
                <a:solidFill>
                  <a:srgbClr val="171514"/>
                </a:solidFill>
                <a:latin typeface="Trebuchet MS"/>
                <a:cs typeface="Trebuchet MS"/>
              </a:rPr>
              <a:t>servicio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pesado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50" b="1" spc="45" dirty="0">
                <a:solidFill>
                  <a:srgbClr val="171514"/>
                </a:solidFill>
                <a:latin typeface="Trebuchet MS"/>
                <a:cs typeface="Trebuchet MS"/>
              </a:rPr>
              <a:t>dos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velocidades Clase </a:t>
            </a:r>
            <a:r>
              <a:rPr sz="850" b="1" spc="-15" dirty="0">
                <a:solidFill>
                  <a:srgbClr val="171514"/>
                </a:solidFill>
                <a:latin typeface="Trebuchet MS"/>
                <a:cs typeface="Trebuchet MS"/>
              </a:rPr>
              <a:t>30 </a:t>
            </a:r>
            <a:r>
              <a:rPr sz="850" b="1" spc="-2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devanado separado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consecuentes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constante.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4,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medios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compensación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ambiental.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arrancadores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32.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8256396" y="5074852"/>
            <a:ext cx="17246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spcBef>
                <a:spcPts val="10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pesado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velocidades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relés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electrónicos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sobrecarga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ESP200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2" y="5565397"/>
            <a:ext cx="14497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0" dirty="0">
                <a:solidFill>
                  <a:srgbClr val="171514"/>
                </a:solidFill>
                <a:latin typeface="Trebuchet MS"/>
                <a:cs typeface="Trebuchet MS"/>
              </a:rPr>
              <a:t>Entrantes</a:t>
            </a:r>
            <a:r>
              <a:rPr sz="1000" b="1" spc="-7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1" y="5529838"/>
            <a:ext cx="412115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arrancadores combinados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envolventes.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4230" y="6918018"/>
            <a:ext cx="509270" cy="3861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26800"/>
              </a:lnSpc>
              <a:spcBef>
                <a:spcPts val="4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Desconectar 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61430" y="8607502"/>
            <a:ext cx="5937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1263" y="8767314"/>
            <a:ext cx="1266190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spcBef>
                <a:spcPts val="17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combinado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Clase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17</a:t>
            </a:r>
            <a:endParaRPr sz="650">
              <a:latin typeface="Microsoft Sans Serif"/>
              <a:cs typeface="Microsoft Sans Serif"/>
            </a:endParaRPr>
          </a:p>
          <a:p>
            <a:pPr marL="8255" algn="ctr">
              <a:spcBef>
                <a:spcPts val="80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gabinete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93034" y="8980437"/>
            <a:ext cx="10972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1547" y="3737279"/>
            <a:ext cx="381635" cy="139700"/>
          </a:xfrm>
          <a:custGeom>
            <a:avLst/>
            <a:gdLst/>
            <a:ahLst/>
            <a:cxnLst/>
            <a:rect l="l" t="t" r="r" b="b"/>
            <a:pathLst>
              <a:path w="381635" h="139700">
                <a:moveTo>
                  <a:pt x="381228" y="0"/>
                </a:moveTo>
                <a:lnTo>
                  <a:pt x="241782" y="139458"/>
                </a:lnTo>
                <a:lnTo>
                  <a:pt x="0" y="138557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19488" y="3569767"/>
            <a:ext cx="210820" cy="635"/>
          </a:xfrm>
          <a:custGeom>
            <a:avLst/>
            <a:gdLst/>
            <a:ahLst/>
            <a:cxnLst/>
            <a:rect l="l" t="t" r="r" b="b"/>
            <a:pathLst>
              <a:path w="210820" h="635">
                <a:moveTo>
                  <a:pt x="0" y="634"/>
                </a:moveTo>
                <a:lnTo>
                  <a:pt x="210642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5936" y="3212796"/>
            <a:ext cx="1459230" cy="708025"/>
          </a:xfrm>
          <a:custGeom>
            <a:avLst/>
            <a:gdLst/>
            <a:ahLst/>
            <a:cxnLst/>
            <a:rect l="l" t="t" r="r" b="b"/>
            <a:pathLst>
              <a:path w="1459229" h="708025">
                <a:moveTo>
                  <a:pt x="1066838" y="185826"/>
                </a:moveTo>
                <a:lnTo>
                  <a:pt x="927392" y="46367"/>
                </a:lnTo>
                <a:lnTo>
                  <a:pt x="683806" y="43649"/>
                </a:lnTo>
              </a:path>
              <a:path w="1459229" h="708025">
                <a:moveTo>
                  <a:pt x="1227124" y="123329"/>
                </a:moveTo>
                <a:lnTo>
                  <a:pt x="1273745" y="128053"/>
                </a:lnTo>
                <a:lnTo>
                  <a:pt x="1317215" y="141596"/>
                </a:lnTo>
                <a:lnTo>
                  <a:pt x="1356587" y="163013"/>
                </a:lnTo>
                <a:lnTo>
                  <a:pt x="1390919" y="191360"/>
                </a:lnTo>
                <a:lnTo>
                  <a:pt x="1419266" y="225692"/>
                </a:lnTo>
                <a:lnTo>
                  <a:pt x="1440683" y="265065"/>
                </a:lnTo>
                <a:lnTo>
                  <a:pt x="1454226" y="308534"/>
                </a:lnTo>
                <a:lnTo>
                  <a:pt x="1458950" y="355155"/>
                </a:lnTo>
                <a:lnTo>
                  <a:pt x="1454226" y="401772"/>
                </a:lnTo>
                <a:lnTo>
                  <a:pt x="1440683" y="445238"/>
                </a:lnTo>
                <a:lnTo>
                  <a:pt x="1419266" y="484608"/>
                </a:lnTo>
                <a:lnTo>
                  <a:pt x="1390919" y="518939"/>
                </a:lnTo>
                <a:lnTo>
                  <a:pt x="1356587" y="547285"/>
                </a:lnTo>
                <a:lnTo>
                  <a:pt x="1317215" y="568701"/>
                </a:lnTo>
                <a:lnTo>
                  <a:pt x="1273745" y="582244"/>
                </a:lnTo>
                <a:lnTo>
                  <a:pt x="1227124" y="586968"/>
                </a:lnTo>
                <a:lnTo>
                  <a:pt x="1180504" y="582244"/>
                </a:lnTo>
                <a:lnTo>
                  <a:pt x="1137036" y="568701"/>
                </a:lnTo>
                <a:lnTo>
                  <a:pt x="1097665" y="547285"/>
                </a:lnTo>
                <a:lnTo>
                  <a:pt x="1063336" y="518939"/>
                </a:lnTo>
                <a:lnTo>
                  <a:pt x="1034991" y="484608"/>
                </a:lnTo>
                <a:lnTo>
                  <a:pt x="1013576" y="445238"/>
                </a:lnTo>
                <a:lnTo>
                  <a:pt x="1000035" y="401772"/>
                </a:lnTo>
                <a:lnTo>
                  <a:pt x="995311" y="355155"/>
                </a:lnTo>
                <a:lnTo>
                  <a:pt x="1000035" y="308534"/>
                </a:lnTo>
                <a:lnTo>
                  <a:pt x="1013576" y="265065"/>
                </a:lnTo>
                <a:lnTo>
                  <a:pt x="1034991" y="225692"/>
                </a:lnTo>
                <a:lnTo>
                  <a:pt x="1063336" y="191360"/>
                </a:lnTo>
                <a:lnTo>
                  <a:pt x="1097665" y="163013"/>
                </a:lnTo>
                <a:lnTo>
                  <a:pt x="1137036" y="141596"/>
                </a:lnTo>
                <a:lnTo>
                  <a:pt x="1180504" y="128053"/>
                </a:lnTo>
                <a:lnTo>
                  <a:pt x="1227124" y="123329"/>
                </a:lnTo>
                <a:close/>
              </a:path>
              <a:path w="1459229" h="708025">
                <a:moveTo>
                  <a:pt x="616788" y="625005"/>
                </a:moveTo>
                <a:lnTo>
                  <a:pt x="608738" y="631890"/>
                </a:lnTo>
                <a:lnTo>
                  <a:pt x="602534" y="640541"/>
                </a:lnTo>
                <a:lnTo>
                  <a:pt x="598541" y="650667"/>
                </a:lnTo>
                <a:lnTo>
                  <a:pt x="597128" y="661974"/>
                </a:lnTo>
                <a:lnTo>
                  <a:pt x="600593" y="679714"/>
                </a:lnTo>
                <a:lnTo>
                  <a:pt x="610104" y="694212"/>
                </a:lnTo>
                <a:lnTo>
                  <a:pt x="624335" y="703992"/>
                </a:lnTo>
                <a:lnTo>
                  <a:pt x="641959" y="707580"/>
                </a:lnTo>
                <a:lnTo>
                  <a:pt x="659706" y="703992"/>
                </a:lnTo>
                <a:lnTo>
                  <a:pt x="674208" y="694212"/>
                </a:lnTo>
                <a:lnTo>
                  <a:pt x="683989" y="679714"/>
                </a:lnTo>
                <a:lnTo>
                  <a:pt x="687577" y="661974"/>
                </a:lnTo>
                <a:lnTo>
                  <a:pt x="833881" y="661974"/>
                </a:lnTo>
              </a:path>
              <a:path w="1459229" h="708025">
                <a:moveTo>
                  <a:pt x="578764" y="701078"/>
                </a:moveTo>
                <a:lnTo>
                  <a:pt x="586813" y="694190"/>
                </a:lnTo>
                <a:lnTo>
                  <a:pt x="593018" y="685536"/>
                </a:lnTo>
                <a:lnTo>
                  <a:pt x="597011" y="675410"/>
                </a:lnTo>
                <a:lnTo>
                  <a:pt x="598423" y="664108"/>
                </a:lnTo>
                <a:lnTo>
                  <a:pt x="594958" y="646361"/>
                </a:lnTo>
                <a:lnTo>
                  <a:pt x="585447" y="631859"/>
                </a:lnTo>
                <a:lnTo>
                  <a:pt x="571217" y="622078"/>
                </a:lnTo>
                <a:lnTo>
                  <a:pt x="553592" y="618490"/>
                </a:lnTo>
                <a:lnTo>
                  <a:pt x="535845" y="622078"/>
                </a:lnTo>
                <a:lnTo>
                  <a:pt x="521344" y="631859"/>
                </a:lnTo>
                <a:lnTo>
                  <a:pt x="511562" y="646361"/>
                </a:lnTo>
                <a:lnTo>
                  <a:pt x="507974" y="664108"/>
                </a:lnTo>
                <a:lnTo>
                  <a:pt x="660" y="664108"/>
                </a:lnTo>
              </a:path>
              <a:path w="1459229" h="708025">
                <a:moveTo>
                  <a:pt x="617702" y="319836"/>
                </a:moveTo>
                <a:lnTo>
                  <a:pt x="609651" y="326722"/>
                </a:lnTo>
                <a:lnTo>
                  <a:pt x="603442" y="335373"/>
                </a:lnTo>
                <a:lnTo>
                  <a:pt x="599444" y="345498"/>
                </a:lnTo>
                <a:lnTo>
                  <a:pt x="598030" y="356806"/>
                </a:lnTo>
                <a:lnTo>
                  <a:pt x="601497" y="374553"/>
                </a:lnTo>
                <a:lnTo>
                  <a:pt x="611011" y="389054"/>
                </a:lnTo>
                <a:lnTo>
                  <a:pt x="625242" y="398836"/>
                </a:lnTo>
                <a:lnTo>
                  <a:pt x="642861" y="402424"/>
                </a:lnTo>
                <a:lnTo>
                  <a:pt x="660615" y="398836"/>
                </a:lnTo>
                <a:lnTo>
                  <a:pt x="675120" y="389054"/>
                </a:lnTo>
                <a:lnTo>
                  <a:pt x="684904" y="374553"/>
                </a:lnTo>
                <a:lnTo>
                  <a:pt x="688492" y="356806"/>
                </a:lnTo>
                <a:lnTo>
                  <a:pt x="834783" y="356806"/>
                </a:lnTo>
              </a:path>
              <a:path w="1459229" h="708025">
                <a:moveTo>
                  <a:pt x="579666" y="395897"/>
                </a:moveTo>
                <a:lnTo>
                  <a:pt x="587715" y="389017"/>
                </a:lnTo>
                <a:lnTo>
                  <a:pt x="593920" y="380366"/>
                </a:lnTo>
                <a:lnTo>
                  <a:pt x="597913" y="370242"/>
                </a:lnTo>
                <a:lnTo>
                  <a:pt x="599325" y="358940"/>
                </a:lnTo>
                <a:lnTo>
                  <a:pt x="595860" y="341191"/>
                </a:lnTo>
                <a:lnTo>
                  <a:pt x="586349" y="326685"/>
                </a:lnTo>
                <a:lnTo>
                  <a:pt x="572118" y="316899"/>
                </a:lnTo>
                <a:lnTo>
                  <a:pt x="554494" y="313309"/>
                </a:lnTo>
                <a:lnTo>
                  <a:pt x="536747" y="316899"/>
                </a:lnTo>
                <a:lnTo>
                  <a:pt x="522246" y="326685"/>
                </a:lnTo>
                <a:lnTo>
                  <a:pt x="512464" y="341191"/>
                </a:lnTo>
                <a:lnTo>
                  <a:pt x="508876" y="358940"/>
                </a:lnTo>
                <a:lnTo>
                  <a:pt x="0" y="358940"/>
                </a:lnTo>
              </a:path>
              <a:path w="1459229" h="708025">
                <a:moveTo>
                  <a:pt x="617702" y="6515"/>
                </a:moveTo>
                <a:lnTo>
                  <a:pt x="609651" y="13400"/>
                </a:lnTo>
                <a:lnTo>
                  <a:pt x="603442" y="22051"/>
                </a:lnTo>
                <a:lnTo>
                  <a:pt x="599444" y="32177"/>
                </a:lnTo>
                <a:lnTo>
                  <a:pt x="598030" y="43484"/>
                </a:lnTo>
                <a:lnTo>
                  <a:pt x="601497" y="61231"/>
                </a:lnTo>
                <a:lnTo>
                  <a:pt x="611011" y="75733"/>
                </a:lnTo>
                <a:lnTo>
                  <a:pt x="625242" y="85515"/>
                </a:lnTo>
                <a:lnTo>
                  <a:pt x="642861" y="89103"/>
                </a:lnTo>
                <a:lnTo>
                  <a:pt x="660615" y="85515"/>
                </a:lnTo>
                <a:lnTo>
                  <a:pt x="675120" y="75733"/>
                </a:lnTo>
                <a:lnTo>
                  <a:pt x="684904" y="61231"/>
                </a:lnTo>
                <a:lnTo>
                  <a:pt x="688492" y="43484"/>
                </a:lnTo>
                <a:lnTo>
                  <a:pt x="834783" y="43484"/>
                </a:lnTo>
              </a:path>
              <a:path w="1459229" h="708025">
                <a:moveTo>
                  <a:pt x="579666" y="82588"/>
                </a:moveTo>
                <a:lnTo>
                  <a:pt x="587715" y="75706"/>
                </a:lnTo>
                <a:lnTo>
                  <a:pt x="593920" y="67051"/>
                </a:lnTo>
                <a:lnTo>
                  <a:pt x="597913" y="56922"/>
                </a:lnTo>
                <a:lnTo>
                  <a:pt x="599325" y="45618"/>
                </a:lnTo>
                <a:lnTo>
                  <a:pt x="595860" y="27871"/>
                </a:lnTo>
                <a:lnTo>
                  <a:pt x="586349" y="13369"/>
                </a:lnTo>
                <a:lnTo>
                  <a:pt x="572118" y="3588"/>
                </a:lnTo>
                <a:lnTo>
                  <a:pt x="554494" y="0"/>
                </a:lnTo>
                <a:lnTo>
                  <a:pt x="536747" y="3588"/>
                </a:lnTo>
                <a:lnTo>
                  <a:pt x="522246" y="13369"/>
                </a:lnTo>
                <a:lnTo>
                  <a:pt x="512464" y="27871"/>
                </a:lnTo>
                <a:lnTo>
                  <a:pt x="508876" y="45618"/>
                </a:lnTo>
                <a:lnTo>
                  <a:pt x="0" y="45618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13166" y="3875836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4977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247" y="3758121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65426" y="3758121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13166" y="3570668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4977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34247" y="3452940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27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65426" y="3452940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27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13166" y="3257346"/>
            <a:ext cx="355600" cy="1270"/>
          </a:xfrm>
          <a:custGeom>
            <a:avLst/>
            <a:gdLst/>
            <a:ahLst/>
            <a:cxnLst/>
            <a:rect l="l" t="t" r="r" b="b"/>
            <a:pathLst>
              <a:path w="355600" h="1270">
                <a:moveTo>
                  <a:pt x="0" y="914"/>
                </a:moveTo>
                <a:lnTo>
                  <a:pt x="354977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34247" y="3139631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65426" y="3139631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181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4109" y="3215182"/>
            <a:ext cx="80175" cy="7264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4140" y="3528505"/>
            <a:ext cx="94983" cy="7264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520" y="3833672"/>
            <a:ext cx="96088" cy="736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59964" y="3081870"/>
            <a:ext cx="124256" cy="7515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64486" y="3707600"/>
            <a:ext cx="124269" cy="7515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65741" y="4288967"/>
            <a:ext cx="124269" cy="7515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64486" y="3404247"/>
            <a:ext cx="124269" cy="7515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98344" y="3065170"/>
            <a:ext cx="75450" cy="7264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02865" y="3690899"/>
            <a:ext cx="75450" cy="726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837116" y="4509503"/>
            <a:ext cx="75463" cy="7265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92755" y="4974971"/>
            <a:ext cx="129794" cy="7373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02865" y="3387547"/>
            <a:ext cx="75450" cy="7264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637040" y="3531082"/>
            <a:ext cx="261797" cy="73748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8744331" y="4545926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5">
                <a:moveTo>
                  <a:pt x="0" y="0"/>
                </a:moveTo>
                <a:lnTo>
                  <a:pt x="188353" y="0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87423" y="3254628"/>
            <a:ext cx="95250" cy="1291590"/>
          </a:xfrm>
          <a:custGeom>
            <a:avLst/>
            <a:gdLst/>
            <a:ahLst/>
            <a:cxnLst/>
            <a:rect l="l" t="t" r="r" b="b"/>
            <a:pathLst>
              <a:path w="95250" h="1291589">
                <a:moveTo>
                  <a:pt x="0" y="0"/>
                </a:moveTo>
                <a:lnTo>
                  <a:pt x="1816" y="1291297"/>
                </a:lnTo>
                <a:lnTo>
                  <a:pt x="95084" y="1291297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03435" y="4545926"/>
            <a:ext cx="292100" cy="241300"/>
          </a:xfrm>
          <a:custGeom>
            <a:avLst/>
            <a:gdLst/>
            <a:ahLst/>
            <a:cxnLst/>
            <a:rect l="l" t="t" r="r" b="b"/>
            <a:pathLst>
              <a:path w="292100" h="241300">
                <a:moveTo>
                  <a:pt x="291592" y="0"/>
                </a:moveTo>
                <a:lnTo>
                  <a:pt x="287959" y="240880"/>
                </a:lnTo>
                <a:lnTo>
                  <a:pt x="0" y="240880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44838" y="4545926"/>
            <a:ext cx="292100" cy="241300"/>
          </a:xfrm>
          <a:custGeom>
            <a:avLst/>
            <a:gdLst/>
            <a:ahLst/>
            <a:cxnLst/>
            <a:rect l="l" t="t" r="r" b="b"/>
            <a:pathLst>
              <a:path w="292100" h="241300">
                <a:moveTo>
                  <a:pt x="0" y="0"/>
                </a:moveTo>
                <a:lnTo>
                  <a:pt x="3632" y="240880"/>
                </a:lnTo>
                <a:lnTo>
                  <a:pt x="291592" y="240880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02534" y="4669092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33713" y="4669092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5">
                <a:moveTo>
                  <a:pt x="0" y="232714"/>
                </a:moveTo>
                <a:lnTo>
                  <a:pt x="0" y="0"/>
                </a:lnTo>
              </a:path>
            </a:pathLst>
          </a:custGeom>
          <a:ln w="453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8279326" y="3531280"/>
            <a:ext cx="2524760" cy="1193165"/>
            <a:chOff x="3224726" y="3531279"/>
            <a:chExt cx="2524760" cy="1193165"/>
          </a:xfrm>
        </p:grpSpPr>
        <p:sp>
          <p:nvSpPr>
            <p:cNvPr id="34" name="object 34"/>
            <p:cNvSpPr/>
            <p:nvPr/>
          </p:nvSpPr>
          <p:spPr>
            <a:xfrm>
              <a:off x="3226993" y="3574287"/>
              <a:ext cx="2520315" cy="1148080"/>
            </a:xfrm>
            <a:custGeom>
              <a:avLst/>
              <a:gdLst/>
              <a:ahLst/>
              <a:cxnLst/>
              <a:rect l="l" t="t" r="r" b="b"/>
              <a:pathLst>
                <a:path w="2520315" h="1148079">
                  <a:moveTo>
                    <a:pt x="2254796" y="1087551"/>
                  </a:moveTo>
                  <a:lnTo>
                    <a:pt x="2067344" y="861174"/>
                  </a:lnTo>
                </a:path>
                <a:path w="2520315" h="1148079">
                  <a:moveTo>
                    <a:pt x="2195029" y="1082128"/>
                  </a:moveTo>
                  <a:lnTo>
                    <a:pt x="2195029" y="849401"/>
                  </a:lnTo>
                </a:path>
                <a:path w="2520315" h="1148079">
                  <a:moveTo>
                    <a:pt x="2126221" y="1082128"/>
                  </a:moveTo>
                  <a:lnTo>
                    <a:pt x="2126221" y="849401"/>
                  </a:lnTo>
                </a:path>
                <a:path w="2520315" h="1148079">
                  <a:moveTo>
                    <a:pt x="2196846" y="968019"/>
                  </a:moveTo>
                  <a:lnTo>
                    <a:pt x="2518321" y="968019"/>
                  </a:lnTo>
                  <a:lnTo>
                    <a:pt x="2520111" y="597662"/>
                  </a:lnTo>
                  <a:lnTo>
                    <a:pt x="57048" y="597662"/>
                  </a:lnTo>
                  <a:lnTo>
                    <a:pt x="48907" y="0"/>
                  </a:lnTo>
                </a:path>
                <a:path w="2520315" h="1148079">
                  <a:moveTo>
                    <a:pt x="1777580" y="967117"/>
                  </a:moveTo>
                  <a:lnTo>
                    <a:pt x="2128926" y="967117"/>
                  </a:lnTo>
                </a:path>
                <a:path w="2520315" h="1148079">
                  <a:moveTo>
                    <a:pt x="1120152" y="968019"/>
                  </a:moveTo>
                  <a:lnTo>
                    <a:pt x="1413548" y="968019"/>
                  </a:lnTo>
                </a:path>
                <a:path w="2520315" h="1148079">
                  <a:moveTo>
                    <a:pt x="1594599" y="784453"/>
                  </a:moveTo>
                  <a:lnTo>
                    <a:pt x="1642762" y="790956"/>
                  </a:lnTo>
                  <a:lnTo>
                    <a:pt x="1686095" y="809294"/>
                  </a:lnTo>
                  <a:lnTo>
                    <a:pt x="1722848" y="837717"/>
                  </a:lnTo>
                  <a:lnTo>
                    <a:pt x="1751269" y="874471"/>
                  </a:lnTo>
                  <a:lnTo>
                    <a:pt x="1769606" y="917803"/>
                  </a:lnTo>
                  <a:lnTo>
                    <a:pt x="1776107" y="965962"/>
                  </a:lnTo>
                  <a:lnTo>
                    <a:pt x="1769606" y="1014115"/>
                  </a:lnTo>
                  <a:lnTo>
                    <a:pt x="1751269" y="1057447"/>
                  </a:lnTo>
                  <a:lnTo>
                    <a:pt x="1722848" y="1094201"/>
                  </a:lnTo>
                  <a:lnTo>
                    <a:pt x="1686095" y="1122626"/>
                  </a:lnTo>
                  <a:lnTo>
                    <a:pt x="1642762" y="1140967"/>
                  </a:lnTo>
                  <a:lnTo>
                    <a:pt x="1594599" y="1147470"/>
                  </a:lnTo>
                  <a:lnTo>
                    <a:pt x="1546446" y="1140967"/>
                  </a:lnTo>
                  <a:lnTo>
                    <a:pt x="1503117" y="1122626"/>
                  </a:lnTo>
                  <a:lnTo>
                    <a:pt x="1466365" y="1094201"/>
                  </a:lnTo>
                  <a:lnTo>
                    <a:pt x="1437944" y="1057447"/>
                  </a:lnTo>
                  <a:lnTo>
                    <a:pt x="1419605" y="1014115"/>
                  </a:lnTo>
                  <a:lnTo>
                    <a:pt x="1413103" y="965962"/>
                  </a:lnTo>
                  <a:lnTo>
                    <a:pt x="1419605" y="917803"/>
                  </a:lnTo>
                  <a:lnTo>
                    <a:pt x="1437944" y="874471"/>
                  </a:lnTo>
                  <a:lnTo>
                    <a:pt x="1466365" y="837717"/>
                  </a:lnTo>
                  <a:lnTo>
                    <a:pt x="1503117" y="809294"/>
                  </a:lnTo>
                  <a:lnTo>
                    <a:pt x="1546446" y="790956"/>
                  </a:lnTo>
                  <a:lnTo>
                    <a:pt x="1594599" y="784453"/>
                  </a:lnTo>
                  <a:close/>
                </a:path>
                <a:path w="2520315" h="1148079">
                  <a:moveTo>
                    <a:pt x="233629" y="990663"/>
                  </a:moveTo>
                  <a:lnTo>
                    <a:pt x="233629" y="866597"/>
                  </a:lnTo>
                </a:path>
                <a:path w="2520315" h="1148079">
                  <a:moveTo>
                    <a:pt x="7251" y="992466"/>
                  </a:moveTo>
                  <a:lnTo>
                    <a:pt x="460019" y="992466"/>
                  </a:lnTo>
                </a:path>
                <a:path w="2520315" h="1148079">
                  <a:moveTo>
                    <a:pt x="441452" y="945388"/>
                  </a:moveTo>
                  <a:lnTo>
                    <a:pt x="450072" y="947134"/>
                  </a:lnTo>
                  <a:lnTo>
                    <a:pt x="457126" y="951895"/>
                  </a:lnTo>
                  <a:lnTo>
                    <a:pt x="461890" y="958948"/>
                  </a:lnTo>
                  <a:lnTo>
                    <a:pt x="463638" y="967574"/>
                  </a:lnTo>
                  <a:lnTo>
                    <a:pt x="461890" y="976195"/>
                  </a:lnTo>
                  <a:lnTo>
                    <a:pt x="457126" y="983249"/>
                  </a:lnTo>
                  <a:lnTo>
                    <a:pt x="450072" y="988013"/>
                  </a:lnTo>
                  <a:lnTo>
                    <a:pt x="441452" y="989761"/>
                  </a:lnTo>
                  <a:lnTo>
                    <a:pt x="432833" y="988013"/>
                  </a:lnTo>
                  <a:lnTo>
                    <a:pt x="425783" y="983249"/>
                  </a:lnTo>
                  <a:lnTo>
                    <a:pt x="421024" y="976195"/>
                  </a:lnTo>
                  <a:lnTo>
                    <a:pt x="419277" y="967574"/>
                  </a:lnTo>
                  <a:lnTo>
                    <a:pt x="421024" y="958948"/>
                  </a:lnTo>
                  <a:lnTo>
                    <a:pt x="425783" y="951895"/>
                  </a:lnTo>
                  <a:lnTo>
                    <a:pt x="432833" y="947134"/>
                  </a:lnTo>
                  <a:lnTo>
                    <a:pt x="441452" y="945388"/>
                  </a:lnTo>
                  <a:close/>
                </a:path>
                <a:path w="2520315" h="1148079">
                  <a:moveTo>
                    <a:pt x="22186" y="945388"/>
                  </a:moveTo>
                  <a:lnTo>
                    <a:pt x="30807" y="947134"/>
                  </a:lnTo>
                  <a:lnTo>
                    <a:pt x="37861" y="951895"/>
                  </a:lnTo>
                  <a:lnTo>
                    <a:pt x="42625" y="958948"/>
                  </a:lnTo>
                  <a:lnTo>
                    <a:pt x="44373" y="967574"/>
                  </a:lnTo>
                  <a:lnTo>
                    <a:pt x="42625" y="976195"/>
                  </a:lnTo>
                  <a:lnTo>
                    <a:pt x="37861" y="983249"/>
                  </a:lnTo>
                  <a:lnTo>
                    <a:pt x="30807" y="988013"/>
                  </a:lnTo>
                  <a:lnTo>
                    <a:pt x="22186" y="989761"/>
                  </a:lnTo>
                  <a:lnTo>
                    <a:pt x="13565" y="988013"/>
                  </a:lnTo>
                  <a:lnTo>
                    <a:pt x="6511" y="983249"/>
                  </a:lnTo>
                  <a:lnTo>
                    <a:pt x="1748" y="976195"/>
                  </a:lnTo>
                  <a:lnTo>
                    <a:pt x="0" y="967574"/>
                  </a:lnTo>
                  <a:lnTo>
                    <a:pt x="1748" y="958948"/>
                  </a:lnTo>
                  <a:lnTo>
                    <a:pt x="6511" y="951895"/>
                  </a:lnTo>
                  <a:lnTo>
                    <a:pt x="13565" y="947134"/>
                  </a:lnTo>
                  <a:lnTo>
                    <a:pt x="22186" y="945388"/>
                  </a:lnTo>
                  <a:close/>
                </a:path>
                <a:path w="2520315" h="1148079">
                  <a:moveTo>
                    <a:pt x="883818" y="884707"/>
                  </a:moveTo>
                  <a:lnTo>
                    <a:pt x="883818" y="760653"/>
                  </a:lnTo>
                </a:path>
                <a:path w="2520315" h="1148079">
                  <a:moveTo>
                    <a:pt x="657428" y="886523"/>
                  </a:moveTo>
                  <a:lnTo>
                    <a:pt x="1110195" y="886523"/>
                  </a:lnTo>
                </a:path>
                <a:path w="2520315" h="1148079">
                  <a:moveTo>
                    <a:pt x="1096162" y="948105"/>
                  </a:moveTo>
                  <a:lnTo>
                    <a:pt x="1104783" y="949852"/>
                  </a:lnTo>
                  <a:lnTo>
                    <a:pt x="1111837" y="954612"/>
                  </a:lnTo>
                  <a:lnTo>
                    <a:pt x="1116600" y="961666"/>
                  </a:lnTo>
                  <a:lnTo>
                    <a:pt x="1118349" y="970292"/>
                  </a:lnTo>
                  <a:lnTo>
                    <a:pt x="1116600" y="978911"/>
                  </a:lnTo>
                  <a:lnTo>
                    <a:pt x="1111837" y="985961"/>
                  </a:lnTo>
                  <a:lnTo>
                    <a:pt x="1104783" y="990720"/>
                  </a:lnTo>
                  <a:lnTo>
                    <a:pt x="1096162" y="992466"/>
                  </a:lnTo>
                  <a:lnTo>
                    <a:pt x="1087536" y="990720"/>
                  </a:lnTo>
                  <a:lnTo>
                    <a:pt x="1080482" y="985961"/>
                  </a:lnTo>
                  <a:lnTo>
                    <a:pt x="1075722" y="978911"/>
                  </a:lnTo>
                  <a:lnTo>
                    <a:pt x="1073975" y="970292"/>
                  </a:lnTo>
                  <a:lnTo>
                    <a:pt x="1075722" y="961666"/>
                  </a:lnTo>
                  <a:lnTo>
                    <a:pt x="1080482" y="954612"/>
                  </a:lnTo>
                  <a:lnTo>
                    <a:pt x="1087536" y="949852"/>
                  </a:lnTo>
                  <a:lnTo>
                    <a:pt x="1096162" y="948105"/>
                  </a:lnTo>
                  <a:close/>
                </a:path>
                <a:path w="2520315" h="1148079">
                  <a:moveTo>
                    <a:pt x="672376" y="948105"/>
                  </a:moveTo>
                  <a:lnTo>
                    <a:pt x="680995" y="949852"/>
                  </a:lnTo>
                  <a:lnTo>
                    <a:pt x="688044" y="954612"/>
                  </a:lnTo>
                  <a:lnTo>
                    <a:pt x="692803" y="961666"/>
                  </a:lnTo>
                  <a:lnTo>
                    <a:pt x="694550" y="970292"/>
                  </a:lnTo>
                  <a:lnTo>
                    <a:pt x="692803" y="978911"/>
                  </a:lnTo>
                  <a:lnTo>
                    <a:pt x="688044" y="985961"/>
                  </a:lnTo>
                  <a:lnTo>
                    <a:pt x="680995" y="990720"/>
                  </a:lnTo>
                  <a:lnTo>
                    <a:pt x="672376" y="992466"/>
                  </a:lnTo>
                  <a:lnTo>
                    <a:pt x="663749" y="990720"/>
                  </a:lnTo>
                  <a:lnTo>
                    <a:pt x="656696" y="985961"/>
                  </a:lnTo>
                  <a:lnTo>
                    <a:pt x="651936" y="978911"/>
                  </a:lnTo>
                  <a:lnTo>
                    <a:pt x="650189" y="970292"/>
                  </a:lnTo>
                  <a:lnTo>
                    <a:pt x="651936" y="961666"/>
                  </a:lnTo>
                  <a:lnTo>
                    <a:pt x="656696" y="954612"/>
                  </a:lnTo>
                  <a:lnTo>
                    <a:pt x="663749" y="949852"/>
                  </a:lnTo>
                  <a:lnTo>
                    <a:pt x="672376" y="948105"/>
                  </a:lnTo>
                  <a:close/>
                </a:path>
              </a:pathLst>
            </a:custGeom>
            <a:ln w="45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41935" y="3531279"/>
              <a:ext cx="71094" cy="71081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57090" y="3221577"/>
            <a:ext cx="71081" cy="71094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809983" y="4513776"/>
            <a:ext cx="71094" cy="71094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458343" y="4506537"/>
            <a:ext cx="71094" cy="7109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038132" y="4241876"/>
            <a:ext cx="205854" cy="75158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384325" y="4318851"/>
            <a:ext cx="197307" cy="9316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761990" y="542951"/>
            <a:ext cx="17246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solidFill>
                  <a:srgbClr val="171514"/>
                </a:solidFill>
                <a:latin typeface="Trebuchet MS"/>
                <a:cs typeface="Trebuchet MS"/>
              </a:rPr>
              <a:t>Controladores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Trebuchet MS"/>
                <a:cs typeface="Trebuchet MS"/>
              </a:rPr>
              <a:t>motores</a:t>
            </a:r>
            <a:r>
              <a:rPr sz="8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Trebuchet MS"/>
                <a:cs typeface="Trebuchet MS"/>
              </a:rPr>
              <a:t>dúplex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42" name="object 42"/>
          <p:cNvSpPr txBox="1"/>
          <p:nvPr/>
        </p:nvSpPr>
        <p:spPr>
          <a:xfrm>
            <a:off x="7957820" y="485800"/>
            <a:ext cx="425577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 común.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específicamente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requieren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controles dúplex,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bombas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sopladores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dobles. Siemens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83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controlador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motor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dúplex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sin </a:t>
            </a: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combinación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84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controlador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motor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dúplex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62041" y="1993293"/>
            <a:ext cx="14382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9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6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90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Trebuchet MS"/>
                <a:cs typeface="Trebuchet MS"/>
              </a:rPr>
              <a:t>pleno</a:t>
            </a:r>
            <a:r>
              <a:rPr sz="90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voltaje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743" y="1947571"/>
            <a:ext cx="43027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pleno.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821" y="5288210"/>
            <a:ext cx="43262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 con voltaje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%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inducción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1200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%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eficiencia.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provoca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compañías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14462" y="2709520"/>
            <a:ext cx="1823085" cy="1409065"/>
            <a:chOff x="3259861" y="2709519"/>
            <a:chExt cx="1823085" cy="1409065"/>
          </a:xfrm>
        </p:grpSpPr>
        <p:sp>
          <p:nvSpPr>
            <p:cNvPr id="3" name="object 3"/>
            <p:cNvSpPr/>
            <p:nvPr/>
          </p:nvSpPr>
          <p:spPr>
            <a:xfrm>
              <a:off x="5019535" y="3413506"/>
              <a:ext cx="49530" cy="691515"/>
            </a:xfrm>
            <a:custGeom>
              <a:avLst/>
              <a:gdLst/>
              <a:ahLst/>
              <a:cxnLst/>
              <a:rect l="l" t="t" r="r" b="b"/>
              <a:pathLst>
                <a:path w="49529" h="691514">
                  <a:moveTo>
                    <a:pt x="0" y="0"/>
                  </a:moveTo>
                  <a:lnTo>
                    <a:pt x="0" y="691299"/>
                  </a:lnTo>
                  <a:lnTo>
                    <a:pt x="49022" y="691299"/>
                  </a:lnTo>
                  <a:lnTo>
                    <a:pt x="41938" y="543696"/>
                  </a:lnTo>
                  <a:lnTo>
                    <a:pt x="36493" y="445277"/>
                  </a:lnTo>
                  <a:lnTo>
                    <a:pt x="30273" y="346754"/>
                  </a:lnTo>
                  <a:lnTo>
                    <a:pt x="23113" y="248051"/>
                  </a:lnTo>
                  <a:lnTo>
                    <a:pt x="19128" y="198608"/>
                  </a:lnTo>
                  <a:lnTo>
                    <a:pt x="14845" y="149091"/>
                  </a:lnTo>
                  <a:lnTo>
                    <a:pt x="10243" y="99490"/>
                  </a:lnTo>
                  <a:lnTo>
                    <a:pt x="5301" y="49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69005" y="2718663"/>
              <a:ext cx="1803400" cy="1390650"/>
            </a:xfrm>
            <a:custGeom>
              <a:avLst/>
              <a:gdLst/>
              <a:ahLst/>
              <a:cxnLst/>
              <a:rect l="l" t="t" r="r" b="b"/>
              <a:pathLst>
                <a:path w="1803400" h="1390650">
                  <a:moveTo>
                    <a:pt x="0" y="341528"/>
                  </a:moveTo>
                  <a:lnTo>
                    <a:pt x="62746" y="361868"/>
                  </a:lnTo>
                  <a:lnTo>
                    <a:pt x="124486" y="377096"/>
                  </a:lnTo>
                  <a:lnTo>
                    <a:pt x="184959" y="387656"/>
                  </a:lnTo>
                  <a:lnTo>
                    <a:pt x="243905" y="393992"/>
                  </a:lnTo>
                  <a:lnTo>
                    <a:pt x="301064" y="396548"/>
                  </a:lnTo>
                  <a:lnTo>
                    <a:pt x="356175" y="395767"/>
                  </a:lnTo>
                  <a:lnTo>
                    <a:pt x="408978" y="392092"/>
                  </a:lnTo>
                  <a:lnTo>
                    <a:pt x="459212" y="385968"/>
                  </a:lnTo>
                  <a:lnTo>
                    <a:pt x="506618" y="377838"/>
                  </a:lnTo>
                  <a:lnTo>
                    <a:pt x="550934" y="368146"/>
                  </a:lnTo>
                  <a:lnTo>
                    <a:pt x="591900" y="357336"/>
                  </a:lnTo>
                  <a:lnTo>
                    <a:pt x="629257" y="345850"/>
                  </a:lnTo>
                  <a:lnTo>
                    <a:pt x="692098" y="322628"/>
                  </a:lnTo>
                  <a:lnTo>
                    <a:pt x="737374" y="302031"/>
                  </a:lnTo>
                  <a:lnTo>
                    <a:pt x="784024" y="275283"/>
                  </a:lnTo>
                  <a:lnTo>
                    <a:pt x="826010" y="247164"/>
                  </a:lnTo>
                  <a:lnTo>
                    <a:pt x="864522" y="218497"/>
                  </a:lnTo>
                  <a:lnTo>
                    <a:pt x="900749" y="190104"/>
                  </a:lnTo>
                  <a:lnTo>
                    <a:pt x="935880" y="162811"/>
                  </a:lnTo>
                  <a:lnTo>
                    <a:pt x="971105" y="137439"/>
                  </a:lnTo>
                  <a:lnTo>
                    <a:pt x="1024306" y="103091"/>
                  </a:lnTo>
                  <a:lnTo>
                    <a:pt x="1075329" y="73480"/>
                  </a:lnTo>
                  <a:lnTo>
                    <a:pt x="1124245" y="48707"/>
                  </a:lnTo>
                  <a:lnTo>
                    <a:pt x="1171127" y="28871"/>
                  </a:lnTo>
                  <a:lnTo>
                    <a:pt x="1216047" y="14074"/>
                  </a:lnTo>
                  <a:lnTo>
                    <a:pt x="1259076" y="4417"/>
                  </a:lnTo>
                  <a:lnTo>
                    <a:pt x="1300286" y="0"/>
                  </a:lnTo>
                  <a:lnTo>
                    <a:pt x="1339749" y="923"/>
                  </a:lnTo>
                  <a:lnTo>
                    <a:pt x="1377538" y="7289"/>
                  </a:lnTo>
                  <a:lnTo>
                    <a:pt x="1448378" y="36748"/>
                  </a:lnTo>
                  <a:lnTo>
                    <a:pt x="1481573" y="60043"/>
                  </a:lnTo>
                  <a:lnTo>
                    <a:pt x="1513382" y="89183"/>
                  </a:lnTo>
                  <a:lnTo>
                    <a:pt x="1543875" y="124269"/>
                  </a:lnTo>
                  <a:lnTo>
                    <a:pt x="1581765" y="177866"/>
                  </a:lnTo>
                  <a:lnTo>
                    <a:pt x="1615095" y="234965"/>
                  </a:lnTo>
                  <a:lnTo>
                    <a:pt x="1644135" y="294241"/>
                  </a:lnTo>
                  <a:lnTo>
                    <a:pt x="1669154" y="354364"/>
                  </a:lnTo>
                  <a:lnTo>
                    <a:pt x="1690422" y="414008"/>
                  </a:lnTo>
                  <a:lnTo>
                    <a:pt x="1708208" y="471845"/>
                  </a:lnTo>
                  <a:lnTo>
                    <a:pt x="1722781" y="526548"/>
                  </a:lnTo>
                  <a:lnTo>
                    <a:pt x="1734412" y="576790"/>
                  </a:lnTo>
                  <a:lnTo>
                    <a:pt x="1743369" y="621243"/>
                  </a:lnTo>
                  <a:lnTo>
                    <a:pt x="1754343" y="687472"/>
                  </a:lnTo>
                  <a:lnTo>
                    <a:pt x="1798459" y="1165580"/>
                  </a:lnTo>
                  <a:lnTo>
                    <a:pt x="1802841" y="1390523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69056" y="3754094"/>
              <a:ext cx="1806575" cy="183515"/>
            </a:xfrm>
            <a:custGeom>
              <a:avLst/>
              <a:gdLst/>
              <a:ahLst/>
              <a:cxnLst/>
              <a:rect l="l" t="t" r="r" b="b"/>
              <a:pathLst>
                <a:path w="1806575" h="183514">
                  <a:moveTo>
                    <a:pt x="0" y="183248"/>
                  </a:moveTo>
                  <a:lnTo>
                    <a:pt x="1806143" y="177761"/>
                  </a:lnTo>
                </a:path>
                <a:path w="1806575" h="183514">
                  <a:moveTo>
                    <a:pt x="1104" y="6578"/>
                  </a:moveTo>
                  <a:lnTo>
                    <a:pt x="180284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67875" y="3587851"/>
              <a:ext cx="1812925" cy="0"/>
            </a:xfrm>
            <a:custGeom>
              <a:avLst/>
              <a:gdLst/>
              <a:ahLst/>
              <a:cxnLst/>
              <a:rect l="l" t="t" r="r" b="b"/>
              <a:pathLst>
                <a:path w="1812925">
                  <a:moveTo>
                    <a:pt x="0" y="0"/>
                  </a:moveTo>
                  <a:lnTo>
                    <a:pt x="627316" y="0"/>
                  </a:lnTo>
                </a:path>
                <a:path w="1812925">
                  <a:moveTo>
                    <a:pt x="1436382" y="0"/>
                  </a:moveTo>
                  <a:lnTo>
                    <a:pt x="1812886" y="0"/>
                  </a:lnTo>
                </a:path>
              </a:pathLst>
            </a:custGeom>
            <a:ln w="1003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0161" y="3409543"/>
              <a:ext cx="1806575" cy="4445"/>
            </a:xfrm>
            <a:custGeom>
              <a:avLst/>
              <a:gdLst/>
              <a:ahLst/>
              <a:cxnLst/>
              <a:rect l="l" t="t" r="r" b="b"/>
              <a:pathLst>
                <a:path w="1806575" h="4445">
                  <a:moveTo>
                    <a:pt x="0" y="0"/>
                  </a:moveTo>
                  <a:lnTo>
                    <a:pt x="1806130" y="43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67875" y="3235623"/>
              <a:ext cx="1806575" cy="0"/>
            </a:xfrm>
            <a:custGeom>
              <a:avLst/>
              <a:gdLst/>
              <a:ahLst/>
              <a:cxnLst/>
              <a:rect l="l" t="t" r="r" b="b"/>
              <a:pathLst>
                <a:path w="1806575">
                  <a:moveTo>
                    <a:pt x="0" y="0"/>
                  </a:moveTo>
                  <a:lnTo>
                    <a:pt x="885545" y="0"/>
                  </a:lnTo>
                </a:path>
                <a:path w="1806575">
                  <a:moveTo>
                    <a:pt x="1589252" y="0"/>
                  </a:moveTo>
                  <a:lnTo>
                    <a:pt x="1806308" y="0"/>
                  </a:lnTo>
                </a:path>
              </a:pathLst>
            </a:custGeom>
            <a:ln w="78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0161" y="2882849"/>
              <a:ext cx="1802130" cy="175895"/>
            </a:xfrm>
            <a:custGeom>
              <a:avLst/>
              <a:gdLst/>
              <a:ahLst/>
              <a:cxnLst/>
              <a:rect l="l" t="t" r="r" b="b"/>
              <a:pathLst>
                <a:path w="1802129" h="175894">
                  <a:moveTo>
                    <a:pt x="0" y="175564"/>
                  </a:moveTo>
                  <a:lnTo>
                    <a:pt x="1801736" y="170078"/>
                  </a:lnTo>
                </a:path>
                <a:path w="1802129" h="175894">
                  <a:moveTo>
                    <a:pt x="0" y="0"/>
                  </a:moveTo>
                  <a:lnTo>
                    <a:pt x="1801736" y="32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0161" y="2718257"/>
              <a:ext cx="1812925" cy="0"/>
            </a:xfrm>
            <a:custGeom>
              <a:avLst/>
              <a:gdLst/>
              <a:ahLst/>
              <a:cxnLst/>
              <a:rect l="l" t="t" r="r" b="b"/>
              <a:pathLst>
                <a:path w="1812925">
                  <a:moveTo>
                    <a:pt x="0" y="0"/>
                  </a:moveTo>
                  <a:lnTo>
                    <a:pt x="49326" y="0"/>
                  </a:lnTo>
                </a:path>
                <a:path w="1812925">
                  <a:moveTo>
                    <a:pt x="1031036" y="0"/>
                  </a:moveTo>
                  <a:lnTo>
                    <a:pt x="1812721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324761" y="2531719"/>
            <a:ext cx="1802130" cy="3810"/>
          </a:xfrm>
          <a:custGeom>
            <a:avLst/>
            <a:gdLst/>
            <a:ahLst/>
            <a:cxnLst/>
            <a:rect l="l" t="t" r="r" b="b"/>
            <a:pathLst>
              <a:path w="1802129" h="3810">
                <a:moveTo>
                  <a:pt x="0" y="0"/>
                </a:moveTo>
                <a:lnTo>
                  <a:pt x="1801736" y="328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24762" y="2360548"/>
            <a:ext cx="1798955" cy="2540"/>
          </a:xfrm>
          <a:custGeom>
            <a:avLst/>
            <a:gdLst/>
            <a:ahLst/>
            <a:cxnLst/>
            <a:rect l="l" t="t" r="r" b="b"/>
            <a:pathLst>
              <a:path w="1798954" h="2539">
                <a:moveTo>
                  <a:pt x="0" y="2184"/>
                </a:moveTo>
                <a:lnTo>
                  <a:pt x="179844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23656" y="2180589"/>
            <a:ext cx="1803400" cy="0"/>
          </a:xfrm>
          <a:custGeom>
            <a:avLst/>
            <a:gdLst/>
            <a:ahLst/>
            <a:cxnLst/>
            <a:rect l="l" t="t" r="r" b="b"/>
            <a:pathLst>
              <a:path w="1803400">
                <a:moveTo>
                  <a:pt x="0" y="0"/>
                </a:moveTo>
                <a:lnTo>
                  <a:pt x="180284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61359" y="2501316"/>
            <a:ext cx="0" cy="1608455"/>
          </a:xfrm>
          <a:custGeom>
            <a:avLst/>
            <a:gdLst/>
            <a:ahLst/>
            <a:cxnLst/>
            <a:rect l="l" t="t" r="r" b="b"/>
            <a:pathLst>
              <a:path h="1608454">
                <a:moveTo>
                  <a:pt x="0" y="0"/>
                </a:moveTo>
                <a:lnTo>
                  <a:pt x="0" y="1608391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61359" y="1991767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4">
                <a:moveTo>
                  <a:pt x="0" y="0"/>
                </a:moveTo>
                <a:lnTo>
                  <a:pt x="0" y="392506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780308" y="3335986"/>
            <a:ext cx="0" cy="772795"/>
          </a:xfrm>
          <a:custGeom>
            <a:avLst/>
            <a:gdLst/>
            <a:ahLst/>
            <a:cxnLst/>
            <a:rect l="l" t="t" r="r" b="b"/>
            <a:pathLst>
              <a:path h="772795">
                <a:moveTo>
                  <a:pt x="0" y="0"/>
                </a:moveTo>
                <a:lnTo>
                  <a:pt x="0" y="772617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780308" y="2501316"/>
            <a:ext cx="0" cy="711835"/>
          </a:xfrm>
          <a:custGeom>
            <a:avLst/>
            <a:gdLst/>
            <a:ahLst/>
            <a:cxnLst/>
            <a:rect l="l" t="t" r="r" b="b"/>
            <a:pathLst>
              <a:path h="711835">
                <a:moveTo>
                  <a:pt x="0" y="0"/>
                </a:moveTo>
                <a:lnTo>
                  <a:pt x="0" y="711758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80308" y="1991767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4">
                <a:moveTo>
                  <a:pt x="0" y="0"/>
                </a:moveTo>
                <a:lnTo>
                  <a:pt x="0" y="392506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08578" y="3643224"/>
            <a:ext cx="0" cy="469265"/>
          </a:xfrm>
          <a:custGeom>
            <a:avLst/>
            <a:gdLst/>
            <a:ahLst/>
            <a:cxnLst/>
            <a:rect l="l" t="t" r="r" b="b"/>
            <a:pathLst>
              <a:path h="469264">
                <a:moveTo>
                  <a:pt x="0" y="0"/>
                </a:moveTo>
                <a:lnTo>
                  <a:pt x="0" y="468668"/>
                </a:lnTo>
              </a:path>
            </a:pathLst>
          </a:custGeom>
          <a:ln w="67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8578" y="333598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340"/>
                </a:lnTo>
              </a:path>
            </a:pathLst>
          </a:custGeom>
          <a:ln w="67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08578" y="2501316"/>
            <a:ext cx="0" cy="711835"/>
          </a:xfrm>
          <a:custGeom>
            <a:avLst/>
            <a:gdLst/>
            <a:ahLst/>
            <a:cxnLst/>
            <a:rect l="l" t="t" r="r" b="b"/>
            <a:pathLst>
              <a:path h="711835">
                <a:moveTo>
                  <a:pt x="0" y="0"/>
                </a:moveTo>
                <a:lnTo>
                  <a:pt x="0" y="711758"/>
                </a:lnTo>
              </a:path>
            </a:pathLst>
          </a:custGeom>
          <a:ln w="67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08578" y="1991767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4">
                <a:moveTo>
                  <a:pt x="0" y="0"/>
                </a:moveTo>
                <a:lnTo>
                  <a:pt x="0" y="392506"/>
                </a:lnTo>
              </a:path>
            </a:pathLst>
          </a:custGeom>
          <a:ln w="67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418199" y="3643223"/>
            <a:ext cx="0" cy="471170"/>
          </a:xfrm>
          <a:custGeom>
            <a:avLst/>
            <a:gdLst/>
            <a:ahLst/>
            <a:cxnLst/>
            <a:rect l="l" t="t" r="r" b="b"/>
            <a:pathLst>
              <a:path h="471170">
                <a:moveTo>
                  <a:pt x="0" y="0"/>
                </a:moveTo>
                <a:lnTo>
                  <a:pt x="0" y="470877"/>
                </a:lnTo>
              </a:path>
            </a:pathLst>
          </a:custGeom>
          <a:ln w="567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18199" y="333598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340"/>
                </a:lnTo>
              </a:path>
            </a:pathLst>
          </a:custGeom>
          <a:ln w="567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18199" y="2501316"/>
            <a:ext cx="0" cy="711835"/>
          </a:xfrm>
          <a:custGeom>
            <a:avLst/>
            <a:gdLst/>
            <a:ahLst/>
            <a:cxnLst/>
            <a:rect l="l" t="t" r="r" b="b"/>
            <a:pathLst>
              <a:path h="711835">
                <a:moveTo>
                  <a:pt x="0" y="0"/>
                </a:moveTo>
                <a:lnTo>
                  <a:pt x="0" y="711758"/>
                </a:lnTo>
              </a:path>
            </a:pathLst>
          </a:custGeom>
          <a:ln w="567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18199" y="1991767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4">
                <a:moveTo>
                  <a:pt x="0" y="0"/>
                </a:moveTo>
                <a:lnTo>
                  <a:pt x="0" y="392506"/>
                </a:lnTo>
              </a:path>
            </a:pathLst>
          </a:custGeom>
          <a:ln w="567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246476" y="3643224"/>
            <a:ext cx="0" cy="465455"/>
          </a:xfrm>
          <a:custGeom>
            <a:avLst/>
            <a:gdLst/>
            <a:ahLst/>
            <a:cxnLst/>
            <a:rect l="l" t="t" r="r" b="b"/>
            <a:pathLst>
              <a:path h="465454">
                <a:moveTo>
                  <a:pt x="0" y="0"/>
                </a:moveTo>
                <a:lnTo>
                  <a:pt x="0" y="465378"/>
                </a:lnTo>
              </a:path>
            </a:pathLst>
          </a:custGeom>
          <a:ln w="678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46476" y="333598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340"/>
                </a:lnTo>
              </a:path>
            </a:pathLst>
          </a:custGeom>
          <a:ln w="678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46476" y="2773439"/>
            <a:ext cx="0" cy="440055"/>
          </a:xfrm>
          <a:custGeom>
            <a:avLst/>
            <a:gdLst/>
            <a:ahLst/>
            <a:cxnLst/>
            <a:rect l="l" t="t" r="r" b="b"/>
            <a:pathLst>
              <a:path h="440055">
                <a:moveTo>
                  <a:pt x="0" y="0"/>
                </a:moveTo>
                <a:lnTo>
                  <a:pt x="0" y="439635"/>
                </a:lnTo>
              </a:path>
            </a:pathLst>
          </a:custGeom>
          <a:ln w="678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246476" y="2501316"/>
            <a:ext cx="0" cy="149225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9224"/>
                </a:lnTo>
              </a:path>
            </a:pathLst>
          </a:custGeom>
          <a:ln w="678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46476" y="1991767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4">
                <a:moveTo>
                  <a:pt x="0" y="0"/>
                </a:moveTo>
                <a:lnTo>
                  <a:pt x="0" y="392506"/>
                </a:lnTo>
              </a:path>
            </a:pathLst>
          </a:custGeom>
          <a:ln w="678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060484" y="3643224"/>
            <a:ext cx="0" cy="465455"/>
          </a:xfrm>
          <a:custGeom>
            <a:avLst/>
            <a:gdLst/>
            <a:ahLst/>
            <a:cxnLst/>
            <a:rect l="l" t="t" r="r" b="b"/>
            <a:pathLst>
              <a:path h="465454">
                <a:moveTo>
                  <a:pt x="0" y="0"/>
                </a:moveTo>
                <a:lnTo>
                  <a:pt x="0" y="465378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60484" y="2773439"/>
            <a:ext cx="0" cy="747395"/>
          </a:xfrm>
          <a:custGeom>
            <a:avLst/>
            <a:gdLst/>
            <a:ahLst/>
            <a:cxnLst/>
            <a:rect l="l" t="t" r="r" b="b"/>
            <a:pathLst>
              <a:path h="747395">
                <a:moveTo>
                  <a:pt x="0" y="0"/>
                </a:moveTo>
                <a:lnTo>
                  <a:pt x="0" y="746887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60484" y="1991766"/>
            <a:ext cx="0" cy="659130"/>
          </a:xfrm>
          <a:custGeom>
            <a:avLst/>
            <a:gdLst/>
            <a:ahLst/>
            <a:cxnLst/>
            <a:rect l="l" t="t" r="r" b="b"/>
            <a:pathLst>
              <a:path h="659130">
                <a:moveTo>
                  <a:pt x="0" y="0"/>
                </a:moveTo>
                <a:lnTo>
                  <a:pt x="0" y="658774"/>
                </a:lnTo>
              </a:path>
            </a:pathLst>
          </a:custGeom>
          <a:ln w="56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877782" y="2773439"/>
            <a:ext cx="0" cy="1335405"/>
          </a:xfrm>
          <a:custGeom>
            <a:avLst/>
            <a:gdLst/>
            <a:ahLst/>
            <a:cxnLst/>
            <a:rect l="l" t="t" r="r" b="b"/>
            <a:pathLst>
              <a:path h="1335404">
                <a:moveTo>
                  <a:pt x="0" y="0"/>
                </a:moveTo>
                <a:lnTo>
                  <a:pt x="0" y="1335163"/>
                </a:lnTo>
              </a:path>
            </a:pathLst>
          </a:custGeom>
          <a:ln w="896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877782" y="1991766"/>
            <a:ext cx="0" cy="659130"/>
          </a:xfrm>
          <a:custGeom>
            <a:avLst/>
            <a:gdLst/>
            <a:ahLst/>
            <a:cxnLst/>
            <a:rect l="l" t="t" r="r" b="b"/>
            <a:pathLst>
              <a:path h="659130">
                <a:moveTo>
                  <a:pt x="0" y="0"/>
                </a:moveTo>
                <a:lnTo>
                  <a:pt x="0" y="658774"/>
                </a:lnTo>
              </a:path>
            </a:pathLst>
          </a:custGeom>
          <a:ln w="896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00579" y="2773439"/>
            <a:ext cx="0" cy="1335405"/>
          </a:xfrm>
          <a:custGeom>
            <a:avLst/>
            <a:gdLst/>
            <a:ahLst/>
            <a:cxnLst/>
            <a:rect l="l" t="t" r="r" b="b"/>
            <a:pathLst>
              <a:path h="1335404">
                <a:moveTo>
                  <a:pt x="0" y="0"/>
                </a:moveTo>
                <a:lnTo>
                  <a:pt x="0" y="1335163"/>
                </a:lnTo>
              </a:path>
            </a:pathLst>
          </a:custGeom>
          <a:ln w="787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700579" y="1991766"/>
            <a:ext cx="0" cy="659130"/>
          </a:xfrm>
          <a:custGeom>
            <a:avLst/>
            <a:gdLst/>
            <a:ahLst/>
            <a:cxnLst/>
            <a:rect l="l" t="t" r="r" b="b"/>
            <a:pathLst>
              <a:path h="659130">
                <a:moveTo>
                  <a:pt x="0" y="0"/>
                </a:moveTo>
                <a:lnTo>
                  <a:pt x="0" y="658774"/>
                </a:lnTo>
              </a:path>
            </a:pathLst>
          </a:custGeom>
          <a:ln w="787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14588" y="2773439"/>
            <a:ext cx="0" cy="1336675"/>
          </a:xfrm>
          <a:custGeom>
            <a:avLst/>
            <a:gdLst/>
            <a:ahLst/>
            <a:cxnLst/>
            <a:rect l="l" t="t" r="r" b="b"/>
            <a:pathLst>
              <a:path h="1336675">
                <a:moveTo>
                  <a:pt x="0" y="0"/>
                </a:moveTo>
                <a:lnTo>
                  <a:pt x="0" y="1336268"/>
                </a:lnTo>
              </a:path>
            </a:pathLst>
          </a:custGeom>
          <a:ln w="896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121714" y="1967891"/>
            <a:ext cx="2007235" cy="2145665"/>
            <a:chOff x="3067113" y="1967890"/>
            <a:chExt cx="2007235" cy="2145665"/>
          </a:xfrm>
        </p:grpSpPr>
        <p:sp>
          <p:nvSpPr>
            <p:cNvPr id="41" name="object 41"/>
            <p:cNvSpPr/>
            <p:nvPr/>
          </p:nvSpPr>
          <p:spPr>
            <a:xfrm>
              <a:off x="3459988" y="1991766"/>
              <a:ext cx="0" cy="659130"/>
            </a:xfrm>
            <a:custGeom>
              <a:avLst/>
              <a:gdLst/>
              <a:ahLst/>
              <a:cxnLst/>
              <a:rect l="l" t="t" r="r" b="b"/>
              <a:pathLst>
                <a:path h="659130">
                  <a:moveTo>
                    <a:pt x="0" y="0"/>
                  </a:moveTo>
                  <a:lnTo>
                    <a:pt x="0" y="658774"/>
                  </a:lnTo>
                </a:path>
              </a:pathLst>
            </a:custGeom>
            <a:ln w="8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69056" y="1998433"/>
              <a:ext cx="1803400" cy="2112645"/>
            </a:xfrm>
            <a:custGeom>
              <a:avLst/>
              <a:gdLst/>
              <a:ahLst/>
              <a:cxnLst/>
              <a:rect l="l" t="t" r="r" b="b"/>
              <a:pathLst>
                <a:path w="1803400" h="2112645">
                  <a:moveTo>
                    <a:pt x="0" y="0"/>
                  </a:moveTo>
                  <a:lnTo>
                    <a:pt x="1802841" y="0"/>
                  </a:lnTo>
                  <a:lnTo>
                    <a:pt x="1802841" y="2112264"/>
                  </a:lnTo>
                  <a:lnTo>
                    <a:pt x="0" y="211226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7113" y="1967890"/>
              <a:ext cx="163169" cy="7284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0974" y="2135695"/>
              <a:ext cx="158686" cy="7284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0974" y="2303487"/>
              <a:ext cx="159308" cy="7284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0974" y="2471292"/>
              <a:ext cx="158686" cy="7284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8942" y="2639098"/>
              <a:ext cx="161340" cy="7284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7331" y="2807411"/>
              <a:ext cx="142328" cy="7232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082759" y="3143008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5">
                  <a:moveTo>
                    <a:pt x="22555" y="0"/>
                  </a:moveTo>
                  <a:lnTo>
                    <a:pt x="16255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27463" y="3142500"/>
              <a:ext cx="102196" cy="7284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083267" y="331080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87"/>
                  </a:lnTo>
                  <a:lnTo>
                    <a:pt x="0" y="17678"/>
                  </a:lnTo>
                  <a:lnTo>
                    <a:pt x="15849" y="7226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5431" y="3310293"/>
              <a:ext cx="104851" cy="7285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26346" y="3479622"/>
              <a:ext cx="103314" cy="7132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7870" y="3645903"/>
              <a:ext cx="102412" cy="7283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27463" y="3813695"/>
              <a:ext cx="102196" cy="7284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183953" y="3981500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5" h="73025">
                  <a:moveTo>
                    <a:pt x="30607" y="0"/>
                  </a:moveTo>
                  <a:lnTo>
                    <a:pt x="13538" y="0"/>
                  </a:lnTo>
                  <a:lnTo>
                    <a:pt x="6870" y="4927"/>
                  </a:lnTo>
                  <a:lnTo>
                    <a:pt x="1041" y="20446"/>
                  </a:lnTo>
                  <a:lnTo>
                    <a:pt x="0" y="27647"/>
                  </a:lnTo>
                  <a:lnTo>
                    <a:pt x="0" y="36474"/>
                  </a:lnTo>
                  <a:lnTo>
                    <a:pt x="15709" y="72834"/>
                  </a:lnTo>
                  <a:lnTo>
                    <a:pt x="32778" y="72834"/>
                  </a:lnTo>
                  <a:lnTo>
                    <a:pt x="39446" y="67894"/>
                  </a:lnTo>
                  <a:lnTo>
                    <a:pt x="39729" y="67144"/>
                  </a:lnTo>
                  <a:lnTo>
                    <a:pt x="16662" y="67144"/>
                  </a:lnTo>
                  <a:lnTo>
                    <a:pt x="12052" y="63195"/>
                  </a:lnTo>
                  <a:lnTo>
                    <a:pt x="7645" y="50317"/>
                  </a:lnTo>
                  <a:lnTo>
                    <a:pt x="6904" y="44868"/>
                  </a:lnTo>
                  <a:lnTo>
                    <a:pt x="6989" y="27647"/>
                  </a:lnTo>
                  <a:lnTo>
                    <a:pt x="7683" y="22720"/>
                  </a:lnTo>
                  <a:lnTo>
                    <a:pt x="12153" y="9639"/>
                  </a:lnTo>
                  <a:lnTo>
                    <a:pt x="16725" y="5689"/>
                  </a:lnTo>
                  <a:lnTo>
                    <a:pt x="38011" y="5689"/>
                  </a:lnTo>
                  <a:lnTo>
                    <a:pt x="36334" y="3086"/>
                  </a:lnTo>
                  <a:lnTo>
                    <a:pt x="30607" y="0"/>
                  </a:lnTo>
                  <a:close/>
                </a:path>
                <a:path w="46355" h="73025">
                  <a:moveTo>
                    <a:pt x="38011" y="5689"/>
                  </a:moveTo>
                  <a:lnTo>
                    <a:pt x="29667" y="5689"/>
                  </a:lnTo>
                  <a:lnTo>
                    <a:pt x="34264" y="9639"/>
                  </a:lnTo>
                  <a:lnTo>
                    <a:pt x="38671" y="22517"/>
                  </a:lnTo>
                  <a:lnTo>
                    <a:pt x="39421" y="28061"/>
                  </a:lnTo>
                  <a:lnTo>
                    <a:pt x="39504" y="44056"/>
                  </a:lnTo>
                  <a:lnTo>
                    <a:pt x="38633" y="50215"/>
                  </a:lnTo>
                  <a:lnTo>
                    <a:pt x="36880" y="55359"/>
                  </a:lnTo>
                  <a:lnTo>
                    <a:pt x="34163" y="63207"/>
                  </a:lnTo>
                  <a:lnTo>
                    <a:pt x="29591" y="67144"/>
                  </a:lnTo>
                  <a:lnTo>
                    <a:pt x="39729" y="67144"/>
                  </a:lnTo>
                  <a:lnTo>
                    <a:pt x="45275" y="52463"/>
                  </a:lnTo>
                  <a:lnTo>
                    <a:pt x="46329" y="45275"/>
                  </a:lnTo>
                  <a:lnTo>
                    <a:pt x="46329" y="36474"/>
                  </a:lnTo>
                  <a:lnTo>
                    <a:pt x="40335" y="9296"/>
                  </a:lnTo>
                  <a:lnTo>
                    <a:pt x="38011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object 5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27975" y="4333595"/>
            <a:ext cx="1011389" cy="94094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8305280" y="4156596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50" y="0"/>
                </a:lnTo>
                <a:lnTo>
                  <a:pt x="6870" y="495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5" y="44877"/>
                </a:lnTo>
                <a:lnTo>
                  <a:pt x="6995" y="27673"/>
                </a:lnTo>
                <a:lnTo>
                  <a:pt x="7683" y="22720"/>
                </a:lnTo>
                <a:lnTo>
                  <a:pt x="12153" y="9664"/>
                </a:lnTo>
                <a:lnTo>
                  <a:pt x="16738" y="5689"/>
                </a:lnTo>
                <a:lnTo>
                  <a:pt x="38003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3" y="5689"/>
                </a:moveTo>
                <a:lnTo>
                  <a:pt x="29667" y="5689"/>
                </a:lnTo>
                <a:lnTo>
                  <a:pt x="34277" y="9664"/>
                </a:lnTo>
                <a:lnTo>
                  <a:pt x="38671" y="22517"/>
                </a:lnTo>
                <a:lnTo>
                  <a:pt x="39419" y="28065"/>
                </a:lnTo>
                <a:lnTo>
                  <a:pt x="39502" y="44081"/>
                </a:lnTo>
                <a:lnTo>
                  <a:pt x="38646" y="50228"/>
                </a:lnTo>
                <a:lnTo>
                  <a:pt x="34175" y="63220"/>
                </a:lnTo>
                <a:lnTo>
                  <a:pt x="29591" y="67157"/>
                </a:lnTo>
                <a:lnTo>
                  <a:pt x="39741" y="67157"/>
                </a:lnTo>
                <a:lnTo>
                  <a:pt x="45275" y="52476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309"/>
                </a:lnTo>
                <a:lnTo>
                  <a:pt x="38003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79497" y="4156596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20"/>
                </a:moveTo>
                <a:lnTo>
                  <a:pt x="16256" y="520"/>
                </a:lnTo>
                <a:lnTo>
                  <a:pt x="10845" y="5321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95"/>
                </a:lnTo>
                <a:lnTo>
                  <a:pt x="0" y="18186"/>
                </a:lnTo>
                <a:lnTo>
                  <a:pt x="4648" y="15963"/>
                </a:lnTo>
                <a:lnTo>
                  <a:pt x="10401" y="12433"/>
                </a:lnTo>
                <a:lnTo>
                  <a:pt x="13347" y="10160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20"/>
                </a:lnTo>
                <a:close/>
              </a:path>
              <a:path w="88900" h="73025">
                <a:moveTo>
                  <a:pt x="88493" y="36474"/>
                </a:moveTo>
                <a:lnTo>
                  <a:pt x="81661" y="8013"/>
                </a:lnTo>
                <a:lnTo>
                  <a:pt x="81661" y="44081"/>
                </a:lnTo>
                <a:lnTo>
                  <a:pt x="80810" y="50228"/>
                </a:lnTo>
                <a:lnTo>
                  <a:pt x="76339" y="63220"/>
                </a:lnTo>
                <a:lnTo>
                  <a:pt x="71767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22" y="50330"/>
                </a:lnTo>
                <a:lnTo>
                  <a:pt x="49072" y="44881"/>
                </a:lnTo>
                <a:lnTo>
                  <a:pt x="49161" y="27673"/>
                </a:lnTo>
                <a:lnTo>
                  <a:pt x="49860" y="22720"/>
                </a:lnTo>
                <a:lnTo>
                  <a:pt x="54330" y="9664"/>
                </a:lnTo>
                <a:lnTo>
                  <a:pt x="58889" y="5689"/>
                </a:lnTo>
                <a:lnTo>
                  <a:pt x="71831" y="5689"/>
                </a:lnTo>
                <a:lnTo>
                  <a:pt x="76428" y="9664"/>
                </a:lnTo>
                <a:lnTo>
                  <a:pt x="80848" y="22517"/>
                </a:lnTo>
                <a:lnTo>
                  <a:pt x="81584" y="28067"/>
                </a:lnTo>
                <a:lnTo>
                  <a:pt x="81661" y="44081"/>
                </a:lnTo>
                <a:lnTo>
                  <a:pt x="81661" y="8013"/>
                </a:lnTo>
                <a:lnTo>
                  <a:pt x="80162" y="5689"/>
                </a:lnTo>
                <a:lnTo>
                  <a:pt x="78511" y="3098"/>
                </a:lnTo>
                <a:lnTo>
                  <a:pt x="72783" y="0"/>
                </a:lnTo>
                <a:lnTo>
                  <a:pt x="55714" y="0"/>
                </a:lnTo>
                <a:lnTo>
                  <a:pt x="49047" y="4953"/>
                </a:lnTo>
                <a:lnTo>
                  <a:pt x="45313" y="14846"/>
                </a:lnTo>
                <a:lnTo>
                  <a:pt x="43218" y="20459"/>
                </a:lnTo>
                <a:lnTo>
                  <a:pt x="42164" y="27673"/>
                </a:lnTo>
                <a:lnTo>
                  <a:pt x="42164" y="36474"/>
                </a:lnTo>
                <a:lnTo>
                  <a:pt x="57886" y="72847"/>
                </a:lnTo>
                <a:lnTo>
                  <a:pt x="74942" y="72847"/>
                </a:lnTo>
                <a:lnTo>
                  <a:pt x="81622" y="67906"/>
                </a:lnTo>
                <a:lnTo>
                  <a:pt x="81902" y="67157"/>
                </a:lnTo>
                <a:lnTo>
                  <a:pt x="87439" y="52476"/>
                </a:lnTo>
                <a:lnTo>
                  <a:pt x="88493" y="45275"/>
                </a:lnTo>
                <a:lnTo>
                  <a:pt x="88493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52015" y="4156596"/>
            <a:ext cx="102819" cy="72847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30868" y="4156596"/>
            <a:ext cx="104648" cy="72847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008352" y="4156596"/>
            <a:ext cx="105651" cy="7284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04718" y="4156596"/>
            <a:ext cx="102412" cy="72847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370377" y="4156596"/>
            <a:ext cx="102806" cy="72847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562389" y="4156596"/>
            <a:ext cx="103911" cy="72847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742653" y="4156596"/>
            <a:ext cx="103619" cy="7284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914470" y="4156596"/>
            <a:ext cx="104444" cy="72847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10085196" y="4156596"/>
            <a:ext cx="147320" cy="73025"/>
            <a:chOff x="5030596" y="4156595"/>
            <a:chExt cx="147320" cy="73025"/>
          </a:xfrm>
        </p:grpSpPr>
        <p:sp>
          <p:nvSpPr>
            <p:cNvPr id="69" name="object 69"/>
            <p:cNvSpPr/>
            <p:nvPr/>
          </p:nvSpPr>
          <p:spPr>
            <a:xfrm>
              <a:off x="5030596" y="415711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3157" y="2844"/>
                  </a:lnTo>
                  <a:lnTo>
                    <a:pt x="10820" y="4800"/>
                  </a:lnTo>
                  <a:lnTo>
                    <a:pt x="6705" y="7772"/>
                  </a:lnTo>
                  <a:lnTo>
                    <a:pt x="3581" y="9499"/>
                  </a:lnTo>
                  <a:lnTo>
                    <a:pt x="0" y="11074"/>
                  </a:lnTo>
                  <a:lnTo>
                    <a:pt x="0" y="17665"/>
                  </a:lnTo>
                  <a:lnTo>
                    <a:pt x="4635" y="15443"/>
                  </a:lnTo>
                  <a:lnTo>
                    <a:pt x="10388" y="11912"/>
                  </a:lnTo>
                  <a:lnTo>
                    <a:pt x="13347" y="9639"/>
                  </a:lnTo>
                  <a:lnTo>
                    <a:pt x="15849" y="7200"/>
                  </a:lnTo>
                  <a:lnTo>
                    <a:pt x="15849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72760" y="4156595"/>
              <a:ext cx="104851" cy="72847"/>
            </a:xfrm>
            <a:prstGeom prst="rect">
              <a:avLst/>
            </a:prstGeom>
          </p:spPr>
        </p:pic>
      </p:grpSp>
      <p:sp>
        <p:nvSpPr>
          <p:cNvPr id="71" name="object 71"/>
          <p:cNvSpPr/>
          <p:nvPr/>
        </p:nvSpPr>
        <p:spPr>
          <a:xfrm>
            <a:off x="8321422" y="3412781"/>
            <a:ext cx="1807845" cy="0"/>
          </a:xfrm>
          <a:custGeom>
            <a:avLst/>
            <a:gdLst/>
            <a:ahLst/>
            <a:cxnLst/>
            <a:rect l="l" t="t" r="r" b="b"/>
            <a:pathLst>
              <a:path w="1807845">
                <a:moveTo>
                  <a:pt x="0" y="0"/>
                </a:moveTo>
                <a:lnTo>
                  <a:pt x="1807591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972817" y="3540608"/>
            <a:ext cx="383209" cy="74447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137359" y="2650541"/>
            <a:ext cx="1218438" cy="397001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379089" y="3540607"/>
            <a:ext cx="296964" cy="92646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229586" y="3225317"/>
            <a:ext cx="142227" cy="74066"/>
          </a:xfrm>
          <a:prstGeom prst="rect">
            <a:avLst/>
          </a:prstGeom>
        </p:spPr>
      </p:pic>
      <p:grpSp>
        <p:nvGrpSpPr>
          <p:cNvPr id="76" name="object 76"/>
          <p:cNvGrpSpPr/>
          <p:nvPr/>
        </p:nvGrpSpPr>
        <p:grpSpPr>
          <a:xfrm>
            <a:off x="9417850" y="3225317"/>
            <a:ext cx="433705" cy="92710"/>
            <a:chOff x="4363249" y="3225317"/>
            <a:chExt cx="433705" cy="92710"/>
          </a:xfrm>
        </p:grpSpPr>
        <p:pic>
          <p:nvPicPr>
            <p:cNvPr id="77" name="object 7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63249" y="3225317"/>
              <a:ext cx="116420" cy="9267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99470" y="3225317"/>
              <a:ext cx="296964" cy="92671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9737978" y="3440341"/>
            <a:ext cx="311150" cy="124460"/>
            <a:chOff x="4683378" y="3440341"/>
            <a:chExt cx="311150" cy="124460"/>
          </a:xfrm>
        </p:grpSpPr>
        <p:sp>
          <p:nvSpPr>
            <p:cNvPr id="80" name="object 80"/>
            <p:cNvSpPr/>
            <p:nvPr/>
          </p:nvSpPr>
          <p:spPr>
            <a:xfrm>
              <a:off x="4687950" y="3462286"/>
              <a:ext cx="255270" cy="97790"/>
            </a:xfrm>
            <a:custGeom>
              <a:avLst/>
              <a:gdLst/>
              <a:ahLst/>
              <a:cxnLst/>
              <a:rect l="l" t="t" r="r" b="b"/>
              <a:pathLst>
                <a:path w="255270" h="97789">
                  <a:moveTo>
                    <a:pt x="254901" y="0"/>
                  </a:moveTo>
                  <a:lnTo>
                    <a:pt x="0" y="9733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17884" y="3441712"/>
              <a:ext cx="75565" cy="52069"/>
            </a:xfrm>
            <a:custGeom>
              <a:avLst/>
              <a:gdLst/>
              <a:ahLst/>
              <a:cxnLst/>
              <a:rect l="l" t="t" r="r" b="b"/>
              <a:pathLst>
                <a:path w="75564" h="52070">
                  <a:moveTo>
                    <a:pt x="75069" y="0"/>
                  </a:moveTo>
                  <a:lnTo>
                    <a:pt x="0" y="241"/>
                  </a:lnTo>
                  <a:lnTo>
                    <a:pt x="19634" y="51727"/>
                  </a:lnTo>
                  <a:lnTo>
                    <a:pt x="750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917884" y="3441712"/>
              <a:ext cx="75565" cy="52069"/>
            </a:xfrm>
            <a:custGeom>
              <a:avLst/>
              <a:gdLst/>
              <a:ahLst/>
              <a:cxnLst/>
              <a:rect l="l" t="t" r="r" b="b"/>
              <a:pathLst>
                <a:path w="75564" h="52070">
                  <a:moveTo>
                    <a:pt x="0" y="241"/>
                  </a:moveTo>
                  <a:lnTo>
                    <a:pt x="19634" y="51727"/>
                  </a:lnTo>
                  <a:lnTo>
                    <a:pt x="75069" y="0"/>
                  </a:lnTo>
                  <a:lnTo>
                    <a:pt x="0" y="2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3" name="object 8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662935" y="2485048"/>
            <a:ext cx="223659" cy="22270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918931" y="3086329"/>
            <a:ext cx="285775" cy="175145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10058769" y="1999488"/>
            <a:ext cx="10795" cy="2377440"/>
          </a:xfrm>
          <a:custGeom>
            <a:avLst/>
            <a:gdLst/>
            <a:ahLst/>
            <a:cxnLst/>
            <a:rect l="l" t="t" r="r" b="b"/>
            <a:pathLst>
              <a:path w="10795" h="2377440">
                <a:moveTo>
                  <a:pt x="0" y="0"/>
                </a:moveTo>
                <a:lnTo>
                  <a:pt x="10248" y="237744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9931756" y="4434510"/>
            <a:ext cx="275729" cy="210007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10089489" y="3886644"/>
            <a:ext cx="350520" cy="118110"/>
            <a:chOff x="5034889" y="3886644"/>
            <a:chExt cx="350520" cy="118110"/>
          </a:xfrm>
        </p:grpSpPr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10517" y="3886644"/>
              <a:ext cx="153809" cy="94068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5034889" y="4000182"/>
              <a:ext cx="350520" cy="0"/>
            </a:xfrm>
            <a:custGeom>
              <a:avLst/>
              <a:gdLst/>
              <a:ahLst/>
              <a:cxnLst/>
              <a:rect l="l" t="t" r="r" b="b"/>
              <a:pathLst>
                <a:path w="350520">
                  <a:moveTo>
                    <a:pt x="0" y="0"/>
                  </a:moveTo>
                  <a:lnTo>
                    <a:pt x="35040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0" name="object 9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074874" y="2384273"/>
            <a:ext cx="923163" cy="117043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980439" y="3966921"/>
            <a:ext cx="76835" cy="85496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7980833" y="3217545"/>
            <a:ext cx="93345" cy="703580"/>
            <a:chOff x="2926232" y="3217545"/>
            <a:chExt cx="93345" cy="703580"/>
          </a:xfrm>
        </p:grpSpPr>
        <p:pic>
          <p:nvPicPr>
            <p:cNvPr id="93" name="object 9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26245" y="3537635"/>
              <a:ext cx="74523" cy="38319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926232" y="3217545"/>
              <a:ext cx="92760" cy="296887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7967732" y="484530"/>
            <a:ext cx="4117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problema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 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primera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par-velocidad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inicial,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rotor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bloqueado,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150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175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ciento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velocidad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96" name="object 96"/>
          <p:cNvSpPr txBox="1"/>
          <p:nvPr/>
        </p:nvSpPr>
        <p:spPr>
          <a:xfrm>
            <a:off x="7967733" y="4896456"/>
            <a:ext cx="43160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gradualmente.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cinta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gradualmente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cinta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deslice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amontone.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cualquier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involucre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frecuentes,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inicial 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alto, 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mantenimiento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choques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771953" y="6400134"/>
            <a:ext cx="17843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950" b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Trebuchet MS"/>
                <a:cs typeface="Trebuchet MS"/>
              </a:rPr>
              <a:t>voltaje</a:t>
            </a:r>
            <a:r>
              <a:rPr sz="950" b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Trebuchet MS"/>
                <a:cs typeface="Trebuchet MS"/>
              </a:rPr>
              <a:t>reducido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955001" y="6360767"/>
            <a:ext cx="41560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70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Arranque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Trebuchet MS"/>
                <a:cs typeface="Trebuchet MS"/>
              </a:rPr>
              <a:t>voltaje</a:t>
            </a:r>
            <a:r>
              <a:rPr sz="90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Trebuchet MS"/>
                <a:cs typeface="Trebuchet MS"/>
              </a:rPr>
              <a:t>reducido</a:t>
            </a:r>
            <a:r>
              <a:rPr sz="90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implica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alcanza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velocidad.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y/o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967665" y="7639656"/>
            <a:ext cx="4237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arrancadores de voltaje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componentes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NEMA: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autotransformador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parciales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estrella-triángulo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estrella-triángulo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suaves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IEC,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2514" y="3090570"/>
            <a:ext cx="3429317" cy="19563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119995" y="8079892"/>
            <a:ext cx="554990" cy="554990"/>
          </a:xfrm>
          <a:custGeom>
            <a:avLst/>
            <a:gdLst/>
            <a:ahLst/>
            <a:cxnLst/>
            <a:rect l="l" t="t" r="r" b="b"/>
            <a:pathLst>
              <a:path w="554989" h="554990">
                <a:moveTo>
                  <a:pt x="277444" y="0"/>
                </a:moveTo>
                <a:lnTo>
                  <a:pt x="327207" y="4483"/>
                </a:lnTo>
                <a:lnTo>
                  <a:pt x="374090" y="17406"/>
                </a:lnTo>
                <a:lnTo>
                  <a:pt x="417297" y="37973"/>
                </a:lnTo>
                <a:lnTo>
                  <a:pt x="456034" y="65390"/>
                </a:lnTo>
                <a:lnTo>
                  <a:pt x="489509" y="98864"/>
                </a:lnTo>
                <a:lnTo>
                  <a:pt x="516927" y="137600"/>
                </a:lnTo>
                <a:lnTo>
                  <a:pt x="537494" y="180805"/>
                </a:lnTo>
                <a:lnTo>
                  <a:pt x="550417" y="227684"/>
                </a:lnTo>
                <a:lnTo>
                  <a:pt x="554901" y="277444"/>
                </a:lnTo>
                <a:lnTo>
                  <a:pt x="550417" y="327207"/>
                </a:lnTo>
                <a:lnTo>
                  <a:pt x="537494" y="374088"/>
                </a:lnTo>
                <a:lnTo>
                  <a:pt x="516927" y="417293"/>
                </a:lnTo>
                <a:lnTo>
                  <a:pt x="489509" y="456029"/>
                </a:lnTo>
                <a:lnTo>
                  <a:pt x="456034" y="489502"/>
                </a:lnTo>
                <a:lnTo>
                  <a:pt x="417297" y="516918"/>
                </a:lnTo>
                <a:lnTo>
                  <a:pt x="374090" y="537483"/>
                </a:lnTo>
                <a:lnTo>
                  <a:pt x="327207" y="550404"/>
                </a:lnTo>
                <a:lnTo>
                  <a:pt x="277444" y="554888"/>
                </a:lnTo>
                <a:lnTo>
                  <a:pt x="227684" y="550404"/>
                </a:lnTo>
                <a:lnTo>
                  <a:pt x="180805" y="537483"/>
                </a:lnTo>
                <a:lnTo>
                  <a:pt x="137600" y="516918"/>
                </a:lnTo>
                <a:lnTo>
                  <a:pt x="98864" y="489502"/>
                </a:lnTo>
                <a:lnTo>
                  <a:pt x="65390" y="456029"/>
                </a:lnTo>
                <a:lnTo>
                  <a:pt x="37973" y="417293"/>
                </a:lnTo>
                <a:lnTo>
                  <a:pt x="17406" y="374088"/>
                </a:lnTo>
                <a:lnTo>
                  <a:pt x="4483" y="327207"/>
                </a:lnTo>
                <a:lnTo>
                  <a:pt x="0" y="277444"/>
                </a:lnTo>
                <a:lnTo>
                  <a:pt x="4483" y="227684"/>
                </a:lnTo>
                <a:lnTo>
                  <a:pt x="17406" y="180805"/>
                </a:lnTo>
                <a:lnTo>
                  <a:pt x="37973" y="137600"/>
                </a:lnTo>
                <a:lnTo>
                  <a:pt x="65390" y="98864"/>
                </a:lnTo>
                <a:lnTo>
                  <a:pt x="98864" y="65390"/>
                </a:lnTo>
                <a:lnTo>
                  <a:pt x="137600" y="37973"/>
                </a:lnTo>
                <a:lnTo>
                  <a:pt x="180805" y="17406"/>
                </a:lnTo>
                <a:lnTo>
                  <a:pt x="227684" y="4483"/>
                </a:lnTo>
                <a:lnTo>
                  <a:pt x="277444" y="0"/>
                </a:lnTo>
                <a:close/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33878" y="8427174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0"/>
                </a:moveTo>
                <a:lnTo>
                  <a:pt x="36233" y="122504"/>
                </a:lnTo>
              </a:path>
              <a:path w="36829" h="122554">
                <a:moveTo>
                  <a:pt x="0" y="0"/>
                </a:moveTo>
                <a:lnTo>
                  <a:pt x="0" y="122504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28391" y="8173898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122491"/>
                </a:moveTo>
                <a:lnTo>
                  <a:pt x="36233" y="0"/>
                </a:lnTo>
              </a:path>
              <a:path w="36829" h="122554">
                <a:moveTo>
                  <a:pt x="0" y="122491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32049" y="8634743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0"/>
                </a:moveTo>
                <a:lnTo>
                  <a:pt x="36233" y="122504"/>
                </a:lnTo>
              </a:path>
              <a:path w="36829" h="122554">
                <a:moveTo>
                  <a:pt x="0" y="0"/>
                </a:moveTo>
                <a:lnTo>
                  <a:pt x="0" y="122504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26563" y="7966317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122504"/>
                </a:moveTo>
                <a:lnTo>
                  <a:pt x="36233" y="0"/>
                </a:lnTo>
              </a:path>
              <a:path w="36829" h="122554">
                <a:moveTo>
                  <a:pt x="0" y="122504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33878" y="8834082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0"/>
                </a:moveTo>
                <a:lnTo>
                  <a:pt x="36233" y="122504"/>
                </a:lnTo>
              </a:path>
              <a:path w="36829" h="122554">
                <a:moveTo>
                  <a:pt x="0" y="0"/>
                </a:moveTo>
                <a:lnTo>
                  <a:pt x="0" y="122504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28391" y="7766990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36233" y="122491"/>
                </a:moveTo>
                <a:lnTo>
                  <a:pt x="36233" y="0"/>
                </a:lnTo>
              </a:path>
              <a:path w="36829" h="122554">
                <a:moveTo>
                  <a:pt x="0" y="122491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724493" y="7798536"/>
            <a:ext cx="59690" cy="59690"/>
            <a:chOff x="3669893" y="7798536"/>
            <a:chExt cx="59690" cy="59690"/>
          </a:xfrm>
        </p:grpSpPr>
        <p:sp>
          <p:nvSpPr>
            <p:cNvPr id="11" name="object 11"/>
            <p:cNvSpPr/>
            <p:nvPr/>
          </p:nvSpPr>
          <p:spPr>
            <a:xfrm>
              <a:off x="3672179" y="7800822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0"/>
                  </a:move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72179" y="7800822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54914"/>
                  </a:move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556244" y="7998790"/>
            <a:ext cx="59690" cy="59690"/>
            <a:chOff x="3501644" y="7998790"/>
            <a:chExt cx="59690" cy="59690"/>
          </a:xfrm>
        </p:grpSpPr>
        <p:sp>
          <p:nvSpPr>
            <p:cNvPr id="14" name="object 14"/>
            <p:cNvSpPr/>
            <p:nvPr/>
          </p:nvSpPr>
          <p:spPr>
            <a:xfrm>
              <a:off x="3503930" y="800107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0"/>
                  </a:move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03930" y="800107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54914"/>
                  </a:move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132827" y="7817421"/>
            <a:ext cx="1259205" cy="1083310"/>
            <a:chOff x="3078226" y="7817421"/>
            <a:chExt cx="1259205" cy="1083310"/>
          </a:xfrm>
        </p:grpSpPr>
        <p:sp>
          <p:nvSpPr>
            <p:cNvPr id="17" name="object 17"/>
            <p:cNvSpPr/>
            <p:nvPr/>
          </p:nvSpPr>
          <p:spPr>
            <a:xfrm>
              <a:off x="3331108" y="821321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0"/>
                  </a:move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1108" y="8213216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57" y="54914"/>
                  </a:moveTo>
                  <a:lnTo>
                    <a:pt x="38128" y="52751"/>
                  </a:lnTo>
                  <a:lnTo>
                    <a:pt x="46858" y="46858"/>
                  </a:lnTo>
                  <a:lnTo>
                    <a:pt x="52751" y="38128"/>
                  </a:lnTo>
                  <a:lnTo>
                    <a:pt x="54914" y="27457"/>
                  </a:lnTo>
                  <a:lnTo>
                    <a:pt x="52751" y="16786"/>
                  </a:lnTo>
                  <a:lnTo>
                    <a:pt x="46858" y="8056"/>
                  </a:lnTo>
                  <a:lnTo>
                    <a:pt x="38128" y="2163"/>
                  </a:lnTo>
                  <a:lnTo>
                    <a:pt x="27457" y="0"/>
                  </a:lnTo>
                  <a:lnTo>
                    <a:pt x="16786" y="2163"/>
                  </a:lnTo>
                  <a:lnTo>
                    <a:pt x="8056" y="8056"/>
                  </a:lnTo>
                  <a:lnTo>
                    <a:pt x="2163" y="16786"/>
                  </a:lnTo>
                  <a:lnTo>
                    <a:pt x="0" y="27457"/>
                  </a:lnTo>
                  <a:lnTo>
                    <a:pt x="2163" y="38128"/>
                  </a:lnTo>
                  <a:lnTo>
                    <a:pt x="8056" y="46858"/>
                  </a:lnTo>
                  <a:lnTo>
                    <a:pt x="16786" y="52751"/>
                  </a:lnTo>
                  <a:lnTo>
                    <a:pt x="27457" y="54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92767" y="7830667"/>
              <a:ext cx="1235075" cy="1060450"/>
            </a:xfrm>
            <a:custGeom>
              <a:avLst/>
              <a:gdLst/>
              <a:ahLst/>
              <a:cxnLst/>
              <a:rect l="l" t="t" r="r" b="b"/>
              <a:pathLst>
                <a:path w="1235075" h="1060450">
                  <a:moveTo>
                    <a:pt x="266966" y="407543"/>
                  </a:moveTo>
                  <a:lnTo>
                    <a:pt x="266369" y="1059713"/>
                  </a:lnTo>
                  <a:lnTo>
                    <a:pt x="980135" y="1058532"/>
                  </a:lnTo>
                </a:path>
                <a:path w="1235075" h="1060450">
                  <a:moveTo>
                    <a:pt x="439902" y="196456"/>
                  </a:moveTo>
                  <a:lnTo>
                    <a:pt x="441083" y="865644"/>
                  </a:lnTo>
                  <a:lnTo>
                    <a:pt x="977138" y="867397"/>
                  </a:lnTo>
                </a:path>
                <a:path w="1235075" h="1060450">
                  <a:moveTo>
                    <a:pt x="608812" y="0"/>
                  </a:moveTo>
                  <a:lnTo>
                    <a:pt x="608228" y="658037"/>
                  </a:lnTo>
                  <a:lnTo>
                    <a:pt x="978890" y="656856"/>
                  </a:lnTo>
                </a:path>
                <a:path w="1235075" h="1060450">
                  <a:moveTo>
                    <a:pt x="1032230" y="1059243"/>
                  </a:moveTo>
                  <a:lnTo>
                    <a:pt x="1222527" y="1060424"/>
                  </a:lnTo>
                </a:path>
                <a:path w="1235075" h="1060450">
                  <a:moveTo>
                    <a:pt x="1026731" y="2984"/>
                  </a:moveTo>
                  <a:lnTo>
                    <a:pt x="1234948" y="1816"/>
                  </a:lnTo>
                </a:path>
                <a:path w="1235075" h="1060450">
                  <a:moveTo>
                    <a:pt x="1029296" y="656920"/>
                  </a:moveTo>
                  <a:lnTo>
                    <a:pt x="1222527" y="657504"/>
                  </a:lnTo>
                </a:path>
                <a:path w="1235075" h="1060450">
                  <a:moveTo>
                    <a:pt x="1027328" y="402386"/>
                  </a:moveTo>
                  <a:lnTo>
                    <a:pt x="1222527" y="400037"/>
                  </a:lnTo>
                </a:path>
                <a:path w="1235075" h="1060450">
                  <a:moveTo>
                    <a:pt x="1024013" y="864539"/>
                  </a:moveTo>
                  <a:lnTo>
                    <a:pt x="1222527" y="866876"/>
                  </a:lnTo>
                </a:path>
                <a:path w="1235075" h="1060450">
                  <a:moveTo>
                    <a:pt x="1018527" y="197700"/>
                  </a:moveTo>
                  <a:lnTo>
                    <a:pt x="1222527" y="195351"/>
                  </a:lnTo>
                </a:path>
                <a:path w="1235075" h="1060450">
                  <a:moveTo>
                    <a:pt x="2768" y="406857"/>
                  </a:moveTo>
                  <a:lnTo>
                    <a:pt x="982205" y="408609"/>
                  </a:lnTo>
                </a:path>
                <a:path w="1235075" h="1060450">
                  <a:moveTo>
                    <a:pt x="0" y="198818"/>
                  </a:moveTo>
                  <a:lnTo>
                    <a:pt x="971232" y="199999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87370" y="7826565"/>
              <a:ext cx="981710" cy="1905"/>
            </a:xfrm>
            <a:custGeom>
              <a:avLst/>
              <a:gdLst/>
              <a:ahLst/>
              <a:cxnLst/>
              <a:rect l="l" t="t" r="r" b="b"/>
              <a:pathLst>
                <a:path w="981710" h="1904">
                  <a:moveTo>
                    <a:pt x="-9143" y="882"/>
                  </a:moveTo>
                  <a:lnTo>
                    <a:pt x="990346" y="882"/>
                  </a:lnTo>
                </a:path>
              </a:pathLst>
            </a:custGeom>
            <a:ln w="200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9578" y="7793736"/>
            <a:ext cx="80975" cy="7335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5921" y="8000391"/>
            <a:ext cx="95897" cy="7335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96835" y="8207045"/>
            <a:ext cx="97015" cy="7437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234766" y="7700671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55" y="0"/>
                </a:lnTo>
                <a:lnTo>
                  <a:pt x="10833" y="4813"/>
                </a:lnTo>
                <a:lnTo>
                  <a:pt x="6705" y="7797"/>
                </a:lnTo>
                <a:lnTo>
                  <a:pt x="3594" y="9525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26"/>
                </a:lnTo>
                <a:lnTo>
                  <a:pt x="15849" y="71335"/>
                </a:lnTo>
                <a:lnTo>
                  <a:pt x="22555" y="71335"/>
                </a:lnTo>
                <a:lnTo>
                  <a:pt x="225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223489" y="7894015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90">
                <a:moveTo>
                  <a:pt x="28486" y="0"/>
                </a:moveTo>
                <a:lnTo>
                  <a:pt x="16294" y="0"/>
                </a:lnTo>
                <a:lnTo>
                  <a:pt x="11214" y="1739"/>
                </a:lnTo>
                <a:lnTo>
                  <a:pt x="2882" y="8915"/>
                </a:lnTo>
                <a:lnTo>
                  <a:pt x="711" y="13995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90"/>
                </a:lnTo>
                <a:lnTo>
                  <a:pt x="9410" y="12611"/>
                </a:lnTo>
                <a:lnTo>
                  <a:pt x="14566" y="7327"/>
                </a:lnTo>
                <a:lnTo>
                  <a:pt x="18021" y="6007"/>
                </a:lnTo>
                <a:lnTo>
                  <a:pt x="27228" y="6007"/>
                </a:lnTo>
                <a:lnTo>
                  <a:pt x="30848" y="7594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8" y="65633"/>
                </a:lnTo>
                <a:lnTo>
                  <a:pt x="16129" y="58037"/>
                </a:lnTo>
                <a:lnTo>
                  <a:pt x="42672" y="24383"/>
                </a:lnTo>
                <a:lnTo>
                  <a:pt x="43281" y="21475"/>
                </a:lnTo>
                <a:lnTo>
                  <a:pt x="43281" y="12738"/>
                </a:lnTo>
                <a:lnTo>
                  <a:pt x="41325" y="8216"/>
                </a:lnTo>
                <a:lnTo>
                  <a:pt x="33464" y="1650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23490" y="8102499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65" y="0"/>
                </a:moveTo>
                <a:lnTo>
                  <a:pt x="15709" y="0"/>
                </a:lnTo>
                <a:lnTo>
                  <a:pt x="9855" y="2311"/>
                </a:lnTo>
                <a:lnTo>
                  <a:pt x="2603" y="10502"/>
                </a:lnTo>
                <a:lnTo>
                  <a:pt x="1016" y="14566"/>
                </a:lnTo>
                <a:lnTo>
                  <a:pt x="1016" y="19100"/>
                </a:lnTo>
                <a:lnTo>
                  <a:pt x="7721" y="19100"/>
                </a:lnTo>
                <a:lnTo>
                  <a:pt x="8267" y="14300"/>
                </a:lnTo>
                <a:lnTo>
                  <a:pt x="10058" y="10744"/>
                </a:lnTo>
                <a:lnTo>
                  <a:pt x="15748" y="6477"/>
                </a:lnTo>
                <a:lnTo>
                  <a:pt x="19240" y="5499"/>
                </a:lnTo>
                <a:lnTo>
                  <a:pt x="28854" y="5499"/>
                </a:lnTo>
                <a:lnTo>
                  <a:pt x="32931" y="6946"/>
                </a:lnTo>
                <a:lnTo>
                  <a:pt x="38201" y="12369"/>
                </a:lnTo>
                <a:lnTo>
                  <a:pt x="39420" y="15443"/>
                </a:lnTo>
                <a:lnTo>
                  <a:pt x="39420" y="22631"/>
                </a:lnTo>
                <a:lnTo>
                  <a:pt x="38138" y="25641"/>
                </a:lnTo>
                <a:lnTo>
                  <a:pt x="32651" y="30988"/>
                </a:lnTo>
                <a:lnTo>
                  <a:pt x="28689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23" y="37896"/>
                </a:lnTo>
                <a:lnTo>
                  <a:pt x="28409" y="37896"/>
                </a:lnTo>
                <a:lnTo>
                  <a:pt x="32461" y="39243"/>
                </a:lnTo>
                <a:lnTo>
                  <a:pt x="38760" y="44589"/>
                </a:lnTo>
                <a:lnTo>
                  <a:pt x="40335" y="48094"/>
                </a:lnTo>
                <a:lnTo>
                  <a:pt x="40335" y="56769"/>
                </a:lnTo>
                <a:lnTo>
                  <a:pt x="38760" y="60312"/>
                </a:lnTo>
                <a:lnTo>
                  <a:pt x="32461" y="65786"/>
                </a:lnTo>
                <a:lnTo>
                  <a:pt x="28384" y="67170"/>
                </a:lnTo>
                <a:lnTo>
                  <a:pt x="18834" y="67170"/>
                </a:lnTo>
                <a:lnTo>
                  <a:pt x="14947" y="65862"/>
                </a:lnTo>
                <a:lnTo>
                  <a:pt x="8521" y="60642"/>
                </a:lnTo>
                <a:lnTo>
                  <a:pt x="6908" y="57277"/>
                </a:lnTo>
                <a:lnTo>
                  <a:pt x="6908" y="53149"/>
                </a:lnTo>
                <a:lnTo>
                  <a:pt x="0" y="53149"/>
                </a:lnTo>
                <a:lnTo>
                  <a:pt x="0" y="55181"/>
                </a:lnTo>
                <a:lnTo>
                  <a:pt x="292" y="57188"/>
                </a:lnTo>
                <a:lnTo>
                  <a:pt x="19545" y="72847"/>
                </a:lnTo>
                <a:lnTo>
                  <a:pt x="30848" y="72847"/>
                </a:lnTo>
                <a:lnTo>
                  <a:pt x="37058" y="70675"/>
                </a:lnTo>
                <a:lnTo>
                  <a:pt x="45250" y="62623"/>
                </a:lnTo>
                <a:lnTo>
                  <a:pt x="47142" y="58153"/>
                </a:lnTo>
                <a:lnTo>
                  <a:pt x="47142" y="48539"/>
                </a:lnTo>
                <a:lnTo>
                  <a:pt x="45770" y="44716"/>
                </a:lnTo>
                <a:lnTo>
                  <a:pt x="40284" y="38290"/>
                </a:lnTo>
                <a:lnTo>
                  <a:pt x="36550" y="36169"/>
                </a:lnTo>
                <a:lnTo>
                  <a:pt x="31813" y="35166"/>
                </a:lnTo>
                <a:lnTo>
                  <a:pt x="37020" y="33870"/>
                </a:lnTo>
                <a:lnTo>
                  <a:pt x="40843" y="31572"/>
                </a:lnTo>
                <a:lnTo>
                  <a:pt x="45173" y="25742"/>
                </a:lnTo>
                <a:lnTo>
                  <a:pt x="46126" y="22733"/>
                </a:lnTo>
                <a:lnTo>
                  <a:pt x="46126" y="14401"/>
                </a:lnTo>
                <a:lnTo>
                  <a:pt x="44500" y="10236"/>
                </a:lnTo>
                <a:lnTo>
                  <a:pt x="37122" y="2235"/>
                </a:lnTo>
                <a:lnTo>
                  <a:pt x="3116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226132" y="8359039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624" y="54673"/>
                </a:moveTo>
                <a:lnTo>
                  <a:pt x="33121" y="54673"/>
                </a:lnTo>
                <a:lnTo>
                  <a:pt x="33121" y="71323"/>
                </a:lnTo>
                <a:lnTo>
                  <a:pt x="39624" y="71323"/>
                </a:lnTo>
                <a:lnTo>
                  <a:pt x="39624" y="54673"/>
                </a:lnTo>
                <a:close/>
              </a:path>
              <a:path w="51435" h="71754">
                <a:moveTo>
                  <a:pt x="39624" y="0"/>
                </a:moveTo>
                <a:lnTo>
                  <a:pt x="31292" y="0"/>
                </a:lnTo>
                <a:lnTo>
                  <a:pt x="0" y="47866"/>
                </a:lnTo>
                <a:lnTo>
                  <a:pt x="0" y="54673"/>
                </a:lnTo>
                <a:lnTo>
                  <a:pt x="50901" y="54673"/>
                </a:lnTo>
                <a:lnTo>
                  <a:pt x="50901" y="49275"/>
                </a:lnTo>
                <a:lnTo>
                  <a:pt x="5765" y="49275"/>
                </a:lnTo>
                <a:lnTo>
                  <a:pt x="33121" y="6718"/>
                </a:lnTo>
                <a:lnTo>
                  <a:pt x="39624" y="6718"/>
                </a:lnTo>
                <a:lnTo>
                  <a:pt x="39624" y="0"/>
                </a:lnTo>
                <a:close/>
              </a:path>
              <a:path w="51435" h="71754">
                <a:moveTo>
                  <a:pt x="39624" y="6718"/>
                </a:moveTo>
                <a:lnTo>
                  <a:pt x="33121" y="6718"/>
                </a:lnTo>
                <a:lnTo>
                  <a:pt x="33121" y="49275"/>
                </a:lnTo>
                <a:lnTo>
                  <a:pt x="39624" y="49275"/>
                </a:lnTo>
                <a:lnTo>
                  <a:pt x="39624" y="671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31210" y="8569465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757" y="0"/>
                </a:moveTo>
                <a:lnTo>
                  <a:pt x="3149" y="0"/>
                </a:lnTo>
                <a:lnTo>
                  <a:pt x="1422" y="40830"/>
                </a:lnTo>
                <a:lnTo>
                  <a:pt x="8127" y="40830"/>
                </a:lnTo>
                <a:lnTo>
                  <a:pt x="8940" y="37452"/>
                </a:lnTo>
                <a:lnTo>
                  <a:pt x="10706" y="34734"/>
                </a:lnTo>
                <a:lnTo>
                  <a:pt x="16128" y="30683"/>
                </a:lnTo>
                <a:lnTo>
                  <a:pt x="19342" y="29654"/>
                </a:lnTo>
                <a:lnTo>
                  <a:pt x="27939" y="29654"/>
                </a:lnTo>
                <a:lnTo>
                  <a:pt x="31775" y="31356"/>
                </a:lnTo>
                <a:lnTo>
                  <a:pt x="37122" y="37858"/>
                </a:lnTo>
                <a:lnTo>
                  <a:pt x="38404" y="42024"/>
                </a:lnTo>
                <a:lnTo>
                  <a:pt x="38404" y="52108"/>
                </a:lnTo>
                <a:lnTo>
                  <a:pt x="37223" y="56235"/>
                </a:lnTo>
                <a:lnTo>
                  <a:pt x="31940" y="63830"/>
                </a:lnTo>
                <a:lnTo>
                  <a:pt x="27635" y="65925"/>
                </a:lnTo>
                <a:lnTo>
                  <a:pt x="17881" y="65925"/>
                </a:lnTo>
                <a:lnTo>
                  <a:pt x="14503" y="64846"/>
                </a:lnTo>
                <a:lnTo>
                  <a:pt x="8801" y="60312"/>
                </a:lnTo>
                <a:lnTo>
                  <a:pt x="7315" y="57061"/>
                </a:lnTo>
                <a:lnTo>
                  <a:pt x="7315" y="52933"/>
                </a:lnTo>
                <a:lnTo>
                  <a:pt x="0" y="52933"/>
                </a:lnTo>
                <a:lnTo>
                  <a:pt x="0" y="54749"/>
                </a:lnTo>
                <a:lnTo>
                  <a:pt x="292" y="56680"/>
                </a:lnTo>
                <a:lnTo>
                  <a:pt x="17957" y="71310"/>
                </a:lnTo>
                <a:lnTo>
                  <a:pt x="28790" y="71310"/>
                </a:lnTo>
                <a:lnTo>
                  <a:pt x="34556" y="69126"/>
                </a:lnTo>
                <a:lnTo>
                  <a:pt x="43167" y="60388"/>
                </a:lnTo>
                <a:lnTo>
                  <a:pt x="45313" y="54610"/>
                </a:lnTo>
                <a:lnTo>
                  <a:pt x="45313" y="40525"/>
                </a:lnTo>
                <a:lnTo>
                  <a:pt x="43383" y="34950"/>
                </a:lnTo>
                <a:lnTo>
                  <a:pt x="35661" y="26416"/>
                </a:lnTo>
                <a:lnTo>
                  <a:pt x="30454" y="24282"/>
                </a:lnTo>
                <a:lnTo>
                  <a:pt x="20688" y="24282"/>
                </a:lnTo>
                <a:lnTo>
                  <a:pt x="17792" y="24866"/>
                </a:lnTo>
                <a:lnTo>
                  <a:pt x="12585" y="27241"/>
                </a:lnTo>
                <a:lnTo>
                  <a:pt x="10236" y="29019"/>
                </a:lnTo>
                <a:lnTo>
                  <a:pt x="8127" y="31381"/>
                </a:lnTo>
                <a:lnTo>
                  <a:pt x="9347" y="5372"/>
                </a:lnTo>
                <a:lnTo>
                  <a:pt x="41757" y="5372"/>
                </a:lnTo>
                <a:lnTo>
                  <a:pt x="417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31720" y="8759965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721" y="0"/>
                </a:moveTo>
                <a:lnTo>
                  <a:pt x="15341" y="0"/>
                </a:lnTo>
                <a:lnTo>
                  <a:pt x="8470" y="4064"/>
                </a:lnTo>
                <a:lnTo>
                  <a:pt x="0" y="48082"/>
                </a:lnTo>
                <a:lnTo>
                  <a:pt x="1600" y="55803"/>
                </a:lnTo>
                <a:lnTo>
                  <a:pt x="4787" y="61556"/>
                </a:lnTo>
                <a:lnTo>
                  <a:pt x="8902" y="69075"/>
                </a:lnTo>
                <a:lnTo>
                  <a:pt x="15544" y="72834"/>
                </a:lnTo>
                <a:lnTo>
                  <a:pt x="30924" y="72834"/>
                </a:lnTo>
                <a:lnTo>
                  <a:pt x="36106" y="70929"/>
                </a:lnTo>
                <a:lnTo>
                  <a:pt x="40233" y="67157"/>
                </a:lnTo>
                <a:lnTo>
                  <a:pt x="19646" y="67157"/>
                </a:lnTo>
                <a:lnTo>
                  <a:pt x="15760" y="65544"/>
                </a:lnTo>
                <a:lnTo>
                  <a:pt x="10147" y="59105"/>
                </a:lnTo>
                <a:lnTo>
                  <a:pt x="8737" y="54787"/>
                </a:lnTo>
                <a:lnTo>
                  <a:pt x="8737" y="44018"/>
                </a:lnTo>
                <a:lnTo>
                  <a:pt x="10083" y="39751"/>
                </a:lnTo>
                <a:lnTo>
                  <a:pt x="11819" y="37680"/>
                </a:lnTo>
                <a:lnTo>
                  <a:pt x="6807" y="37680"/>
                </a:lnTo>
                <a:lnTo>
                  <a:pt x="6807" y="26035"/>
                </a:lnTo>
                <a:lnTo>
                  <a:pt x="8229" y="17792"/>
                </a:lnTo>
                <a:lnTo>
                  <a:pt x="13919" y="8102"/>
                </a:lnTo>
                <a:lnTo>
                  <a:pt x="18668" y="5689"/>
                </a:lnTo>
                <a:lnTo>
                  <a:pt x="41912" y="5689"/>
                </a:lnTo>
                <a:lnTo>
                  <a:pt x="35432" y="1282"/>
                </a:lnTo>
                <a:lnTo>
                  <a:pt x="30721" y="0"/>
                </a:lnTo>
                <a:close/>
              </a:path>
              <a:path w="47625" h="73025">
                <a:moveTo>
                  <a:pt x="40805" y="31788"/>
                </a:moveTo>
                <a:lnTo>
                  <a:pt x="29806" y="31788"/>
                </a:lnTo>
                <a:lnTo>
                  <a:pt x="33731" y="33401"/>
                </a:lnTo>
                <a:lnTo>
                  <a:pt x="39014" y="39839"/>
                </a:lnTo>
                <a:lnTo>
                  <a:pt x="40315" y="44018"/>
                </a:lnTo>
                <a:lnTo>
                  <a:pt x="40335" y="54787"/>
                </a:lnTo>
                <a:lnTo>
                  <a:pt x="38950" y="59105"/>
                </a:lnTo>
                <a:lnTo>
                  <a:pt x="33388" y="65544"/>
                </a:lnTo>
                <a:lnTo>
                  <a:pt x="29527" y="67157"/>
                </a:lnTo>
                <a:lnTo>
                  <a:pt x="40233" y="67157"/>
                </a:lnTo>
                <a:lnTo>
                  <a:pt x="44843" y="62890"/>
                </a:lnTo>
                <a:lnTo>
                  <a:pt x="47142" y="56959"/>
                </a:lnTo>
                <a:lnTo>
                  <a:pt x="47142" y="42659"/>
                </a:lnTo>
                <a:lnTo>
                  <a:pt x="45351" y="37172"/>
                </a:lnTo>
                <a:lnTo>
                  <a:pt x="40805" y="31788"/>
                </a:lnTo>
                <a:close/>
              </a:path>
              <a:path w="47625" h="73025">
                <a:moveTo>
                  <a:pt x="32613" y="26098"/>
                </a:moveTo>
                <a:lnTo>
                  <a:pt x="17106" y="26098"/>
                </a:lnTo>
                <a:lnTo>
                  <a:pt x="10731" y="29972"/>
                </a:lnTo>
                <a:lnTo>
                  <a:pt x="6807" y="37680"/>
                </a:lnTo>
                <a:lnTo>
                  <a:pt x="11819" y="37680"/>
                </a:lnTo>
                <a:lnTo>
                  <a:pt x="15430" y="33375"/>
                </a:lnTo>
                <a:lnTo>
                  <a:pt x="19367" y="31788"/>
                </a:lnTo>
                <a:lnTo>
                  <a:pt x="40805" y="31788"/>
                </a:lnTo>
                <a:lnTo>
                  <a:pt x="37896" y="28371"/>
                </a:lnTo>
                <a:lnTo>
                  <a:pt x="32613" y="26098"/>
                </a:lnTo>
                <a:close/>
              </a:path>
              <a:path w="47625" h="73025">
                <a:moveTo>
                  <a:pt x="41912" y="5689"/>
                </a:moveTo>
                <a:lnTo>
                  <a:pt x="29425" y="5689"/>
                </a:lnTo>
                <a:lnTo>
                  <a:pt x="32816" y="6769"/>
                </a:lnTo>
                <a:lnTo>
                  <a:pt x="38099" y="11112"/>
                </a:lnTo>
                <a:lnTo>
                  <a:pt x="39420" y="14122"/>
                </a:lnTo>
                <a:lnTo>
                  <a:pt x="39420" y="17983"/>
                </a:lnTo>
                <a:lnTo>
                  <a:pt x="46227" y="17983"/>
                </a:lnTo>
                <a:lnTo>
                  <a:pt x="46227" y="11734"/>
                </a:lnTo>
                <a:lnTo>
                  <a:pt x="43891" y="7035"/>
                </a:lnTo>
                <a:lnTo>
                  <a:pt x="41912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10453293" y="7806893"/>
            <a:ext cx="363220" cy="76200"/>
            <a:chOff x="5398693" y="7806893"/>
            <a:chExt cx="363220" cy="7620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8693" y="7808302"/>
              <a:ext cx="95300" cy="744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2488" y="7806893"/>
              <a:ext cx="229031" cy="7588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0442029" y="8834475"/>
            <a:ext cx="324485" cy="74930"/>
            <a:chOff x="5387428" y="8834475"/>
            <a:chExt cx="324485" cy="74930"/>
          </a:xfrm>
        </p:grpSpPr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7428" y="8834475"/>
              <a:ext cx="95300" cy="7446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25198" y="8834475"/>
              <a:ext cx="186626" cy="74066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89107" y="7806893"/>
            <a:ext cx="543344" cy="239344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839882" y="8833041"/>
            <a:ext cx="865009" cy="86969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9353385" y="8417612"/>
            <a:ext cx="986155" cy="525145"/>
            <a:chOff x="4298784" y="8417611"/>
            <a:chExt cx="986155" cy="525145"/>
          </a:xfrm>
        </p:grpSpPr>
        <p:sp>
          <p:nvSpPr>
            <p:cNvPr id="39" name="object 39"/>
            <p:cNvSpPr/>
            <p:nvPr/>
          </p:nvSpPr>
          <p:spPr>
            <a:xfrm>
              <a:off x="4401591" y="8631529"/>
              <a:ext cx="874394" cy="302260"/>
            </a:xfrm>
            <a:custGeom>
              <a:avLst/>
              <a:gdLst/>
              <a:ahLst/>
              <a:cxnLst/>
              <a:rect l="l" t="t" r="r" b="b"/>
              <a:pathLst>
                <a:path w="874395" h="302259">
                  <a:moveTo>
                    <a:pt x="19850" y="218617"/>
                  </a:moveTo>
                  <a:lnTo>
                    <a:pt x="11722" y="225566"/>
                  </a:lnTo>
                  <a:lnTo>
                    <a:pt x="5457" y="234305"/>
                  </a:lnTo>
                  <a:lnTo>
                    <a:pt x="1426" y="244535"/>
                  </a:lnTo>
                  <a:lnTo>
                    <a:pt x="0" y="255955"/>
                  </a:lnTo>
                  <a:lnTo>
                    <a:pt x="3498" y="273874"/>
                  </a:lnTo>
                  <a:lnTo>
                    <a:pt x="13101" y="288517"/>
                  </a:lnTo>
                  <a:lnTo>
                    <a:pt x="27469" y="298395"/>
                  </a:lnTo>
                  <a:lnTo>
                    <a:pt x="45262" y="302018"/>
                  </a:lnTo>
                  <a:lnTo>
                    <a:pt x="63188" y="298395"/>
                  </a:lnTo>
                  <a:lnTo>
                    <a:pt x="77835" y="288517"/>
                  </a:lnTo>
                  <a:lnTo>
                    <a:pt x="87714" y="273874"/>
                  </a:lnTo>
                  <a:lnTo>
                    <a:pt x="91338" y="255955"/>
                  </a:lnTo>
                  <a:lnTo>
                    <a:pt x="454774" y="255955"/>
                  </a:lnTo>
                  <a:lnTo>
                    <a:pt x="874191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02417" y="8834425"/>
              <a:ext cx="109613" cy="10167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397959" y="8551075"/>
              <a:ext cx="747395" cy="181610"/>
            </a:xfrm>
            <a:custGeom>
              <a:avLst/>
              <a:gdLst/>
              <a:ahLst/>
              <a:cxnLst/>
              <a:rect l="l" t="t" r="r" b="b"/>
              <a:pathLst>
                <a:path w="747395" h="181609">
                  <a:moveTo>
                    <a:pt x="19850" y="97967"/>
                  </a:moveTo>
                  <a:lnTo>
                    <a:pt x="11722" y="104916"/>
                  </a:lnTo>
                  <a:lnTo>
                    <a:pt x="5457" y="113653"/>
                  </a:lnTo>
                  <a:lnTo>
                    <a:pt x="1426" y="123879"/>
                  </a:lnTo>
                  <a:lnTo>
                    <a:pt x="0" y="135293"/>
                  </a:lnTo>
                  <a:lnTo>
                    <a:pt x="3498" y="153218"/>
                  </a:lnTo>
                  <a:lnTo>
                    <a:pt x="13103" y="167865"/>
                  </a:lnTo>
                  <a:lnTo>
                    <a:pt x="27474" y="177744"/>
                  </a:lnTo>
                  <a:lnTo>
                    <a:pt x="45275" y="181368"/>
                  </a:lnTo>
                  <a:lnTo>
                    <a:pt x="63193" y="177744"/>
                  </a:lnTo>
                  <a:lnTo>
                    <a:pt x="77836" y="167865"/>
                  </a:lnTo>
                  <a:lnTo>
                    <a:pt x="87714" y="153218"/>
                  </a:lnTo>
                  <a:lnTo>
                    <a:pt x="91338" y="135293"/>
                  </a:lnTo>
                  <a:lnTo>
                    <a:pt x="462051" y="135293"/>
                  </a:lnTo>
                  <a:lnTo>
                    <a:pt x="747102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98784" y="8633320"/>
              <a:ext cx="109626" cy="10167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401591" y="8426755"/>
              <a:ext cx="675005" cy="100965"/>
            </a:xfrm>
            <a:custGeom>
              <a:avLst/>
              <a:gdLst/>
              <a:ahLst/>
              <a:cxnLst/>
              <a:rect l="l" t="t" r="r" b="b"/>
              <a:pathLst>
                <a:path w="675004" h="100965">
                  <a:moveTo>
                    <a:pt x="19850" y="17525"/>
                  </a:moveTo>
                  <a:lnTo>
                    <a:pt x="11722" y="24474"/>
                  </a:lnTo>
                  <a:lnTo>
                    <a:pt x="5457" y="33213"/>
                  </a:lnTo>
                  <a:lnTo>
                    <a:pt x="1426" y="43443"/>
                  </a:lnTo>
                  <a:lnTo>
                    <a:pt x="0" y="54863"/>
                  </a:lnTo>
                  <a:lnTo>
                    <a:pt x="3498" y="72782"/>
                  </a:lnTo>
                  <a:lnTo>
                    <a:pt x="13101" y="87425"/>
                  </a:lnTo>
                  <a:lnTo>
                    <a:pt x="27469" y="97303"/>
                  </a:lnTo>
                  <a:lnTo>
                    <a:pt x="45262" y="100926"/>
                  </a:lnTo>
                  <a:lnTo>
                    <a:pt x="63188" y="97303"/>
                  </a:lnTo>
                  <a:lnTo>
                    <a:pt x="77835" y="87425"/>
                  </a:lnTo>
                  <a:lnTo>
                    <a:pt x="87714" y="72782"/>
                  </a:lnTo>
                  <a:lnTo>
                    <a:pt x="91338" y="54863"/>
                  </a:lnTo>
                  <a:lnTo>
                    <a:pt x="461746" y="56591"/>
                  </a:lnTo>
                  <a:lnTo>
                    <a:pt x="674814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02417" y="8428558"/>
              <a:ext cx="109613" cy="101676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9353372" y="7781367"/>
            <a:ext cx="1188720" cy="600075"/>
            <a:chOff x="4298772" y="7781366"/>
            <a:chExt cx="1188720" cy="600075"/>
          </a:xfrm>
        </p:grpSpPr>
        <p:sp>
          <p:nvSpPr>
            <p:cNvPr id="46" name="object 46"/>
            <p:cNvSpPr/>
            <p:nvPr/>
          </p:nvSpPr>
          <p:spPr>
            <a:xfrm>
              <a:off x="4397959" y="8184667"/>
              <a:ext cx="670560" cy="121920"/>
            </a:xfrm>
            <a:custGeom>
              <a:avLst/>
              <a:gdLst/>
              <a:ahLst/>
              <a:cxnLst/>
              <a:rect l="l" t="t" r="r" b="b"/>
              <a:pathLst>
                <a:path w="670560" h="121920">
                  <a:moveTo>
                    <a:pt x="19850" y="0"/>
                  </a:moveTo>
                  <a:lnTo>
                    <a:pt x="11722" y="6953"/>
                  </a:lnTo>
                  <a:lnTo>
                    <a:pt x="5457" y="15692"/>
                  </a:lnTo>
                  <a:lnTo>
                    <a:pt x="1426" y="25919"/>
                  </a:lnTo>
                  <a:lnTo>
                    <a:pt x="0" y="37338"/>
                  </a:lnTo>
                  <a:lnTo>
                    <a:pt x="3498" y="55256"/>
                  </a:lnTo>
                  <a:lnTo>
                    <a:pt x="13101" y="69899"/>
                  </a:lnTo>
                  <a:lnTo>
                    <a:pt x="27469" y="79777"/>
                  </a:lnTo>
                  <a:lnTo>
                    <a:pt x="45262" y="83400"/>
                  </a:lnTo>
                  <a:lnTo>
                    <a:pt x="63188" y="79777"/>
                  </a:lnTo>
                  <a:lnTo>
                    <a:pt x="77835" y="69899"/>
                  </a:lnTo>
                  <a:lnTo>
                    <a:pt x="87714" y="55256"/>
                  </a:lnTo>
                  <a:lnTo>
                    <a:pt x="91338" y="37338"/>
                  </a:lnTo>
                  <a:lnTo>
                    <a:pt x="465670" y="37338"/>
                  </a:lnTo>
                  <a:lnTo>
                    <a:pt x="670191" y="121424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98772" y="8168944"/>
              <a:ext cx="109626" cy="10168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397959" y="7987220"/>
              <a:ext cx="732790" cy="187325"/>
            </a:xfrm>
            <a:custGeom>
              <a:avLst/>
              <a:gdLst/>
              <a:ahLst/>
              <a:cxnLst/>
              <a:rect l="l" t="t" r="r" b="b"/>
              <a:pathLst>
                <a:path w="732789" h="187325">
                  <a:moveTo>
                    <a:pt x="19850" y="0"/>
                  </a:moveTo>
                  <a:lnTo>
                    <a:pt x="11722" y="6948"/>
                  </a:lnTo>
                  <a:lnTo>
                    <a:pt x="5457" y="15686"/>
                  </a:lnTo>
                  <a:lnTo>
                    <a:pt x="1426" y="25912"/>
                  </a:lnTo>
                  <a:lnTo>
                    <a:pt x="0" y="37325"/>
                  </a:lnTo>
                  <a:lnTo>
                    <a:pt x="3498" y="55250"/>
                  </a:lnTo>
                  <a:lnTo>
                    <a:pt x="13101" y="69897"/>
                  </a:lnTo>
                  <a:lnTo>
                    <a:pt x="27469" y="79777"/>
                  </a:lnTo>
                  <a:lnTo>
                    <a:pt x="45262" y="83400"/>
                  </a:lnTo>
                  <a:lnTo>
                    <a:pt x="63188" y="79777"/>
                  </a:lnTo>
                  <a:lnTo>
                    <a:pt x="77835" y="69897"/>
                  </a:lnTo>
                  <a:lnTo>
                    <a:pt x="87714" y="55250"/>
                  </a:lnTo>
                  <a:lnTo>
                    <a:pt x="91338" y="37325"/>
                  </a:lnTo>
                  <a:lnTo>
                    <a:pt x="276682" y="37325"/>
                  </a:lnTo>
                  <a:lnTo>
                    <a:pt x="462051" y="37325"/>
                  </a:lnTo>
                  <a:lnTo>
                    <a:pt x="732574" y="187248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98772" y="7971497"/>
              <a:ext cx="109626" cy="10167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412475" y="7797088"/>
              <a:ext cx="863600" cy="290195"/>
            </a:xfrm>
            <a:custGeom>
              <a:avLst/>
              <a:gdLst/>
              <a:ahLst/>
              <a:cxnLst/>
              <a:rect l="l" t="t" r="r" b="b"/>
              <a:pathLst>
                <a:path w="863600" h="290195">
                  <a:moveTo>
                    <a:pt x="19862" y="0"/>
                  </a:moveTo>
                  <a:lnTo>
                    <a:pt x="11733" y="6948"/>
                  </a:lnTo>
                  <a:lnTo>
                    <a:pt x="5464" y="15686"/>
                  </a:lnTo>
                  <a:lnTo>
                    <a:pt x="1428" y="25912"/>
                  </a:lnTo>
                  <a:lnTo>
                    <a:pt x="0" y="37325"/>
                  </a:lnTo>
                  <a:lnTo>
                    <a:pt x="3500" y="55250"/>
                  </a:lnTo>
                  <a:lnTo>
                    <a:pt x="13107" y="69897"/>
                  </a:lnTo>
                  <a:lnTo>
                    <a:pt x="27480" y="79777"/>
                  </a:lnTo>
                  <a:lnTo>
                    <a:pt x="45275" y="83400"/>
                  </a:lnTo>
                  <a:lnTo>
                    <a:pt x="63193" y="79777"/>
                  </a:lnTo>
                  <a:lnTo>
                    <a:pt x="77836" y="69897"/>
                  </a:lnTo>
                  <a:lnTo>
                    <a:pt x="87714" y="55250"/>
                  </a:lnTo>
                  <a:lnTo>
                    <a:pt x="91338" y="37325"/>
                  </a:lnTo>
                  <a:lnTo>
                    <a:pt x="454774" y="37325"/>
                  </a:lnTo>
                  <a:lnTo>
                    <a:pt x="863307" y="289623"/>
                  </a:lnTo>
                </a:path>
              </a:pathLst>
            </a:custGeom>
            <a:ln w="182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13300" y="7781366"/>
              <a:ext cx="109626" cy="10167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23141" y="8306841"/>
              <a:ext cx="264350" cy="74472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5761991" y="549300"/>
            <a:ext cx="17697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Trebuchet MS"/>
                <a:cs typeface="Trebuchet MS"/>
              </a:rPr>
              <a:t>Autotransformador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51</a:t>
            </a:fld>
            <a:endParaRPr spc="15" dirty="0"/>
          </a:p>
        </p:txBody>
      </p:sp>
      <p:sp>
        <p:nvSpPr>
          <p:cNvPr id="54" name="object 54"/>
          <p:cNvSpPr txBox="1"/>
          <p:nvPr/>
        </p:nvSpPr>
        <p:spPr>
          <a:xfrm>
            <a:off x="7957821" y="483260"/>
            <a:ext cx="41255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arrancadores de voltaje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Arrancador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Trebuchet MS"/>
                <a:cs typeface="Trebuchet MS"/>
              </a:rPr>
              <a:t>tensión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reducida</a:t>
            </a:r>
            <a:r>
              <a:rPr sz="8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Trebuchet MS"/>
                <a:cs typeface="Trebuchet MS"/>
              </a:rPr>
              <a:t>con</a:t>
            </a:r>
            <a:r>
              <a:rPr sz="8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Trebuchet MS"/>
                <a:cs typeface="Trebuchet MS"/>
              </a:rPr>
              <a:t>autotransformador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autotransformador brindan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conservar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 par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arranque.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7821" y="1829461"/>
            <a:ext cx="3820795" cy="1055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autotransformadores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derivaciones ajustables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establecer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el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porcentaje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21945">
              <a:lnSpc>
                <a:spcPct val="150000"/>
              </a:lnSpc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 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autotransformador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trituradoras,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ventiladores,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transportadores,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compresores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mezcladores.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008620" y="315578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008620" y="401623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624820" y="4815936"/>
            <a:ext cx="245110" cy="2346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spcBef>
                <a:spcPts val="250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008620" y="4854436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7821" y="5304184"/>
            <a:ext cx="4178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autotransformador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950" b="1" spc="-2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no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36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37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62041" y="6294784"/>
            <a:ext cx="14204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2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6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6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650" b="1" spc="30" dirty="0">
                <a:solidFill>
                  <a:srgbClr val="171514"/>
                </a:solidFill>
                <a:latin typeface="Trebuchet MS"/>
                <a:cs typeface="Trebuchet MS"/>
              </a:rPr>
              <a:t>bobinado</a:t>
            </a:r>
            <a:r>
              <a:rPr sz="6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Trebuchet MS"/>
                <a:cs typeface="Trebuchet MS"/>
              </a:rPr>
              <a:t>parcial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821" y="6216044"/>
            <a:ext cx="41598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parcial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tienen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devanados paralelos separados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estator.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arrancador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magnético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acopla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 al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85%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nominal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rotor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bloqueado.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establecido,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12031" y="4750778"/>
            <a:ext cx="50165" cy="50165"/>
            <a:chOff x="5557430" y="4750777"/>
            <a:chExt cx="50165" cy="50165"/>
          </a:xfrm>
        </p:grpSpPr>
        <p:sp>
          <p:nvSpPr>
            <p:cNvPr id="3" name="object 3"/>
            <p:cNvSpPr/>
            <p:nvPr/>
          </p:nvSpPr>
          <p:spPr>
            <a:xfrm>
              <a:off x="5566574" y="4759921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36" y="0"/>
                  </a:lnTo>
                  <a:lnTo>
                    <a:pt x="7099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7099" y="31686"/>
                  </a:lnTo>
                  <a:lnTo>
                    <a:pt x="24587" y="31686"/>
                  </a:lnTo>
                  <a:lnTo>
                    <a:pt x="31686" y="24587"/>
                  </a:lnTo>
                  <a:lnTo>
                    <a:pt x="31686" y="7086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66574" y="4759921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36" y="0"/>
                  </a:moveTo>
                  <a:lnTo>
                    <a:pt x="24587" y="0"/>
                  </a:lnTo>
                  <a:lnTo>
                    <a:pt x="31686" y="7086"/>
                  </a:lnTo>
                  <a:lnTo>
                    <a:pt x="31686" y="15836"/>
                  </a:lnTo>
                  <a:lnTo>
                    <a:pt x="31686" y="24587"/>
                  </a:lnTo>
                  <a:lnTo>
                    <a:pt x="24587" y="31686"/>
                  </a:lnTo>
                  <a:lnTo>
                    <a:pt x="15836" y="31686"/>
                  </a:lnTo>
                  <a:lnTo>
                    <a:pt x="7099" y="31686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99" y="0"/>
                  </a:lnTo>
                  <a:lnTo>
                    <a:pt x="15836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0919270" y="4980293"/>
            <a:ext cx="50165" cy="50165"/>
            <a:chOff x="5864669" y="4980292"/>
            <a:chExt cx="50165" cy="50165"/>
          </a:xfrm>
        </p:grpSpPr>
        <p:sp>
          <p:nvSpPr>
            <p:cNvPr id="6" name="object 6"/>
            <p:cNvSpPr/>
            <p:nvPr/>
          </p:nvSpPr>
          <p:spPr>
            <a:xfrm>
              <a:off x="5873813" y="498943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49" y="0"/>
                  </a:lnTo>
                  <a:lnTo>
                    <a:pt x="7086" y="0"/>
                  </a:lnTo>
                  <a:lnTo>
                    <a:pt x="0" y="7099"/>
                  </a:lnTo>
                  <a:lnTo>
                    <a:pt x="0" y="24574"/>
                  </a:lnTo>
                  <a:lnTo>
                    <a:pt x="7086" y="31673"/>
                  </a:lnTo>
                  <a:lnTo>
                    <a:pt x="24587" y="31673"/>
                  </a:lnTo>
                  <a:lnTo>
                    <a:pt x="31673" y="24574"/>
                  </a:lnTo>
                  <a:lnTo>
                    <a:pt x="31673" y="7099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73813" y="498943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49" y="0"/>
                  </a:moveTo>
                  <a:lnTo>
                    <a:pt x="24587" y="0"/>
                  </a:lnTo>
                  <a:lnTo>
                    <a:pt x="31673" y="7099"/>
                  </a:lnTo>
                  <a:lnTo>
                    <a:pt x="31673" y="15836"/>
                  </a:lnTo>
                  <a:lnTo>
                    <a:pt x="31673" y="24574"/>
                  </a:lnTo>
                  <a:lnTo>
                    <a:pt x="24587" y="31673"/>
                  </a:lnTo>
                  <a:lnTo>
                    <a:pt x="15849" y="31673"/>
                  </a:lnTo>
                  <a:lnTo>
                    <a:pt x="7086" y="31673"/>
                  </a:lnTo>
                  <a:lnTo>
                    <a:pt x="0" y="24574"/>
                  </a:lnTo>
                  <a:lnTo>
                    <a:pt x="0" y="15836"/>
                  </a:lnTo>
                  <a:lnTo>
                    <a:pt x="0" y="7099"/>
                  </a:lnTo>
                  <a:lnTo>
                    <a:pt x="7086" y="0"/>
                  </a:lnTo>
                  <a:lnTo>
                    <a:pt x="15849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226167" y="5322278"/>
            <a:ext cx="50165" cy="50165"/>
            <a:chOff x="5171566" y="5322277"/>
            <a:chExt cx="50165" cy="50165"/>
          </a:xfrm>
        </p:grpSpPr>
        <p:sp>
          <p:nvSpPr>
            <p:cNvPr id="9" name="object 9"/>
            <p:cNvSpPr/>
            <p:nvPr/>
          </p:nvSpPr>
          <p:spPr>
            <a:xfrm>
              <a:off x="5180710" y="5331421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74" y="0"/>
                  </a:moveTo>
                  <a:lnTo>
                    <a:pt x="15836" y="0"/>
                  </a:lnTo>
                  <a:lnTo>
                    <a:pt x="7086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7086" y="31686"/>
                  </a:lnTo>
                  <a:lnTo>
                    <a:pt x="24574" y="31686"/>
                  </a:lnTo>
                  <a:lnTo>
                    <a:pt x="31661" y="24587"/>
                  </a:lnTo>
                  <a:lnTo>
                    <a:pt x="31661" y="7086"/>
                  </a:lnTo>
                  <a:lnTo>
                    <a:pt x="245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80710" y="5331421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36" y="0"/>
                  </a:moveTo>
                  <a:lnTo>
                    <a:pt x="24574" y="0"/>
                  </a:lnTo>
                  <a:lnTo>
                    <a:pt x="31661" y="7086"/>
                  </a:lnTo>
                  <a:lnTo>
                    <a:pt x="31661" y="15836"/>
                  </a:lnTo>
                  <a:lnTo>
                    <a:pt x="31661" y="24587"/>
                  </a:lnTo>
                  <a:lnTo>
                    <a:pt x="24574" y="31686"/>
                  </a:lnTo>
                  <a:lnTo>
                    <a:pt x="15836" y="31686"/>
                  </a:lnTo>
                  <a:lnTo>
                    <a:pt x="7086" y="31686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86" y="0"/>
                  </a:lnTo>
                  <a:lnTo>
                    <a:pt x="15836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063392" y="5040643"/>
            <a:ext cx="50165" cy="50165"/>
            <a:chOff x="5008791" y="5040642"/>
            <a:chExt cx="50165" cy="50165"/>
          </a:xfrm>
        </p:grpSpPr>
        <p:sp>
          <p:nvSpPr>
            <p:cNvPr id="12" name="object 12"/>
            <p:cNvSpPr/>
            <p:nvPr/>
          </p:nvSpPr>
          <p:spPr>
            <a:xfrm>
              <a:off x="5017935" y="504978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49" y="0"/>
                  </a:lnTo>
                  <a:lnTo>
                    <a:pt x="7086" y="0"/>
                  </a:lnTo>
                  <a:lnTo>
                    <a:pt x="0" y="7086"/>
                  </a:lnTo>
                  <a:lnTo>
                    <a:pt x="0" y="24574"/>
                  </a:lnTo>
                  <a:lnTo>
                    <a:pt x="7086" y="31673"/>
                  </a:lnTo>
                  <a:lnTo>
                    <a:pt x="24587" y="31673"/>
                  </a:lnTo>
                  <a:lnTo>
                    <a:pt x="31673" y="24574"/>
                  </a:lnTo>
                  <a:lnTo>
                    <a:pt x="31673" y="7086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17935" y="504978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49" y="0"/>
                  </a:moveTo>
                  <a:lnTo>
                    <a:pt x="24587" y="0"/>
                  </a:lnTo>
                  <a:lnTo>
                    <a:pt x="31673" y="7086"/>
                  </a:lnTo>
                  <a:lnTo>
                    <a:pt x="31673" y="15836"/>
                  </a:lnTo>
                  <a:lnTo>
                    <a:pt x="31673" y="24574"/>
                  </a:lnTo>
                  <a:lnTo>
                    <a:pt x="24587" y="31673"/>
                  </a:lnTo>
                  <a:lnTo>
                    <a:pt x="15849" y="31673"/>
                  </a:lnTo>
                  <a:lnTo>
                    <a:pt x="7086" y="31673"/>
                  </a:lnTo>
                  <a:lnTo>
                    <a:pt x="0" y="24574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86" y="0"/>
                  </a:lnTo>
                  <a:lnTo>
                    <a:pt x="15849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780842" y="5314963"/>
            <a:ext cx="50165" cy="50165"/>
            <a:chOff x="4726241" y="5314962"/>
            <a:chExt cx="50165" cy="50165"/>
          </a:xfrm>
        </p:grpSpPr>
        <p:sp>
          <p:nvSpPr>
            <p:cNvPr id="15" name="object 15"/>
            <p:cNvSpPr/>
            <p:nvPr/>
          </p:nvSpPr>
          <p:spPr>
            <a:xfrm>
              <a:off x="4735385" y="532410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49" y="0"/>
                  </a:lnTo>
                  <a:lnTo>
                    <a:pt x="7099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7099" y="31686"/>
                  </a:lnTo>
                  <a:lnTo>
                    <a:pt x="24587" y="31686"/>
                  </a:lnTo>
                  <a:lnTo>
                    <a:pt x="31673" y="24587"/>
                  </a:lnTo>
                  <a:lnTo>
                    <a:pt x="31673" y="7086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35385" y="532410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49" y="0"/>
                  </a:moveTo>
                  <a:lnTo>
                    <a:pt x="24587" y="0"/>
                  </a:lnTo>
                  <a:lnTo>
                    <a:pt x="31673" y="7086"/>
                  </a:lnTo>
                  <a:lnTo>
                    <a:pt x="31673" y="15836"/>
                  </a:lnTo>
                  <a:lnTo>
                    <a:pt x="31673" y="24587"/>
                  </a:lnTo>
                  <a:lnTo>
                    <a:pt x="24587" y="31686"/>
                  </a:lnTo>
                  <a:lnTo>
                    <a:pt x="15849" y="31686"/>
                  </a:lnTo>
                  <a:lnTo>
                    <a:pt x="7099" y="31686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99" y="0"/>
                  </a:lnTo>
                  <a:lnTo>
                    <a:pt x="15849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953676" y="5040643"/>
            <a:ext cx="50165" cy="50165"/>
            <a:chOff x="4899075" y="5040642"/>
            <a:chExt cx="50165" cy="50165"/>
          </a:xfrm>
        </p:grpSpPr>
        <p:sp>
          <p:nvSpPr>
            <p:cNvPr id="18" name="object 18"/>
            <p:cNvSpPr/>
            <p:nvPr/>
          </p:nvSpPr>
          <p:spPr>
            <a:xfrm>
              <a:off x="4908219" y="504978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74" y="0"/>
                  </a:moveTo>
                  <a:lnTo>
                    <a:pt x="15836" y="0"/>
                  </a:lnTo>
                  <a:lnTo>
                    <a:pt x="7086" y="0"/>
                  </a:lnTo>
                  <a:lnTo>
                    <a:pt x="0" y="7086"/>
                  </a:lnTo>
                  <a:lnTo>
                    <a:pt x="0" y="24574"/>
                  </a:lnTo>
                  <a:lnTo>
                    <a:pt x="7086" y="31673"/>
                  </a:lnTo>
                  <a:lnTo>
                    <a:pt x="24574" y="31673"/>
                  </a:lnTo>
                  <a:lnTo>
                    <a:pt x="31661" y="24574"/>
                  </a:lnTo>
                  <a:lnTo>
                    <a:pt x="31661" y="7086"/>
                  </a:lnTo>
                  <a:lnTo>
                    <a:pt x="245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08219" y="504978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36" y="0"/>
                  </a:moveTo>
                  <a:lnTo>
                    <a:pt x="24574" y="0"/>
                  </a:lnTo>
                  <a:lnTo>
                    <a:pt x="31661" y="7086"/>
                  </a:lnTo>
                  <a:lnTo>
                    <a:pt x="31661" y="15836"/>
                  </a:lnTo>
                  <a:lnTo>
                    <a:pt x="31661" y="24574"/>
                  </a:lnTo>
                  <a:lnTo>
                    <a:pt x="24574" y="31673"/>
                  </a:lnTo>
                  <a:lnTo>
                    <a:pt x="15836" y="31673"/>
                  </a:lnTo>
                  <a:lnTo>
                    <a:pt x="7086" y="31673"/>
                  </a:lnTo>
                  <a:lnTo>
                    <a:pt x="0" y="24574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86" y="0"/>
                  </a:lnTo>
                  <a:lnTo>
                    <a:pt x="15836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026816" y="4920857"/>
            <a:ext cx="50165" cy="50165"/>
            <a:chOff x="4972215" y="4920856"/>
            <a:chExt cx="50165" cy="50165"/>
          </a:xfrm>
        </p:grpSpPr>
        <p:sp>
          <p:nvSpPr>
            <p:cNvPr id="21" name="object 21"/>
            <p:cNvSpPr/>
            <p:nvPr/>
          </p:nvSpPr>
          <p:spPr>
            <a:xfrm>
              <a:off x="4981359" y="493000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36" y="0"/>
                  </a:lnTo>
                  <a:lnTo>
                    <a:pt x="7086" y="0"/>
                  </a:lnTo>
                  <a:lnTo>
                    <a:pt x="0" y="7099"/>
                  </a:lnTo>
                  <a:lnTo>
                    <a:pt x="0" y="24587"/>
                  </a:lnTo>
                  <a:lnTo>
                    <a:pt x="7086" y="31673"/>
                  </a:lnTo>
                  <a:lnTo>
                    <a:pt x="24587" y="31673"/>
                  </a:lnTo>
                  <a:lnTo>
                    <a:pt x="31673" y="24587"/>
                  </a:lnTo>
                  <a:lnTo>
                    <a:pt x="31673" y="7099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81359" y="493000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36" y="0"/>
                  </a:moveTo>
                  <a:lnTo>
                    <a:pt x="24587" y="0"/>
                  </a:lnTo>
                  <a:lnTo>
                    <a:pt x="31673" y="7099"/>
                  </a:lnTo>
                  <a:lnTo>
                    <a:pt x="31673" y="15836"/>
                  </a:lnTo>
                  <a:lnTo>
                    <a:pt x="31673" y="24587"/>
                  </a:lnTo>
                  <a:lnTo>
                    <a:pt x="24587" y="31673"/>
                  </a:lnTo>
                  <a:lnTo>
                    <a:pt x="15836" y="31673"/>
                  </a:lnTo>
                  <a:lnTo>
                    <a:pt x="7086" y="31673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99"/>
                  </a:lnTo>
                  <a:lnTo>
                    <a:pt x="7086" y="0"/>
                  </a:lnTo>
                  <a:lnTo>
                    <a:pt x="15836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026816" y="4602646"/>
            <a:ext cx="50165" cy="50165"/>
            <a:chOff x="4972215" y="4602645"/>
            <a:chExt cx="50165" cy="50165"/>
          </a:xfrm>
        </p:grpSpPr>
        <p:sp>
          <p:nvSpPr>
            <p:cNvPr id="24" name="object 24"/>
            <p:cNvSpPr/>
            <p:nvPr/>
          </p:nvSpPr>
          <p:spPr>
            <a:xfrm>
              <a:off x="4981359" y="461178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36" y="0"/>
                  </a:lnTo>
                  <a:lnTo>
                    <a:pt x="7086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7086" y="31686"/>
                  </a:lnTo>
                  <a:lnTo>
                    <a:pt x="24587" y="31686"/>
                  </a:lnTo>
                  <a:lnTo>
                    <a:pt x="31673" y="24587"/>
                  </a:lnTo>
                  <a:lnTo>
                    <a:pt x="31673" y="7086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81359" y="461178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36" y="0"/>
                  </a:moveTo>
                  <a:lnTo>
                    <a:pt x="24587" y="0"/>
                  </a:lnTo>
                  <a:lnTo>
                    <a:pt x="31673" y="7086"/>
                  </a:lnTo>
                  <a:lnTo>
                    <a:pt x="31673" y="15836"/>
                  </a:lnTo>
                  <a:lnTo>
                    <a:pt x="31673" y="24587"/>
                  </a:lnTo>
                  <a:lnTo>
                    <a:pt x="24587" y="31686"/>
                  </a:lnTo>
                  <a:lnTo>
                    <a:pt x="15836" y="31686"/>
                  </a:lnTo>
                  <a:lnTo>
                    <a:pt x="7086" y="31686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86" y="0"/>
                  </a:lnTo>
                  <a:lnTo>
                    <a:pt x="15836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970684" y="4465486"/>
            <a:ext cx="50165" cy="50165"/>
            <a:chOff x="3916083" y="4465485"/>
            <a:chExt cx="50165" cy="50165"/>
          </a:xfrm>
        </p:grpSpPr>
        <p:sp>
          <p:nvSpPr>
            <p:cNvPr id="27" name="object 27"/>
            <p:cNvSpPr/>
            <p:nvPr/>
          </p:nvSpPr>
          <p:spPr>
            <a:xfrm>
              <a:off x="3925227" y="447462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587" y="0"/>
                  </a:moveTo>
                  <a:lnTo>
                    <a:pt x="15849" y="0"/>
                  </a:lnTo>
                  <a:lnTo>
                    <a:pt x="7099" y="0"/>
                  </a:lnTo>
                  <a:lnTo>
                    <a:pt x="0" y="7086"/>
                  </a:lnTo>
                  <a:lnTo>
                    <a:pt x="0" y="24587"/>
                  </a:lnTo>
                  <a:lnTo>
                    <a:pt x="7099" y="31673"/>
                  </a:lnTo>
                  <a:lnTo>
                    <a:pt x="24587" y="31673"/>
                  </a:lnTo>
                  <a:lnTo>
                    <a:pt x="31673" y="24587"/>
                  </a:lnTo>
                  <a:lnTo>
                    <a:pt x="31673" y="7086"/>
                  </a:lnTo>
                  <a:lnTo>
                    <a:pt x="245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25227" y="447462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5849" y="0"/>
                  </a:moveTo>
                  <a:lnTo>
                    <a:pt x="24587" y="0"/>
                  </a:lnTo>
                  <a:lnTo>
                    <a:pt x="31673" y="7086"/>
                  </a:lnTo>
                  <a:lnTo>
                    <a:pt x="31673" y="15836"/>
                  </a:lnTo>
                  <a:lnTo>
                    <a:pt x="31673" y="24587"/>
                  </a:lnTo>
                  <a:lnTo>
                    <a:pt x="24587" y="31673"/>
                  </a:lnTo>
                  <a:lnTo>
                    <a:pt x="15849" y="31673"/>
                  </a:lnTo>
                  <a:lnTo>
                    <a:pt x="7099" y="31673"/>
                  </a:lnTo>
                  <a:lnTo>
                    <a:pt x="0" y="24587"/>
                  </a:lnTo>
                  <a:lnTo>
                    <a:pt x="0" y="15836"/>
                  </a:lnTo>
                  <a:lnTo>
                    <a:pt x="0" y="7086"/>
                  </a:lnTo>
                  <a:lnTo>
                    <a:pt x="7099" y="0"/>
                  </a:lnTo>
                  <a:lnTo>
                    <a:pt x="15849" y="0"/>
                  </a:lnTo>
                  <a:close/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0800727" y="4720387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504"/>
                </a:moveTo>
                <a:lnTo>
                  <a:pt x="0" y="0"/>
                </a:lnTo>
              </a:path>
              <a:path w="36829" h="122554">
                <a:moveTo>
                  <a:pt x="36233" y="122504"/>
                </a:moveTo>
                <a:lnTo>
                  <a:pt x="36233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77567" y="4431221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491"/>
                </a:moveTo>
                <a:lnTo>
                  <a:pt x="0" y="0"/>
                </a:lnTo>
              </a:path>
              <a:path w="36829" h="122554">
                <a:moveTo>
                  <a:pt x="36220" y="122491"/>
                </a:moveTo>
                <a:lnTo>
                  <a:pt x="3622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800727" y="4952366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504"/>
                </a:moveTo>
                <a:lnTo>
                  <a:pt x="0" y="0"/>
                </a:lnTo>
              </a:path>
              <a:path w="36829" h="122554">
                <a:moveTo>
                  <a:pt x="36233" y="122504"/>
                </a:moveTo>
                <a:lnTo>
                  <a:pt x="36233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77567" y="4748365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491"/>
                </a:moveTo>
                <a:lnTo>
                  <a:pt x="0" y="0"/>
                </a:lnTo>
              </a:path>
              <a:path w="36829" h="122554">
                <a:moveTo>
                  <a:pt x="36220" y="122491"/>
                </a:moveTo>
                <a:lnTo>
                  <a:pt x="3622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800727" y="5188141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516"/>
                </a:moveTo>
                <a:lnTo>
                  <a:pt x="0" y="0"/>
                </a:lnTo>
              </a:path>
              <a:path w="36829" h="122554">
                <a:moveTo>
                  <a:pt x="36233" y="122516"/>
                </a:moveTo>
                <a:lnTo>
                  <a:pt x="36233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477567" y="5064227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491"/>
                </a:moveTo>
                <a:lnTo>
                  <a:pt x="0" y="0"/>
                </a:lnTo>
              </a:path>
              <a:path w="36829" h="122554">
                <a:moveTo>
                  <a:pt x="36220" y="122491"/>
                </a:moveTo>
                <a:lnTo>
                  <a:pt x="3622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18585" y="5521173"/>
            <a:ext cx="36830" cy="122555"/>
          </a:xfrm>
          <a:custGeom>
            <a:avLst/>
            <a:gdLst/>
            <a:ahLst/>
            <a:cxnLst/>
            <a:rect l="l" t="t" r="r" b="b"/>
            <a:pathLst>
              <a:path w="36829" h="122554">
                <a:moveTo>
                  <a:pt x="0" y="122491"/>
                </a:moveTo>
                <a:lnTo>
                  <a:pt x="0" y="0"/>
                </a:lnTo>
              </a:path>
              <a:path w="36829" h="122554">
                <a:moveTo>
                  <a:pt x="36233" y="122491"/>
                </a:moveTo>
                <a:lnTo>
                  <a:pt x="36233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035399" y="5511800"/>
            <a:ext cx="122555" cy="36830"/>
          </a:xfrm>
          <a:custGeom>
            <a:avLst/>
            <a:gdLst/>
            <a:ahLst/>
            <a:cxnLst/>
            <a:rect l="l" t="t" r="r" b="b"/>
            <a:pathLst>
              <a:path w="122554" h="36829">
                <a:moveTo>
                  <a:pt x="122504" y="36220"/>
                </a:moveTo>
                <a:lnTo>
                  <a:pt x="0" y="36220"/>
                </a:lnTo>
              </a:path>
              <a:path w="122554" h="36829">
                <a:moveTo>
                  <a:pt x="122504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37219" y="4699584"/>
            <a:ext cx="122555" cy="36830"/>
          </a:xfrm>
          <a:custGeom>
            <a:avLst/>
            <a:gdLst/>
            <a:ahLst/>
            <a:cxnLst/>
            <a:rect l="l" t="t" r="r" b="b"/>
            <a:pathLst>
              <a:path w="122554" h="36829">
                <a:moveTo>
                  <a:pt x="122504" y="36207"/>
                </a:moveTo>
                <a:lnTo>
                  <a:pt x="0" y="36207"/>
                </a:lnTo>
              </a:path>
              <a:path w="122554" h="36829">
                <a:moveTo>
                  <a:pt x="122504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9999498" y="4633633"/>
            <a:ext cx="64769" cy="297180"/>
            <a:chOff x="4944897" y="4633633"/>
            <a:chExt cx="64769" cy="297180"/>
          </a:xfrm>
        </p:grpSpPr>
        <p:sp>
          <p:nvSpPr>
            <p:cNvPr id="39" name="object 39"/>
            <p:cNvSpPr/>
            <p:nvPr/>
          </p:nvSpPr>
          <p:spPr>
            <a:xfrm>
              <a:off x="4954041" y="4655769"/>
              <a:ext cx="46355" cy="252095"/>
            </a:xfrm>
            <a:custGeom>
              <a:avLst/>
              <a:gdLst/>
              <a:ahLst/>
              <a:cxnLst/>
              <a:rect l="l" t="t" r="r" b="b"/>
              <a:pathLst>
                <a:path w="46354" h="252095">
                  <a:moveTo>
                    <a:pt x="45554" y="251650"/>
                  </a:moveTo>
                  <a:lnTo>
                    <a:pt x="27635" y="247570"/>
                  </a:lnTo>
                  <a:lnTo>
                    <a:pt x="13176" y="240472"/>
                  </a:lnTo>
                  <a:lnTo>
                    <a:pt x="3517" y="231096"/>
                  </a:lnTo>
                  <a:lnTo>
                    <a:pt x="0" y="220179"/>
                  </a:lnTo>
                  <a:lnTo>
                    <a:pt x="3517" y="209272"/>
                  </a:lnTo>
                  <a:lnTo>
                    <a:pt x="13176" y="199904"/>
                  </a:lnTo>
                  <a:lnTo>
                    <a:pt x="27635" y="192812"/>
                  </a:lnTo>
                  <a:lnTo>
                    <a:pt x="45554" y="188734"/>
                  </a:lnTo>
                </a:path>
                <a:path w="46354" h="252095">
                  <a:moveTo>
                    <a:pt x="45923" y="188531"/>
                  </a:moveTo>
                  <a:lnTo>
                    <a:pt x="28003" y="184453"/>
                  </a:lnTo>
                  <a:lnTo>
                    <a:pt x="13544" y="177360"/>
                  </a:lnTo>
                  <a:lnTo>
                    <a:pt x="3885" y="167987"/>
                  </a:lnTo>
                  <a:lnTo>
                    <a:pt x="368" y="157073"/>
                  </a:lnTo>
                  <a:lnTo>
                    <a:pt x="3885" y="146159"/>
                  </a:lnTo>
                  <a:lnTo>
                    <a:pt x="13544" y="136786"/>
                  </a:lnTo>
                  <a:lnTo>
                    <a:pt x="28003" y="129693"/>
                  </a:lnTo>
                  <a:lnTo>
                    <a:pt x="45923" y="125615"/>
                  </a:lnTo>
                </a:path>
                <a:path w="46354" h="252095">
                  <a:moveTo>
                    <a:pt x="45923" y="125730"/>
                  </a:moveTo>
                  <a:lnTo>
                    <a:pt x="28003" y="121652"/>
                  </a:lnTo>
                  <a:lnTo>
                    <a:pt x="13544" y="114557"/>
                  </a:lnTo>
                  <a:lnTo>
                    <a:pt x="3885" y="105181"/>
                  </a:lnTo>
                  <a:lnTo>
                    <a:pt x="368" y="94259"/>
                  </a:lnTo>
                  <a:lnTo>
                    <a:pt x="3885" y="83352"/>
                  </a:lnTo>
                  <a:lnTo>
                    <a:pt x="13544" y="73983"/>
                  </a:lnTo>
                  <a:lnTo>
                    <a:pt x="28003" y="66891"/>
                  </a:lnTo>
                  <a:lnTo>
                    <a:pt x="45923" y="62814"/>
                  </a:lnTo>
                </a:path>
                <a:path w="46354" h="252095">
                  <a:moveTo>
                    <a:pt x="45923" y="62915"/>
                  </a:moveTo>
                  <a:lnTo>
                    <a:pt x="28003" y="58838"/>
                  </a:lnTo>
                  <a:lnTo>
                    <a:pt x="13544" y="51744"/>
                  </a:lnTo>
                  <a:lnTo>
                    <a:pt x="3885" y="42372"/>
                  </a:lnTo>
                  <a:lnTo>
                    <a:pt x="368" y="31457"/>
                  </a:lnTo>
                  <a:lnTo>
                    <a:pt x="3885" y="20550"/>
                  </a:lnTo>
                  <a:lnTo>
                    <a:pt x="13544" y="11180"/>
                  </a:lnTo>
                  <a:lnTo>
                    <a:pt x="28003" y="4084"/>
                  </a:lnTo>
                  <a:lnTo>
                    <a:pt x="45923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91138" y="4633632"/>
              <a:ext cx="18415" cy="297180"/>
            </a:xfrm>
            <a:custGeom>
              <a:avLst/>
              <a:gdLst/>
              <a:ahLst/>
              <a:cxnLst/>
              <a:rect l="l" t="t" r="r" b="b"/>
              <a:pathLst>
                <a:path w="18414" h="297179">
                  <a:moveTo>
                    <a:pt x="18288" y="274142"/>
                  </a:moveTo>
                  <a:lnTo>
                    <a:pt x="0" y="274142"/>
                  </a:lnTo>
                  <a:lnTo>
                    <a:pt x="0" y="297040"/>
                  </a:lnTo>
                  <a:lnTo>
                    <a:pt x="18288" y="297040"/>
                  </a:lnTo>
                  <a:lnTo>
                    <a:pt x="18288" y="274142"/>
                  </a:lnTo>
                  <a:close/>
                </a:path>
                <a:path w="18414" h="297179">
                  <a:moveTo>
                    <a:pt x="18288" y="0"/>
                  </a:moveTo>
                  <a:lnTo>
                    <a:pt x="0" y="0"/>
                  </a:lnTo>
                  <a:lnTo>
                    <a:pt x="0" y="22923"/>
                  </a:lnTo>
                  <a:lnTo>
                    <a:pt x="18288" y="22923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0095344" y="5084293"/>
            <a:ext cx="172720" cy="250825"/>
          </a:xfrm>
          <a:custGeom>
            <a:avLst/>
            <a:gdLst/>
            <a:ahLst/>
            <a:cxnLst/>
            <a:rect l="l" t="t" r="r" b="b"/>
            <a:pathLst>
              <a:path w="172720" h="250825">
                <a:moveTo>
                  <a:pt x="13093" y="19227"/>
                </a:moveTo>
                <a:lnTo>
                  <a:pt x="30386" y="13007"/>
                </a:lnTo>
                <a:lnTo>
                  <a:pt x="46388" y="11195"/>
                </a:lnTo>
                <a:lnTo>
                  <a:pt x="59572" y="13887"/>
                </a:lnTo>
                <a:lnTo>
                  <a:pt x="68414" y="21183"/>
                </a:lnTo>
                <a:lnTo>
                  <a:pt x="71332" y="32268"/>
                </a:lnTo>
                <a:lnTo>
                  <a:pt x="68246" y="45365"/>
                </a:lnTo>
                <a:lnTo>
                  <a:pt x="59888" y="59132"/>
                </a:lnTo>
                <a:lnTo>
                  <a:pt x="46990" y="72224"/>
                </a:lnTo>
              </a:path>
              <a:path w="172720" h="250825">
                <a:moveTo>
                  <a:pt x="46799" y="72593"/>
                </a:moveTo>
                <a:lnTo>
                  <a:pt x="64087" y="66378"/>
                </a:lnTo>
                <a:lnTo>
                  <a:pt x="80089" y="64566"/>
                </a:lnTo>
                <a:lnTo>
                  <a:pt x="93276" y="67260"/>
                </a:lnTo>
                <a:lnTo>
                  <a:pt x="102120" y="74561"/>
                </a:lnTo>
                <a:lnTo>
                  <a:pt x="105036" y="85644"/>
                </a:lnTo>
                <a:lnTo>
                  <a:pt x="101946" y="98737"/>
                </a:lnTo>
                <a:lnTo>
                  <a:pt x="93583" y="112500"/>
                </a:lnTo>
                <a:lnTo>
                  <a:pt x="80683" y="125590"/>
                </a:lnTo>
              </a:path>
              <a:path w="172720" h="250825">
                <a:moveTo>
                  <a:pt x="80632" y="125514"/>
                </a:moveTo>
                <a:lnTo>
                  <a:pt x="97925" y="119292"/>
                </a:lnTo>
                <a:lnTo>
                  <a:pt x="113926" y="117476"/>
                </a:lnTo>
                <a:lnTo>
                  <a:pt x="127111" y="120168"/>
                </a:lnTo>
                <a:lnTo>
                  <a:pt x="135953" y="127469"/>
                </a:lnTo>
                <a:lnTo>
                  <a:pt x="138870" y="138559"/>
                </a:lnTo>
                <a:lnTo>
                  <a:pt x="135785" y="151655"/>
                </a:lnTo>
                <a:lnTo>
                  <a:pt x="127427" y="165415"/>
                </a:lnTo>
                <a:lnTo>
                  <a:pt x="114528" y="178498"/>
                </a:lnTo>
              </a:path>
              <a:path w="172720" h="250825">
                <a:moveTo>
                  <a:pt x="114465" y="178422"/>
                </a:moveTo>
                <a:lnTo>
                  <a:pt x="131760" y="172205"/>
                </a:lnTo>
                <a:lnTo>
                  <a:pt x="147764" y="170389"/>
                </a:lnTo>
                <a:lnTo>
                  <a:pt x="160949" y="173078"/>
                </a:lnTo>
                <a:lnTo>
                  <a:pt x="169786" y="180378"/>
                </a:lnTo>
                <a:lnTo>
                  <a:pt x="172703" y="191467"/>
                </a:lnTo>
                <a:lnTo>
                  <a:pt x="169618" y="204565"/>
                </a:lnTo>
                <a:lnTo>
                  <a:pt x="161260" y="218329"/>
                </a:lnTo>
                <a:lnTo>
                  <a:pt x="148361" y="231419"/>
                </a:lnTo>
              </a:path>
              <a:path w="172720" h="250825">
                <a:moveTo>
                  <a:pt x="0" y="0"/>
                </a:moveTo>
                <a:lnTo>
                  <a:pt x="12331" y="19304"/>
                </a:lnTo>
              </a:path>
              <a:path w="172720" h="250825">
                <a:moveTo>
                  <a:pt x="147688" y="230924"/>
                </a:moveTo>
                <a:lnTo>
                  <a:pt x="160032" y="25024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9586621" y="4560481"/>
            <a:ext cx="913765" cy="913765"/>
            <a:chOff x="4532020" y="4560480"/>
            <a:chExt cx="913765" cy="913765"/>
          </a:xfrm>
        </p:grpSpPr>
        <p:sp>
          <p:nvSpPr>
            <p:cNvPr id="43" name="object 43"/>
            <p:cNvSpPr/>
            <p:nvPr/>
          </p:nvSpPr>
          <p:spPr>
            <a:xfrm>
              <a:off x="4745644" y="5083060"/>
              <a:ext cx="175260" cy="248285"/>
            </a:xfrm>
            <a:custGeom>
              <a:avLst/>
              <a:gdLst/>
              <a:ahLst/>
              <a:cxnLst/>
              <a:rect l="l" t="t" r="r" b="b"/>
              <a:pathLst>
                <a:path w="175260" h="248285">
                  <a:moveTo>
                    <a:pt x="23852" y="228447"/>
                  </a:moveTo>
                  <a:lnTo>
                    <a:pt x="11115" y="215199"/>
                  </a:lnTo>
                  <a:lnTo>
                    <a:pt x="2926" y="201331"/>
                  </a:lnTo>
                  <a:lnTo>
                    <a:pt x="0" y="188194"/>
                  </a:lnTo>
                  <a:lnTo>
                    <a:pt x="3050" y="177139"/>
                  </a:lnTo>
                  <a:lnTo>
                    <a:pt x="11985" y="169954"/>
                  </a:lnTo>
                  <a:lnTo>
                    <a:pt x="25203" y="167427"/>
                  </a:lnTo>
                  <a:lnTo>
                    <a:pt x="41181" y="169438"/>
                  </a:lnTo>
                  <a:lnTo>
                    <a:pt x="58396" y="175869"/>
                  </a:lnTo>
                </a:path>
                <a:path w="175260" h="248285">
                  <a:moveTo>
                    <a:pt x="58816" y="175894"/>
                  </a:moveTo>
                  <a:lnTo>
                    <a:pt x="46078" y="162647"/>
                  </a:lnTo>
                  <a:lnTo>
                    <a:pt x="37889" y="148780"/>
                  </a:lnTo>
                  <a:lnTo>
                    <a:pt x="34963" y="135647"/>
                  </a:lnTo>
                  <a:lnTo>
                    <a:pt x="38013" y="124599"/>
                  </a:lnTo>
                  <a:lnTo>
                    <a:pt x="46941" y="117407"/>
                  </a:lnTo>
                  <a:lnTo>
                    <a:pt x="60155" y="114876"/>
                  </a:lnTo>
                  <a:lnTo>
                    <a:pt x="76132" y="116886"/>
                  </a:lnTo>
                  <a:lnTo>
                    <a:pt x="93347" y="123316"/>
                  </a:lnTo>
                </a:path>
                <a:path w="175260" h="248285">
                  <a:moveTo>
                    <a:pt x="93296" y="123405"/>
                  </a:moveTo>
                  <a:lnTo>
                    <a:pt x="80559" y="110158"/>
                  </a:lnTo>
                  <a:lnTo>
                    <a:pt x="72370" y="96291"/>
                  </a:lnTo>
                  <a:lnTo>
                    <a:pt x="69443" y="83158"/>
                  </a:lnTo>
                  <a:lnTo>
                    <a:pt x="72493" y="72110"/>
                  </a:lnTo>
                  <a:lnTo>
                    <a:pt x="81424" y="64918"/>
                  </a:lnTo>
                  <a:lnTo>
                    <a:pt x="94642" y="62385"/>
                  </a:lnTo>
                  <a:lnTo>
                    <a:pt x="110623" y="64391"/>
                  </a:lnTo>
                  <a:lnTo>
                    <a:pt x="127840" y="70815"/>
                  </a:lnTo>
                </a:path>
                <a:path w="175260" h="248285">
                  <a:moveTo>
                    <a:pt x="127777" y="70904"/>
                  </a:moveTo>
                  <a:lnTo>
                    <a:pt x="115039" y="57658"/>
                  </a:lnTo>
                  <a:lnTo>
                    <a:pt x="106850" y="43794"/>
                  </a:lnTo>
                  <a:lnTo>
                    <a:pt x="103924" y="30661"/>
                  </a:lnTo>
                  <a:lnTo>
                    <a:pt x="106974" y="19608"/>
                  </a:lnTo>
                  <a:lnTo>
                    <a:pt x="115904" y="12416"/>
                  </a:lnTo>
                  <a:lnTo>
                    <a:pt x="129123" y="9885"/>
                  </a:lnTo>
                  <a:lnTo>
                    <a:pt x="145104" y="11895"/>
                  </a:lnTo>
                  <a:lnTo>
                    <a:pt x="162321" y="18326"/>
                  </a:lnTo>
                </a:path>
                <a:path w="175260" h="248285">
                  <a:moveTo>
                    <a:pt x="11660" y="248259"/>
                  </a:moveTo>
                  <a:lnTo>
                    <a:pt x="24233" y="229107"/>
                  </a:lnTo>
                </a:path>
                <a:path w="175260" h="248285">
                  <a:moveTo>
                    <a:pt x="162155" y="19151"/>
                  </a:moveTo>
                  <a:lnTo>
                    <a:pt x="174728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34306" y="4562766"/>
              <a:ext cx="909319" cy="909319"/>
            </a:xfrm>
            <a:custGeom>
              <a:avLst/>
              <a:gdLst/>
              <a:ahLst/>
              <a:cxnLst/>
              <a:rect l="l" t="t" r="r" b="b"/>
              <a:pathLst>
                <a:path w="909320" h="909320">
                  <a:moveTo>
                    <a:pt x="454405" y="0"/>
                  </a:moveTo>
                  <a:lnTo>
                    <a:pt x="500867" y="2346"/>
                  </a:lnTo>
                  <a:lnTo>
                    <a:pt x="545986" y="9232"/>
                  </a:lnTo>
                  <a:lnTo>
                    <a:pt x="589534" y="20430"/>
                  </a:lnTo>
                  <a:lnTo>
                    <a:pt x="631284" y="35711"/>
                  </a:lnTo>
                  <a:lnTo>
                    <a:pt x="671007" y="54846"/>
                  </a:lnTo>
                  <a:lnTo>
                    <a:pt x="708474" y="77608"/>
                  </a:lnTo>
                  <a:lnTo>
                    <a:pt x="743456" y="103768"/>
                  </a:lnTo>
                  <a:lnTo>
                    <a:pt x="775727" y="133097"/>
                  </a:lnTo>
                  <a:lnTo>
                    <a:pt x="805056" y="165367"/>
                  </a:lnTo>
                  <a:lnTo>
                    <a:pt x="831216" y="200350"/>
                  </a:lnTo>
                  <a:lnTo>
                    <a:pt x="853978" y="237817"/>
                  </a:lnTo>
                  <a:lnTo>
                    <a:pt x="873113" y="277540"/>
                  </a:lnTo>
                  <a:lnTo>
                    <a:pt x="888394" y="319289"/>
                  </a:lnTo>
                  <a:lnTo>
                    <a:pt x="899592" y="362838"/>
                  </a:lnTo>
                  <a:lnTo>
                    <a:pt x="906478" y="407957"/>
                  </a:lnTo>
                  <a:lnTo>
                    <a:pt x="908824" y="454418"/>
                  </a:lnTo>
                  <a:lnTo>
                    <a:pt x="906478" y="500879"/>
                  </a:lnTo>
                  <a:lnTo>
                    <a:pt x="899592" y="545998"/>
                  </a:lnTo>
                  <a:lnTo>
                    <a:pt x="888394" y="589547"/>
                  </a:lnTo>
                  <a:lnTo>
                    <a:pt x="873113" y="631297"/>
                  </a:lnTo>
                  <a:lnTo>
                    <a:pt x="853978" y="671019"/>
                  </a:lnTo>
                  <a:lnTo>
                    <a:pt x="831216" y="708486"/>
                  </a:lnTo>
                  <a:lnTo>
                    <a:pt x="805056" y="743469"/>
                  </a:lnTo>
                  <a:lnTo>
                    <a:pt x="775727" y="775739"/>
                  </a:lnTo>
                  <a:lnTo>
                    <a:pt x="743456" y="805069"/>
                  </a:lnTo>
                  <a:lnTo>
                    <a:pt x="708474" y="831228"/>
                  </a:lnTo>
                  <a:lnTo>
                    <a:pt x="671007" y="853990"/>
                  </a:lnTo>
                  <a:lnTo>
                    <a:pt x="631284" y="873126"/>
                  </a:lnTo>
                  <a:lnTo>
                    <a:pt x="589534" y="888407"/>
                  </a:lnTo>
                  <a:lnTo>
                    <a:pt x="545986" y="899605"/>
                  </a:lnTo>
                  <a:lnTo>
                    <a:pt x="500867" y="906491"/>
                  </a:lnTo>
                  <a:lnTo>
                    <a:pt x="454405" y="908837"/>
                  </a:lnTo>
                  <a:lnTo>
                    <a:pt x="407945" y="906491"/>
                  </a:lnTo>
                  <a:lnTo>
                    <a:pt x="362826" y="899605"/>
                  </a:lnTo>
                  <a:lnTo>
                    <a:pt x="319278" y="888407"/>
                  </a:lnTo>
                  <a:lnTo>
                    <a:pt x="277529" y="873126"/>
                  </a:lnTo>
                  <a:lnTo>
                    <a:pt x="237807" y="853990"/>
                  </a:lnTo>
                  <a:lnTo>
                    <a:pt x="200341" y="831228"/>
                  </a:lnTo>
                  <a:lnTo>
                    <a:pt x="165360" y="805069"/>
                  </a:lnTo>
                  <a:lnTo>
                    <a:pt x="133091" y="775739"/>
                  </a:lnTo>
                  <a:lnTo>
                    <a:pt x="103763" y="743469"/>
                  </a:lnTo>
                  <a:lnTo>
                    <a:pt x="77604" y="708486"/>
                  </a:lnTo>
                  <a:lnTo>
                    <a:pt x="54843" y="671019"/>
                  </a:lnTo>
                  <a:lnTo>
                    <a:pt x="35709" y="631297"/>
                  </a:lnTo>
                  <a:lnTo>
                    <a:pt x="20428" y="589547"/>
                  </a:lnTo>
                  <a:lnTo>
                    <a:pt x="9231" y="545998"/>
                  </a:lnTo>
                  <a:lnTo>
                    <a:pt x="2346" y="500879"/>
                  </a:lnTo>
                  <a:lnTo>
                    <a:pt x="0" y="454418"/>
                  </a:lnTo>
                  <a:lnTo>
                    <a:pt x="2346" y="407957"/>
                  </a:lnTo>
                  <a:lnTo>
                    <a:pt x="9231" y="362838"/>
                  </a:lnTo>
                  <a:lnTo>
                    <a:pt x="20428" y="319289"/>
                  </a:lnTo>
                  <a:lnTo>
                    <a:pt x="35709" y="277540"/>
                  </a:lnTo>
                  <a:lnTo>
                    <a:pt x="54843" y="237817"/>
                  </a:lnTo>
                  <a:lnTo>
                    <a:pt x="77604" y="200350"/>
                  </a:lnTo>
                  <a:lnTo>
                    <a:pt x="103763" y="165367"/>
                  </a:lnTo>
                  <a:lnTo>
                    <a:pt x="133091" y="133097"/>
                  </a:lnTo>
                  <a:lnTo>
                    <a:pt x="165360" y="103768"/>
                  </a:lnTo>
                  <a:lnTo>
                    <a:pt x="200341" y="77608"/>
                  </a:lnTo>
                  <a:lnTo>
                    <a:pt x="237807" y="54846"/>
                  </a:lnTo>
                  <a:lnTo>
                    <a:pt x="277529" y="35711"/>
                  </a:lnTo>
                  <a:lnTo>
                    <a:pt x="319278" y="20430"/>
                  </a:lnTo>
                  <a:lnTo>
                    <a:pt x="362826" y="9232"/>
                  </a:lnTo>
                  <a:lnTo>
                    <a:pt x="407945" y="2346"/>
                  </a:lnTo>
                  <a:lnTo>
                    <a:pt x="4544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8513317" y="4491596"/>
            <a:ext cx="795020" cy="0"/>
          </a:xfrm>
          <a:custGeom>
            <a:avLst/>
            <a:gdLst/>
            <a:ahLst/>
            <a:cxnLst/>
            <a:rect l="l" t="t" r="r" b="b"/>
            <a:pathLst>
              <a:path w="795020">
                <a:moveTo>
                  <a:pt x="794626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10778" y="4808093"/>
            <a:ext cx="797560" cy="977265"/>
          </a:xfrm>
          <a:custGeom>
            <a:avLst/>
            <a:gdLst/>
            <a:ahLst/>
            <a:cxnLst/>
            <a:rect l="l" t="t" r="r" b="b"/>
            <a:pathLst>
              <a:path w="797560" h="977264">
                <a:moveTo>
                  <a:pt x="0" y="0"/>
                </a:moveTo>
                <a:lnTo>
                  <a:pt x="238328" y="0"/>
                </a:lnTo>
                <a:lnTo>
                  <a:pt x="238328" y="528764"/>
                </a:lnTo>
                <a:lnTo>
                  <a:pt x="797166" y="529107"/>
                </a:lnTo>
              </a:path>
              <a:path w="797560" h="977264">
                <a:moveTo>
                  <a:pt x="1270" y="317766"/>
                </a:moveTo>
                <a:lnTo>
                  <a:pt x="104863" y="317766"/>
                </a:lnTo>
                <a:lnTo>
                  <a:pt x="103581" y="976833"/>
                </a:lnTo>
                <a:lnTo>
                  <a:pt x="786320" y="976833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79126" y="5010201"/>
            <a:ext cx="819150" cy="239395"/>
          </a:xfrm>
          <a:custGeom>
            <a:avLst/>
            <a:gdLst/>
            <a:ahLst/>
            <a:cxnLst/>
            <a:rect l="l" t="t" r="r" b="b"/>
            <a:pathLst>
              <a:path w="819150" h="239395">
                <a:moveTo>
                  <a:pt x="0" y="64173"/>
                </a:moveTo>
                <a:lnTo>
                  <a:pt x="647" y="63"/>
                </a:lnTo>
                <a:lnTo>
                  <a:pt x="818591" y="0"/>
                </a:lnTo>
              </a:path>
              <a:path w="819150" h="239395">
                <a:moveTo>
                  <a:pt x="115036" y="55930"/>
                </a:moveTo>
                <a:lnTo>
                  <a:pt x="592963" y="57200"/>
                </a:lnTo>
                <a:lnTo>
                  <a:pt x="592315" y="238950"/>
                </a:lnTo>
                <a:lnTo>
                  <a:pt x="817308" y="23895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055390" y="4778223"/>
            <a:ext cx="742950" cy="165735"/>
          </a:xfrm>
          <a:custGeom>
            <a:avLst/>
            <a:gdLst/>
            <a:ahLst/>
            <a:cxnLst/>
            <a:rect l="l" t="t" r="r" b="b"/>
            <a:pathLst>
              <a:path w="742950" h="165735">
                <a:moveTo>
                  <a:pt x="0" y="164604"/>
                </a:moveTo>
                <a:lnTo>
                  <a:pt x="177317" y="165239"/>
                </a:lnTo>
                <a:lnTo>
                  <a:pt x="177317" y="634"/>
                </a:lnTo>
                <a:lnTo>
                  <a:pt x="742327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96324" y="4492853"/>
            <a:ext cx="982344" cy="575310"/>
          </a:xfrm>
          <a:custGeom>
            <a:avLst/>
            <a:gdLst/>
            <a:ahLst/>
            <a:cxnLst/>
            <a:rect l="l" t="t" r="r" b="b"/>
            <a:pathLst>
              <a:path w="982345" h="575310">
                <a:moveTo>
                  <a:pt x="0" y="0"/>
                </a:moveTo>
                <a:lnTo>
                  <a:pt x="0" y="204025"/>
                </a:lnTo>
              </a:path>
              <a:path w="982345" h="575310">
                <a:moveTo>
                  <a:pt x="2552" y="247230"/>
                </a:moveTo>
                <a:lnTo>
                  <a:pt x="3174" y="575170"/>
                </a:lnTo>
                <a:lnTo>
                  <a:pt x="982154" y="574548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805619" y="5070577"/>
            <a:ext cx="284480" cy="516255"/>
          </a:xfrm>
          <a:custGeom>
            <a:avLst/>
            <a:gdLst/>
            <a:ahLst/>
            <a:cxnLst/>
            <a:rect l="l" t="t" r="r" b="b"/>
            <a:pathLst>
              <a:path w="284479" h="516254">
                <a:moveTo>
                  <a:pt x="634" y="268198"/>
                </a:moveTo>
                <a:lnTo>
                  <a:pt x="0" y="513511"/>
                </a:lnTo>
                <a:lnTo>
                  <a:pt x="106146" y="511619"/>
                </a:lnTo>
              </a:path>
              <a:path w="284479" h="516254">
                <a:moveTo>
                  <a:pt x="154444" y="516064"/>
                </a:moveTo>
                <a:lnTo>
                  <a:pt x="248500" y="515429"/>
                </a:lnTo>
                <a:lnTo>
                  <a:pt x="247865" y="0"/>
                </a:lnTo>
                <a:lnTo>
                  <a:pt x="284086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10247083" y="4584763"/>
            <a:ext cx="857250" cy="1123950"/>
            <a:chOff x="5192483" y="4584763"/>
            <a:chExt cx="857250" cy="1123950"/>
          </a:xfrm>
        </p:grpSpPr>
        <p:sp>
          <p:nvSpPr>
            <p:cNvPr id="52" name="object 52"/>
            <p:cNvSpPr/>
            <p:nvPr/>
          </p:nvSpPr>
          <p:spPr>
            <a:xfrm>
              <a:off x="5201627" y="4593907"/>
              <a:ext cx="839469" cy="1105535"/>
            </a:xfrm>
            <a:custGeom>
              <a:avLst/>
              <a:gdLst/>
              <a:ahLst/>
              <a:cxnLst/>
              <a:rect l="l" t="t" r="r" b="b"/>
              <a:pathLst>
                <a:path w="839470" h="1105535">
                  <a:moveTo>
                    <a:pt x="0" y="751865"/>
                  </a:moveTo>
                  <a:lnTo>
                    <a:pt x="293611" y="751217"/>
                  </a:lnTo>
                  <a:lnTo>
                    <a:pt x="293611" y="1103947"/>
                  </a:lnTo>
                  <a:lnTo>
                    <a:pt x="838923" y="1105230"/>
                  </a:lnTo>
                  <a:lnTo>
                    <a:pt x="838923" y="957770"/>
                  </a:lnTo>
                </a:path>
                <a:path w="839470" h="1105535">
                  <a:moveTo>
                    <a:pt x="381952" y="181775"/>
                  </a:moveTo>
                  <a:lnTo>
                    <a:pt x="381952" y="0"/>
                  </a:lnTo>
                  <a:lnTo>
                    <a:pt x="838923" y="0"/>
                  </a:lnTo>
                  <a:lnTo>
                    <a:pt x="838923" y="912647"/>
                  </a:lnTo>
                </a:path>
                <a:path w="839470" h="1105535">
                  <a:moveTo>
                    <a:pt x="588517" y="184315"/>
                  </a:moveTo>
                  <a:lnTo>
                    <a:pt x="688924" y="184315"/>
                  </a:lnTo>
                  <a:lnTo>
                    <a:pt x="689571" y="653351"/>
                  </a:lnTo>
                  <a:lnTo>
                    <a:pt x="585965" y="653351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785675" y="5008930"/>
              <a:ext cx="105410" cy="635"/>
            </a:xfrm>
            <a:custGeom>
              <a:avLst/>
              <a:gdLst/>
              <a:ahLst/>
              <a:cxnLst/>
              <a:rect l="l" t="t" r="r" b="b"/>
              <a:pathLst>
                <a:path w="105410" h="635">
                  <a:moveTo>
                    <a:pt x="-9144" y="317"/>
                  </a:moveTo>
                  <a:lnTo>
                    <a:pt x="114020" y="317"/>
                  </a:lnTo>
                </a:path>
              </a:pathLst>
            </a:custGeom>
            <a:ln w="1892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8124356" y="4491596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345744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124356" y="4808728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345744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132623" y="5125859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345732" y="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8310" y="4444428"/>
            <a:ext cx="109626" cy="101688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2729" y="5279135"/>
            <a:ext cx="109626" cy="10168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79002" y="5723610"/>
            <a:ext cx="109613" cy="101688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9387498" y="4460152"/>
            <a:ext cx="666115" cy="161925"/>
          </a:xfrm>
          <a:custGeom>
            <a:avLst/>
            <a:gdLst/>
            <a:ahLst/>
            <a:cxnLst/>
            <a:rect l="l" t="t" r="r" b="b"/>
            <a:pathLst>
              <a:path w="666114" h="161925">
                <a:moveTo>
                  <a:pt x="19850" y="0"/>
                </a:moveTo>
                <a:lnTo>
                  <a:pt x="11722" y="6953"/>
                </a:lnTo>
                <a:lnTo>
                  <a:pt x="5457" y="15692"/>
                </a:lnTo>
                <a:lnTo>
                  <a:pt x="1426" y="25919"/>
                </a:lnTo>
                <a:lnTo>
                  <a:pt x="0" y="37337"/>
                </a:lnTo>
                <a:lnTo>
                  <a:pt x="3498" y="55256"/>
                </a:lnTo>
                <a:lnTo>
                  <a:pt x="13101" y="69899"/>
                </a:lnTo>
                <a:lnTo>
                  <a:pt x="27469" y="79777"/>
                </a:lnTo>
                <a:lnTo>
                  <a:pt x="45262" y="83400"/>
                </a:lnTo>
                <a:lnTo>
                  <a:pt x="63188" y="79777"/>
                </a:lnTo>
                <a:lnTo>
                  <a:pt x="77835" y="69899"/>
                </a:lnTo>
                <a:lnTo>
                  <a:pt x="87714" y="55256"/>
                </a:lnTo>
                <a:lnTo>
                  <a:pt x="91338" y="37337"/>
                </a:lnTo>
                <a:lnTo>
                  <a:pt x="665645" y="37337"/>
                </a:lnTo>
                <a:lnTo>
                  <a:pt x="664235" y="161658"/>
                </a:lnTo>
              </a:path>
            </a:pathLst>
          </a:custGeom>
          <a:ln w="182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378176" y="5294871"/>
            <a:ext cx="876935" cy="528320"/>
          </a:xfrm>
          <a:custGeom>
            <a:avLst/>
            <a:gdLst/>
            <a:ahLst/>
            <a:cxnLst/>
            <a:rect l="l" t="t" r="r" b="b"/>
            <a:pathLst>
              <a:path w="876935" h="528320">
                <a:moveTo>
                  <a:pt x="33578" y="0"/>
                </a:moveTo>
                <a:lnTo>
                  <a:pt x="25451" y="6946"/>
                </a:lnTo>
                <a:lnTo>
                  <a:pt x="19186" y="15679"/>
                </a:lnTo>
                <a:lnTo>
                  <a:pt x="15155" y="25901"/>
                </a:lnTo>
                <a:lnTo>
                  <a:pt x="13728" y="37312"/>
                </a:lnTo>
                <a:lnTo>
                  <a:pt x="17227" y="55238"/>
                </a:lnTo>
                <a:lnTo>
                  <a:pt x="26830" y="69884"/>
                </a:lnTo>
                <a:lnTo>
                  <a:pt x="41198" y="79764"/>
                </a:lnTo>
                <a:lnTo>
                  <a:pt x="58991" y="83388"/>
                </a:lnTo>
                <a:lnTo>
                  <a:pt x="76917" y="79764"/>
                </a:lnTo>
                <a:lnTo>
                  <a:pt x="91563" y="69884"/>
                </a:lnTo>
                <a:lnTo>
                  <a:pt x="101443" y="55238"/>
                </a:lnTo>
                <a:lnTo>
                  <a:pt x="105067" y="37312"/>
                </a:lnTo>
                <a:lnTo>
                  <a:pt x="424662" y="40271"/>
                </a:lnTo>
              </a:path>
              <a:path w="876935" h="528320">
                <a:moveTo>
                  <a:pt x="19850" y="444474"/>
                </a:moveTo>
                <a:lnTo>
                  <a:pt x="11722" y="451426"/>
                </a:lnTo>
                <a:lnTo>
                  <a:pt x="5457" y="460160"/>
                </a:lnTo>
                <a:lnTo>
                  <a:pt x="1426" y="470383"/>
                </a:lnTo>
                <a:lnTo>
                  <a:pt x="0" y="481799"/>
                </a:lnTo>
                <a:lnTo>
                  <a:pt x="3498" y="499718"/>
                </a:lnTo>
                <a:lnTo>
                  <a:pt x="13101" y="514361"/>
                </a:lnTo>
                <a:lnTo>
                  <a:pt x="27469" y="524239"/>
                </a:lnTo>
                <a:lnTo>
                  <a:pt x="45262" y="527862"/>
                </a:lnTo>
                <a:lnTo>
                  <a:pt x="63188" y="524239"/>
                </a:lnTo>
                <a:lnTo>
                  <a:pt x="77835" y="514361"/>
                </a:lnTo>
                <a:lnTo>
                  <a:pt x="87714" y="499718"/>
                </a:lnTo>
                <a:lnTo>
                  <a:pt x="91338" y="481799"/>
                </a:lnTo>
                <a:lnTo>
                  <a:pt x="876363" y="484454"/>
                </a:lnTo>
                <a:lnTo>
                  <a:pt x="875195" y="56083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957821" y="484530"/>
            <a:ext cx="41135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parcial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simplificado.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requieren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inercia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63" name="object 63"/>
          <p:cNvSpPr txBox="1"/>
          <p:nvPr/>
        </p:nvSpPr>
        <p:spPr>
          <a:xfrm>
            <a:off x="7957820" y="1583080"/>
            <a:ext cx="4222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parcial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9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no </a:t>
            </a:r>
            <a:r>
              <a:rPr sz="950" b="1" spc="-27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36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37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62041" y="2390802"/>
            <a:ext cx="13303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25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650" b="1" spc="-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Trebuchet MS"/>
                <a:cs typeface="Trebuchet MS"/>
              </a:rPr>
              <a:t>estrella-triángulo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7819" y="2312062"/>
            <a:ext cx="4288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de voltaje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estrella-triángulo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aplicables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818" y="3042313"/>
            <a:ext cx="42062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configuración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estrella, el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 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significativamente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hubieran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delta.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establecido,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estator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delta.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aplicado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 del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estator.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339078" y="4318506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76879" y="4402020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144997" y="4441846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339078" y="4647686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17304" y="4630312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687229" y="461934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76879" y="472388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677170" y="4862567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39079" y="4956749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76879" y="5047578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678999" y="5103051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909425" y="545692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781070" y="559865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77184" y="5885227"/>
            <a:ext cx="1206500" cy="327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spcBef>
                <a:spcPts val="535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Inicio: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1,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2,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3,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4,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5,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700">
              <a:latin typeface="Microsoft Sans Serif"/>
              <a:cs typeface="Microsoft Sans Serif"/>
            </a:endParaRPr>
          </a:p>
          <a:p>
            <a:pPr marL="402590">
              <a:spcBef>
                <a:spcPts val="38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7,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8,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915486" y="5913076"/>
            <a:ext cx="949325" cy="28469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5080" algn="r">
              <a:spcBef>
                <a:spcPts val="42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ejecutar: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4,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5,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600">
              <a:latin typeface="Microsoft Sans Serif"/>
              <a:cs typeface="Microsoft Sans Serif"/>
            </a:endParaRPr>
          </a:p>
          <a:p>
            <a:pPr marR="29209" algn="r">
              <a:spcBef>
                <a:spcPts val="345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7,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8,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7818" y="6404003"/>
            <a:ext cx="4072254" cy="112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3189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frecuentes,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aceleración.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estrella-triángulo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950" b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5" dirty="0">
                <a:solidFill>
                  <a:srgbClr val="171514"/>
                </a:solidFill>
                <a:latin typeface="Trebuchet MS"/>
                <a:cs typeface="Trebuchet MS"/>
              </a:rPr>
              <a:t>no </a:t>
            </a:r>
            <a:r>
              <a:rPr sz="950" b="1" spc="-27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36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b="1" spc="40" dirty="0">
                <a:solidFill>
                  <a:srgbClr val="171514"/>
                </a:solidFill>
                <a:latin typeface="Trebuchet MS"/>
                <a:cs typeface="Trebuchet MS"/>
              </a:rPr>
              <a:t>Arrancadores </a:t>
            </a:r>
            <a:r>
              <a:rPr sz="950" b="1" spc="50" dirty="0">
                <a:solidFill>
                  <a:srgbClr val="171514"/>
                </a:solidFill>
                <a:latin typeface="Trebuchet MS"/>
                <a:cs typeface="Trebuchet MS"/>
              </a:rPr>
              <a:t>combinados </a:t>
            </a:r>
            <a:r>
              <a:rPr sz="950" b="1" spc="35" dirty="0">
                <a:solidFill>
                  <a:srgbClr val="171514"/>
                </a:solidFill>
                <a:latin typeface="Trebuchet MS"/>
                <a:cs typeface="Trebuchet MS"/>
              </a:rPr>
              <a:t>Clase </a:t>
            </a:r>
            <a:r>
              <a:rPr sz="950" b="1" spc="-15" dirty="0">
                <a:solidFill>
                  <a:srgbClr val="171514"/>
                </a:solidFill>
                <a:latin typeface="Trebuchet MS"/>
                <a:cs typeface="Trebuchet MS"/>
              </a:rPr>
              <a:t>37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761990" y="7750204"/>
            <a:ext cx="1447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Paneles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control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50" dirty="0">
                <a:solidFill>
                  <a:srgbClr val="171514"/>
                </a:solidFill>
                <a:latin typeface="Trebuchet MS"/>
                <a:cs typeface="Trebuchet MS"/>
              </a:rPr>
              <a:t>bombas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957819" y="7682894"/>
            <a:ext cx="43580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monitorean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variables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y/o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mantener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valores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deseados.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implicar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simplemente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avanzados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etc.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7819" y="8598565"/>
            <a:ext cx="40112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modificaciones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4264" y="1257427"/>
            <a:ext cx="2489883" cy="26823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71563" y="570354"/>
            <a:ext cx="405193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vacío</a:t>
            </a:r>
            <a:r>
              <a:rPr sz="750" b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y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tensión</a:t>
            </a:r>
            <a:endParaRPr sz="750">
              <a:latin typeface="Trebuchet MS"/>
              <a:cs typeface="Trebuchet MS"/>
            </a:endParaRPr>
          </a:p>
          <a:p>
            <a:pPr marL="12700" marR="361315">
              <a:lnSpc>
                <a:spcPct val="160000"/>
              </a:lnSpc>
            </a:pP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plena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-15" dirty="0">
                <a:solidFill>
                  <a:srgbClr val="171514"/>
                </a:solidFill>
                <a:latin typeface="Trebuchet MS"/>
                <a:cs typeface="Trebuchet MS"/>
              </a:rPr>
              <a:t>87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Trebuchet MS"/>
                <a:cs typeface="Trebuchet MS"/>
              </a:rPr>
              <a:t>autotransformador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Trebuchet MS"/>
                <a:cs typeface="Trebuchet MS"/>
              </a:rPr>
              <a:t>clase</a:t>
            </a:r>
            <a:r>
              <a:rPr sz="750" b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88, </a:t>
            </a:r>
            <a:r>
              <a:rPr sz="750" b="1" spc="-2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Trebuchet MS"/>
                <a:cs typeface="Trebuchet MS"/>
              </a:rPr>
              <a:t>devanado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Trebuchet MS"/>
                <a:cs typeface="Trebuchet MS"/>
              </a:rPr>
              <a:t>parcial,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Trebuchet MS"/>
                <a:cs typeface="Trebuchet MS"/>
              </a:rPr>
              <a:t>arrancadores</a:t>
            </a:r>
            <a:r>
              <a:rPr sz="750" b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Trebuchet MS"/>
                <a:cs typeface="Trebuchet MS"/>
              </a:rPr>
              <a:t>estrella-triángulo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75733" y="4230624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0" dirty="0">
                <a:solidFill>
                  <a:srgbClr val="171514"/>
                </a:solidFill>
                <a:latin typeface="Trebuchet MS"/>
                <a:cs typeface="Trebuchet MS"/>
              </a:rPr>
              <a:t>Reseña</a:t>
            </a:r>
            <a:r>
              <a:rPr sz="1050" b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Trebuchet MS"/>
                <a:cs typeface="Trebuchet MS"/>
              </a:rPr>
              <a:t>5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70939" y="4305301"/>
            <a:ext cx="4316730" cy="5139933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97790" rIns="0" bIns="0" rtlCol="0">
            <a:spAutoFit/>
          </a:bodyPr>
          <a:lstStyle/>
          <a:p>
            <a:pPr marL="250190" marR="282575" indent="-250190">
              <a:lnSpc>
                <a:spcPct val="114300"/>
              </a:lnSpc>
              <a:spcBef>
                <a:spcPts val="770"/>
              </a:spcBef>
              <a:buAutoNum type="arabicPeriod"/>
              <a:tabLst>
                <a:tab pos="250190" algn="l"/>
                <a:tab pos="1434465" algn="l"/>
              </a:tabLst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sz="105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36220" marR="940435" indent="-236220">
              <a:lnSpc>
                <a:spcPct val="126299"/>
              </a:lnSpc>
              <a:buFont typeface="Microsoft Sans Serif"/>
              <a:buAutoNum type="arabicPeriod"/>
              <a:tabLst>
                <a:tab pos="236220" algn="l"/>
                <a:tab pos="691515" algn="l"/>
                <a:tab pos="130683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organizaciones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29235" marR="356870" indent="-229235">
              <a:lnSpc>
                <a:spcPct val="133300"/>
              </a:lnSpc>
              <a:buAutoNum type="arabicPeriod"/>
              <a:tabLst>
                <a:tab pos="229235" algn="l"/>
                <a:tab pos="2353310" algn="l"/>
              </a:tabLst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90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22250" marR="238125" indent="-222250">
              <a:lnSpc>
                <a:spcPct val="141200"/>
              </a:lnSpc>
              <a:buAutoNum type="arabicPeriod"/>
              <a:tabLst>
                <a:tab pos="222250" algn="l"/>
                <a:tab pos="3831590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2½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230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/>
            </a:pPr>
            <a:endParaRPr sz="1550">
              <a:latin typeface="Microsoft Sans Serif"/>
              <a:cs typeface="Microsoft Sans Serif"/>
            </a:endParaRPr>
          </a:p>
          <a:p>
            <a:pPr marL="235585" indent="-133350">
              <a:buAutoNum type="arabicPeriod"/>
              <a:tabLst>
                <a:tab pos="236220" algn="l"/>
              </a:tabLst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invierte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950">
              <a:latin typeface="Microsoft Sans Serif"/>
              <a:cs typeface="Microsoft Sans Serif"/>
            </a:endParaRPr>
          </a:p>
          <a:p>
            <a:pPr marL="408940">
              <a:spcBef>
                <a:spcPts val="300"/>
              </a:spcBef>
              <a:tabLst>
                <a:tab pos="864869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9235" marR="436880" indent="-229235">
              <a:lnSpc>
                <a:spcPct val="133300"/>
              </a:lnSpc>
              <a:buAutoNum type="arabicPeriod" startAt="6"/>
              <a:tabLst>
                <a:tab pos="229235" algn="l"/>
                <a:tab pos="2073910" algn="l"/>
                <a:tab pos="2631440" algn="l"/>
              </a:tabLst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6"/>
            </a:pPr>
            <a:endParaRPr sz="1250">
              <a:latin typeface="Microsoft Sans Serif"/>
              <a:cs typeface="Microsoft Sans Serif"/>
            </a:endParaRPr>
          </a:p>
          <a:p>
            <a:pPr marL="215265" marR="453390" indent="-215265">
              <a:lnSpc>
                <a:spcPct val="150000"/>
              </a:lnSpc>
              <a:spcBef>
                <a:spcPts val="5"/>
              </a:spcBef>
              <a:buAutoNum type="arabicPeriod" startAt="6"/>
              <a:tabLst>
                <a:tab pos="215265" algn="l"/>
                <a:tab pos="1452245" algn="l"/>
              </a:tabLst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AutoNum type="arabicPeriod" startAt="6"/>
            </a:pPr>
            <a:endParaRPr sz="1250">
              <a:latin typeface="Microsoft Sans Serif"/>
              <a:cs typeface="Microsoft Sans Serif"/>
            </a:endParaRPr>
          </a:p>
          <a:p>
            <a:pPr marL="229235" marR="617855" indent="-229235">
              <a:lnSpc>
                <a:spcPct val="133300"/>
              </a:lnSpc>
              <a:spcBef>
                <a:spcPts val="5"/>
              </a:spcBef>
              <a:buAutoNum type="arabicPeriod" startAt="6"/>
              <a:tabLst>
                <a:tab pos="229235" algn="l"/>
                <a:tab pos="2677795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</a:t>
            </a:r>
            <a:r>
              <a:rPr sz="90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aplicables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estator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internamente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externas.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07761" y="4087495"/>
            <a:ext cx="6015355" cy="4055110"/>
            <a:chOff x="1153160" y="4087495"/>
            <a:chExt cx="6015355" cy="4055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3160" y="4087495"/>
              <a:ext cx="6015177" cy="40550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67737" y="4378007"/>
              <a:ext cx="2731770" cy="3737610"/>
            </a:xfrm>
            <a:custGeom>
              <a:avLst/>
              <a:gdLst/>
              <a:ahLst/>
              <a:cxnLst/>
              <a:rect l="l" t="t" r="r" b="b"/>
              <a:pathLst>
                <a:path w="2731770" h="3737609">
                  <a:moveTo>
                    <a:pt x="1394460" y="0"/>
                  </a:moveTo>
                  <a:lnTo>
                    <a:pt x="1394460" y="3143250"/>
                  </a:lnTo>
                  <a:lnTo>
                    <a:pt x="2731770" y="3143250"/>
                  </a:lnTo>
                  <a:lnTo>
                    <a:pt x="2731770" y="3737610"/>
                  </a:lnTo>
                  <a:lnTo>
                    <a:pt x="0" y="3737610"/>
                  </a:lnTo>
                  <a:lnTo>
                    <a:pt x="0" y="0"/>
                  </a:lnTo>
                  <a:lnTo>
                    <a:pt x="1394460" y="0"/>
                  </a:lnTo>
                  <a:close/>
                </a:path>
              </a:pathLst>
            </a:custGeom>
            <a:ln w="381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983220" y="582299"/>
            <a:ext cx="111252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10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5787391" y="1905640"/>
            <a:ext cx="1553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0" dirty="0">
                <a:solidFill>
                  <a:srgbClr val="171514"/>
                </a:solidFill>
                <a:latin typeface="Trebuchet MS"/>
                <a:cs typeface="Trebuchet MS"/>
              </a:rPr>
              <a:t>Sistema</a:t>
            </a:r>
            <a:r>
              <a:rPr sz="1000" b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Trebuchet MS"/>
                <a:cs typeface="Trebuchet MS"/>
              </a:rPr>
              <a:t>modular</a:t>
            </a:r>
            <a:r>
              <a:rPr sz="1000" b="1" spc="-7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b="1" spc="70" dirty="0">
                <a:solidFill>
                  <a:srgbClr val="171514"/>
                </a:solidFill>
                <a:latin typeface="Trebuchet MS"/>
                <a:cs typeface="Trebuchet MS"/>
              </a:rPr>
              <a:t>SIRIUS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0520" y="1873889"/>
            <a:ext cx="426847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70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 de algunos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muestra una gama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arrancadores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MSP,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compactos.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S00,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S0,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S2,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S3,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S6,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S10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S12.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delineadas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negro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gráfico,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83167" y="8374102"/>
            <a:ext cx="4022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estrecho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capacidad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operar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temperaturas ambiente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140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F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(60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C),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empaquetar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sobrecalentar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1687" y="5259730"/>
            <a:ext cx="4039665" cy="19782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49209" y="7397572"/>
            <a:ext cx="741959" cy="9190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1764" y="7285088"/>
            <a:ext cx="741959" cy="11440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51845" y="7407161"/>
            <a:ext cx="741972" cy="89993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60693" y="485801"/>
            <a:ext cx="40938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 adicionales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gracias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enchufables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AS-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Interface.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4863" y="1438300"/>
            <a:ext cx="12604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Innovaciones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47992" y="1400200"/>
            <a:ext cx="4307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70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rediseño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S00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S0,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amplía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S0)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60642" y="2313331"/>
            <a:ext cx="42144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rediseño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incorporó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generación 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ahorran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terminales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alimentación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herméticas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gas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golpes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vibraciones.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63843" y="3959252"/>
            <a:ext cx="4246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 muchos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resorte, algunos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prefieren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compran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ferroviarias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petróleo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gas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anillo.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92187" y="8292226"/>
            <a:ext cx="97726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spcBef>
                <a:spcPts val="455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marL="26034" algn="ctr">
              <a:spcBef>
                <a:spcPts val="259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19043" y="8313808"/>
            <a:ext cx="97726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algn="ctr">
              <a:spcBef>
                <a:spcPts val="284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anillo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04897" y="8431882"/>
            <a:ext cx="10382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180">
              <a:lnSpc>
                <a:spcPct val="106700"/>
              </a:lnSpc>
              <a:spcBef>
                <a:spcPts val="100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 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resorte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7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40550" y="2396287"/>
            <a:ext cx="5257800" cy="5103495"/>
            <a:chOff x="1885950" y="2396286"/>
            <a:chExt cx="5257800" cy="5103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5950" y="2396286"/>
              <a:ext cx="5257800" cy="45918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4499" y="7004450"/>
              <a:ext cx="106540" cy="1065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4499" y="7133710"/>
              <a:ext cx="106540" cy="1065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4499" y="7266121"/>
              <a:ext cx="106540" cy="1065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34718" y="7003586"/>
              <a:ext cx="106552" cy="1065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4718" y="7129671"/>
              <a:ext cx="106552" cy="1065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4718" y="7262069"/>
              <a:ext cx="106552" cy="1065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4499" y="7393121"/>
              <a:ext cx="106540" cy="1065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4718" y="7389069"/>
              <a:ext cx="106552" cy="10654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761991" y="498500"/>
            <a:ext cx="97916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Tahoma"/>
                <a:cs typeface="Tahoma"/>
              </a:rPr>
              <a:t>Montaje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fácil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7957821" y="483260"/>
            <a:ext cx="42183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combinados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 fácilmente 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crear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alimentadores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preensamblados.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21" y="1397661"/>
            <a:ext cx="4239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ensamblados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Sistema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alimentación </a:t>
            </a:r>
            <a:r>
              <a:rPr sz="850" b="1" spc="-45" dirty="0">
                <a:solidFill>
                  <a:srgbClr val="171514"/>
                </a:solidFill>
                <a:latin typeface="Tahoma"/>
                <a:cs typeface="Tahoma"/>
              </a:rPr>
              <a:t>3RV29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3RV29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3RA6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adelante) 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51892" y="6990182"/>
            <a:ext cx="2133600" cy="5454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86055" indent="-130810">
              <a:spcBef>
                <a:spcPts val="340"/>
              </a:spcBef>
              <a:buAutoNum type="arabicPlain"/>
              <a:tabLst>
                <a:tab pos="186690" algn="l"/>
              </a:tabLst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Embarrado</a:t>
            </a:r>
            <a:r>
              <a:rPr sz="6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trifásico</a:t>
            </a:r>
            <a:r>
              <a:rPr sz="6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con</a:t>
            </a:r>
            <a:r>
              <a:rPr sz="6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r>
              <a:rPr sz="6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Embarrado</a:t>
            </a:r>
            <a:endParaRPr sz="650">
              <a:latin typeface="Microsoft Sans Serif"/>
              <a:cs typeface="Microsoft Sans Serif"/>
            </a:endParaRPr>
          </a:p>
          <a:p>
            <a:pPr marL="186055" indent="-130810">
              <a:spcBef>
                <a:spcPts val="240"/>
              </a:spcBef>
              <a:buAutoNum type="arabicPlain"/>
              <a:tabLst>
                <a:tab pos="186690" algn="l"/>
              </a:tabLst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trifásico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ampliación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del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sistema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Tapón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endParaRPr sz="650">
              <a:latin typeface="Microsoft Sans Serif"/>
              <a:cs typeface="Microsoft Sans Serif"/>
            </a:endParaRPr>
          </a:p>
          <a:p>
            <a:pPr marL="38100">
              <a:spcBef>
                <a:spcPts val="240"/>
              </a:spcBef>
            </a:pPr>
            <a:r>
              <a:rPr sz="900" spc="7" baseline="23148" dirty="0">
                <a:solidFill>
                  <a:srgbClr val="261F1E"/>
                </a:solidFill>
                <a:latin typeface="Microsoft Sans Serif"/>
                <a:cs typeface="Microsoft Sans Serif"/>
              </a:rPr>
              <a:t>3a </a:t>
            </a:r>
            <a:r>
              <a:rPr sz="900" spc="135" baseline="23148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expansión</a:t>
            </a:r>
            <a:endParaRPr sz="650">
              <a:latin typeface="Microsoft Sans Serif"/>
              <a:cs typeface="Microsoft Sans Serif"/>
            </a:endParaRPr>
          </a:p>
          <a:p>
            <a:pPr marL="38100">
              <a:spcBef>
                <a:spcPts val="195"/>
              </a:spcBef>
            </a:pPr>
            <a:r>
              <a:rPr sz="900" spc="30" baseline="27777" dirty="0">
                <a:solidFill>
                  <a:srgbClr val="261F1E"/>
                </a:solidFill>
                <a:latin typeface="Microsoft Sans Serif"/>
                <a:cs typeface="Microsoft Sans Serif"/>
              </a:rPr>
              <a:t>3b </a:t>
            </a:r>
            <a:r>
              <a:rPr sz="900" spc="150" baseline="27777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Tapón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expansión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extra</a:t>
            </a: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ancho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05556" y="6965655"/>
            <a:ext cx="73025" cy="5372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spcBef>
                <a:spcPts val="31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4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15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5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6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7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52683" y="6976135"/>
            <a:ext cx="956944" cy="5638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spcBef>
                <a:spcPts val="200"/>
              </a:spcBef>
            </a:pPr>
            <a:r>
              <a:rPr sz="9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tapa</a:t>
            </a:r>
            <a:r>
              <a:rPr sz="950" spc="-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final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ts val="1019"/>
              </a:lnSpc>
              <a:spcBef>
                <a:spcPts val="15"/>
              </a:spcBef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Conector</a:t>
            </a:r>
            <a:r>
              <a:rPr sz="7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enchufable  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Base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 contactores </a:t>
            </a: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Bloque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818" y="7809893"/>
            <a:ext cx="40532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premontados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3RA2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(solo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tornillo)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3RA6.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9503" y="2945117"/>
            <a:ext cx="1490471" cy="29352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826033" y="2882304"/>
            <a:ext cx="4257675" cy="4369435"/>
            <a:chOff x="2771432" y="2882303"/>
            <a:chExt cx="4257675" cy="43694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1942" y="2882303"/>
              <a:ext cx="1496568" cy="33710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35942" y="6285801"/>
              <a:ext cx="130810" cy="892175"/>
            </a:xfrm>
            <a:custGeom>
              <a:avLst/>
              <a:gdLst/>
              <a:ahLst/>
              <a:cxnLst/>
              <a:rect l="l" t="t" r="r" b="b"/>
              <a:pathLst>
                <a:path w="130810" h="892175">
                  <a:moveTo>
                    <a:pt x="86867" y="0"/>
                  </a:moveTo>
                  <a:lnTo>
                    <a:pt x="87452" y="8750"/>
                  </a:lnTo>
                  <a:lnTo>
                    <a:pt x="90944" y="10464"/>
                  </a:lnTo>
                  <a:lnTo>
                    <a:pt x="90360" y="47205"/>
                  </a:lnTo>
                  <a:lnTo>
                    <a:pt x="84543" y="47205"/>
                  </a:lnTo>
                  <a:lnTo>
                    <a:pt x="74612" y="34378"/>
                  </a:lnTo>
                  <a:lnTo>
                    <a:pt x="54228" y="34378"/>
                  </a:lnTo>
                  <a:lnTo>
                    <a:pt x="53632" y="38468"/>
                  </a:lnTo>
                  <a:lnTo>
                    <a:pt x="45478" y="39039"/>
                  </a:lnTo>
                  <a:lnTo>
                    <a:pt x="41401" y="35560"/>
                  </a:lnTo>
                  <a:lnTo>
                    <a:pt x="10502" y="36410"/>
                  </a:lnTo>
                  <a:lnTo>
                    <a:pt x="12242" y="255016"/>
                  </a:lnTo>
                  <a:lnTo>
                    <a:pt x="11379" y="656374"/>
                  </a:lnTo>
                  <a:lnTo>
                    <a:pt x="876" y="656374"/>
                  </a:lnTo>
                  <a:lnTo>
                    <a:pt x="0" y="715822"/>
                  </a:lnTo>
                  <a:lnTo>
                    <a:pt x="9639" y="728065"/>
                  </a:lnTo>
                  <a:lnTo>
                    <a:pt x="8762" y="851357"/>
                  </a:lnTo>
                  <a:lnTo>
                    <a:pt x="34112" y="890701"/>
                  </a:lnTo>
                  <a:lnTo>
                    <a:pt x="97942" y="891590"/>
                  </a:lnTo>
                  <a:lnTo>
                    <a:pt x="121259" y="103187"/>
                  </a:lnTo>
                  <a:lnTo>
                    <a:pt x="129425" y="103187"/>
                  </a:lnTo>
                  <a:lnTo>
                    <a:pt x="130685" y="76685"/>
                  </a:lnTo>
                  <a:lnTo>
                    <a:pt x="130741" y="61715"/>
                  </a:lnTo>
                  <a:lnTo>
                    <a:pt x="129266" y="52756"/>
                  </a:lnTo>
                  <a:lnTo>
                    <a:pt x="125933" y="44284"/>
                  </a:lnTo>
                  <a:lnTo>
                    <a:pt x="92125" y="1155"/>
                  </a:lnTo>
                  <a:lnTo>
                    <a:pt x="86867" y="0"/>
                  </a:lnTo>
                  <a:close/>
                </a:path>
              </a:pathLst>
            </a:custGeom>
            <a:solidFill>
              <a:srgbClr val="CE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35942" y="6321361"/>
              <a:ext cx="67310" cy="855344"/>
            </a:xfrm>
            <a:custGeom>
              <a:avLst/>
              <a:gdLst/>
              <a:ahLst/>
              <a:cxnLst/>
              <a:rect l="l" t="t" r="r" b="b"/>
              <a:pathLst>
                <a:path w="67310" h="855345">
                  <a:moveTo>
                    <a:pt x="34404" y="0"/>
                  </a:moveTo>
                  <a:lnTo>
                    <a:pt x="10502" y="850"/>
                  </a:lnTo>
                  <a:lnTo>
                    <a:pt x="11379" y="620814"/>
                  </a:lnTo>
                  <a:lnTo>
                    <a:pt x="1168" y="621969"/>
                  </a:lnTo>
                  <a:lnTo>
                    <a:pt x="0" y="680262"/>
                  </a:lnTo>
                  <a:lnTo>
                    <a:pt x="9639" y="692505"/>
                  </a:lnTo>
                  <a:lnTo>
                    <a:pt x="8762" y="815797"/>
                  </a:lnTo>
                  <a:lnTo>
                    <a:pt x="34112" y="855141"/>
                  </a:lnTo>
                  <a:lnTo>
                    <a:pt x="36753" y="701827"/>
                  </a:lnTo>
                  <a:lnTo>
                    <a:pt x="43726" y="701243"/>
                  </a:lnTo>
                  <a:lnTo>
                    <a:pt x="43726" y="680847"/>
                  </a:lnTo>
                  <a:lnTo>
                    <a:pt x="55371" y="681456"/>
                  </a:lnTo>
                  <a:lnTo>
                    <a:pt x="57137" y="678522"/>
                  </a:lnTo>
                  <a:lnTo>
                    <a:pt x="60642" y="589927"/>
                  </a:lnTo>
                  <a:lnTo>
                    <a:pt x="66459" y="590499"/>
                  </a:lnTo>
                  <a:lnTo>
                    <a:pt x="66459" y="575919"/>
                  </a:lnTo>
                  <a:lnTo>
                    <a:pt x="60642" y="575335"/>
                  </a:lnTo>
                  <a:lnTo>
                    <a:pt x="60642" y="170789"/>
                  </a:lnTo>
                  <a:lnTo>
                    <a:pt x="67043" y="170230"/>
                  </a:lnTo>
                  <a:lnTo>
                    <a:pt x="66459" y="156197"/>
                  </a:lnTo>
                  <a:lnTo>
                    <a:pt x="61213" y="156197"/>
                  </a:lnTo>
                  <a:lnTo>
                    <a:pt x="57721" y="60032"/>
                  </a:lnTo>
                  <a:lnTo>
                    <a:pt x="44310" y="44881"/>
                  </a:lnTo>
                  <a:lnTo>
                    <a:pt x="43726" y="32639"/>
                  </a:lnTo>
                  <a:lnTo>
                    <a:pt x="51892" y="32054"/>
                  </a:lnTo>
                  <a:lnTo>
                    <a:pt x="51892" y="18059"/>
                  </a:lnTo>
                  <a:lnTo>
                    <a:pt x="34404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48198" y="6963168"/>
              <a:ext cx="12700" cy="54610"/>
            </a:xfrm>
            <a:custGeom>
              <a:avLst/>
              <a:gdLst/>
              <a:ahLst/>
              <a:cxnLst/>
              <a:rect l="l" t="t" r="r" b="b"/>
              <a:pathLst>
                <a:path w="12700" h="54609">
                  <a:moveTo>
                    <a:pt x="12242" y="0"/>
                  </a:moveTo>
                  <a:lnTo>
                    <a:pt x="1752" y="1143"/>
                  </a:lnTo>
                  <a:lnTo>
                    <a:pt x="0" y="53035"/>
                  </a:lnTo>
                  <a:lnTo>
                    <a:pt x="12242" y="54190"/>
                  </a:lnTo>
                  <a:lnTo>
                    <a:pt x="12242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7250" y="6331839"/>
              <a:ext cx="68783" cy="891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08815" y="6463485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0" y="19343"/>
                  </a:moveTo>
                  <a:lnTo>
                    <a:pt x="1615" y="7579"/>
                  </a:lnTo>
                  <a:lnTo>
                    <a:pt x="4159" y="1714"/>
                  </a:lnTo>
                  <a:lnTo>
                    <a:pt x="9436" y="0"/>
                  </a:lnTo>
                  <a:lnTo>
                    <a:pt x="19253" y="687"/>
                  </a:lnTo>
                  <a:lnTo>
                    <a:pt x="37909" y="4192"/>
                  </a:lnTo>
                  <a:lnTo>
                    <a:pt x="39636" y="1526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96585" y="6491592"/>
              <a:ext cx="67945" cy="406400"/>
            </a:xfrm>
            <a:custGeom>
              <a:avLst/>
              <a:gdLst/>
              <a:ahLst/>
              <a:cxnLst/>
              <a:rect l="l" t="t" r="r" b="b"/>
              <a:pathLst>
                <a:path w="67945" h="406400">
                  <a:moveTo>
                    <a:pt x="62168" y="391693"/>
                  </a:moveTo>
                  <a:lnTo>
                    <a:pt x="14579" y="391693"/>
                  </a:lnTo>
                  <a:lnTo>
                    <a:pt x="32638" y="392290"/>
                  </a:lnTo>
                  <a:lnTo>
                    <a:pt x="43700" y="392290"/>
                  </a:lnTo>
                  <a:lnTo>
                    <a:pt x="51295" y="405104"/>
                  </a:lnTo>
                  <a:lnTo>
                    <a:pt x="61785" y="406273"/>
                  </a:lnTo>
                  <a:lnTo>
                    <a:pt x="62168" y="391693"/>
                  </a:lnTo>
                  <a:close/>
                </a:path>
                <a:path w="67945" h="406400">
                  <a:moveTo>
                    <a:pt x="8153" y="1155"/>
                  </a:moveTo>
                  <a:lnTo>
                    <a:pt x="0" y="2311"/>
                  </a:lnTo>
                  <a:lnTo>
                    <a:pt x="0" y="405104"/>
                  </a:lnTo>
                  <a:lnTo>
                    <a:pt x="12827" y="405104"/>
                  </a:lnTo>
                  <a:lnTo>
                    <a:pt x="14579" y="391693"/>
                  </a:lnTo>
                  <a:lnTo>
                    <a:pt x="62168" y="391693"/>
                  </a:lnTo>
                  <a:lnTo>
                    <a:pt x="67614" y="184188"/>
                  </a:lnTo>
                  <a:lnTo>
                    <a:pt x="62322" y="16963"/>
                  </a:lnTo>
                  <a:lnTo>
                    <a:pt x="26344" y="16963"/>
                  </a:lnTo>
                  <a:lnTo>
                    <a:pt x="20685" y="15359"/>
                  </a:lnTo>
                  <a:lnTo>
                    <a:pt x="15458" y="10580"/>
                  </a:lnTo>
                  <a:lnTo>
                    <a:pt x="8153" y="1155"/>
                  </a:lnTo>
                  <a:close/>
                </a:path>
                <a:path w="67945" h="406400">
                  <a:moveTo>
                    <a:pt x="61785" y="0"/>
                  </a:moveTo>
                  <a:lnTo>
                    <a:pt x="52451" y="2311"/>
                  </a:lnTo>
                  <a:lnTo>
                    <a:pt x="49542" y="13957"/>
                  </a:lnTo>
                  <a:lnTo>
                    <a:pt x="34950" y="16865"/>
                  </a:lnTo>
                  <a:lnTo>
                    <a:pt x="26344" y="16963"/>
                  </a:lnTo>
                  <a:lnTo>
                    <a:pt x="62322" y="16963"/>
                  </a:lnTo>
                  <a:lnTo>
                    <a:pt x="61785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08815" y="6465328"/>
              <a:ext cx="33020" cy="31750"/>
            </a:xfrm>
            <a:custGeom>
              <a:avLst/>
              <a:gdLst/>
              <a:ahLst/>
              <a:cxnLst/>
              <a:rect l="l" t="t" r="r" b="b"/>
              <a:pathLst>
                <a:path w="33020" h="31750">
                  <a:moveTo>
                    <a:pt x="16916" y="0"/>
                  </a:moveTo>
                  <a:lnTo>
                    <a:pt x="5245" y="0"/>
                  </a:lnTo>
                  <a:lnTo>
                    <a:pt x="0" y="15748"/>
                  </a:lnTo>
                  <a:lnTo>
                    <a:pt x="2270" y="25164"/>
                  </a:lnTo>
                  <a:lnTo>
                    <a:pt x="4970" y="29881"/>
                  </a:lnTo>
                  <a:lnTo>
                    <a:pt x="9849" y="31319"/>
                  </a:lnTo>
                  <a:lnTo>
                    <a:pt x="18656" y="30899"/>
                  </a:lnTo>
                  <a:lnTo>
                    <a:pt x="30886" y="30899"/>
                  </a:lnTo>
                  <a:lnTo>
                    <a:pt x="32080" y="16891"/>
                  </a:lnTo>
                  <a:lnTo>
                    <a:pt x="32664" y="2349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02401" y="6882726"/>
              <a:ext cx="45720" cy="41910"/>
            </a:xfrm>
            <a:custGeom>
              <a:avLst/>
              <a:gdLst/>
              <a:ahLst/>
              <a:cxnLst/>
              <a:rect l="l" t="t" r="r" b="b"/>
              <a:pathLst>
                <a:path w="45720" h="41909">
                  <a:moveTo>
                    <a:pt x="25666" y="41389"/>
                  </a:moveTo>
                  <a:lnTo>
                    <a:pt x="38481" y="41478"/>
                  </a:lnTo>
                  <a:lnTo>
                    <a:pt x="43738" y="27978"/>
                  </a:lnTo>
                  <a:lnTo>
                    <a:pt x="45478" y="15722"/>
                  </a:lnTo>
                  <a:lnTo>
                    <a:pt x="42570" y="4063"/>
                  </a:lnTo>
                  <a:lnTo>
                    <a:pt x="26822" y="1155"/>
                  </a:lnTo>
                  <a:lnTo>
                    <a:pt x="12827" y="0"/>
                  </a:lnTo>
                  <a:lnTo>
                    <a:pt x="7010" y="13969"/>
                  </a:lnTo>
                  <a:lnTo>
                    <a:pt x="0" y="14554"/>
                  </a:lnTo>
                  <a:lnTo>
                    <a:pt x="584" y="27978"/>
                  </a:lnTo>
                  <a:lnTo>
                    <a:pt x="4089" y="28562"/>
                  </a:lnTo>
                  <a:lnTo>
                    <a:pt x="6273" y="41236"/>
                  </a:lnTo>
                  <a:lnTo>
                    <a:pt x="25666" y="4138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09060" y="6884441"/>
              <a:ext cx="32384" cy="33020"/>
            </a:xfrm>
            <a:custGeom>
              <a:avLst/>
              <a:gdLst/>
              <a:ahLst/>
              <a:cxnLst/>
              <a:rect l="l" t="t" r="r" b="b"/>
              <a:pathLst>
                <a:path w="32385" h="33020">
                  <a:moveTo>
                    <a:pt x="2307" y="0"/>
                  </a:moveTo>
                  <a:lnTo>
                    <a:pt x="67" y="15316"/>
                  </a:lnTo>
                  <a:lnTo>
                    <a:pt x="0" y="17193"/>
                  </a:lnTo>
                  <a:lnTo>
                    <a:pt x="1863" y="33020"/>
                  </a:lnTo>
                  <a:lnTo>
                    <a:pt x="26046" y="32330"/>
                  </a:lnTo>
                  <a:lnTo>
                    <a:pt x="30968" y="30440"/>
                  </a:lnTo>
                  <a:lnTo>
                    <a:pt x="32000" y="25308"/>
                  </a:lnTo>
                  <a:lnTo>
                    <a:pt x="31351" y="20947"/>
                  </a:lnTo>
                  <a:lnTo>
                    <a:pt x="30952" y="20321"/>
                  </a:lnTo>
                  <a:lnTo>
                    <a:pt x="30651" y="17193"/>
                  </a:lnTo>
                  <a:lnTo>
                    <a:pt x="30514" y="15316"/>
                  </a:lnTo>
                  <a:lnTo>
                    <a:pt x="31390" y="15316"/>
                  </a:lnTo>
                  <a:lnTo>
                    <a:pt x="31390" y="1993"/>
                  </a:lnTo>
                  <a:lnTo>
                    <a:pt x="15858" y="457"/>
                  </a:lnTo>
                  <a:lnTo>
                    <a:pt x="2307" y="0"/>
                  </a:lnTo>
                  <a:close/>
                </a:path>
                <a:path w="32385" h="33020">
                  <a:moveTo>
                    <a:pt x="30514" y="15316"/>
                  </a:moveTo>
                  <a:lnTo>
                    <a:pt x="30651" y="17193"/>
                  </a:lnTo>
                  <a:lnTo>
                    <a:pt x="30952" y="20321"/>
                  </a:lnTo>
                  <a:lnTo>
                    <a:pt x="31253" y="20947"/>
                  </a:lnTo>
                  <a:lnTo>
                    <a:pt x="31258" y="20321"/>
                  </a:lnTo>
                  <a:lnTo>
                    <a:pt x="30514" y="15316"/>
                  </a:lnTo>
                  <a:close/>
                </a:path>
                <a:path w="32385" h="33020">
                  <a:moveTo>
                    <a:pt x="31267" y="20382"/>
                  </a:moveTo>
                  <a:lnTo>
                    <a:pt x="31253" y="20947"/>
                  </a:lnTo>
                  <a:lnTo>
                    <a:pt x="31267" y="20382"/>
                  </a:lnTo>
                  <a:close/>
                </a:path>
                <a:path w="32385" h="33020">
                  <a:moveTo>
                    <a:pt x="31390" y="15316"/>
                  </a:moveTo>
                  <a:lnTo>
                    <a:pt x="30514" y="15316"/>
                  </a:lnTo>
                  <a:lnTo>
                    <a:pt x="31267" y="20382"/>
                  </a:lnTo>
                  <a:lnTo>
                    <a:pt x="31390" y="153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4697" y="6966216"/>
              <a:ext cx="70383" cy="662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86894" y="7144588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4">
                  <a:moveTo>
                    <a:pt x="24752" y="0"/>
                  </a:moveTo>
                  <a:lnTo>
                    <a:pt x="7137" y="0"/>
                  </a:lnTo>
                  <a:lnTo>
                    <a:pt x="0" y="7137"/>
                  </a:lnTo>
                  <a:lnTo>
                    <a:pt x="0" y="24777"/>
                  </a:lnTo>
                  <a:lnTo>
                    <a:pt x="7137" y="31915"/>
                  </a:lnTo>
                  <a:lnTo>
                    <a:pt x="24752" y="31915"/>
                  </a:lnTo>
                  <a:lnTo>
                    <a:pt x="31915" y="24777"/>
                  </a:lnTo>
                  <a:lnTo>
                    <a:pt x="31915" y="15963"/>
                  </a:lnTo>
                  <a:lnTo>
                    <a:pt x="31915" y="7137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90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86672" y="7146250"/>
              <a:ext cx="29209" cy="25400"/>
            </a:xfrm>
            <a:custGeom>
              <a:avLst/>
              <a:gdLst/>
              <a:ahLst/>
              <a:cxnLst/>
              <a:rect l="l" t="t" r="r" b="b"/>
              <a:pathLst>
                <a:path w="29210" h="25400">
                  <a:moveTo>
                    <a:pt x="5680" y="0"/>
                  </a:moveTo>
                  <a:lnTo>
                    <a:pt x="874" y="1867"/>
                  </a:lnTo>
                  <a:lnTo>
                    <a:pt x="0" y="7713"/>
                  </a:lnTo>
                  <a:lnTo>
                    <a:pt x="1746" y="19318"/>
                  </a:lnTo>
                  <a:lnTo>
                    <a:pt x="6991" y="24995"/>
                  </a:lnTo>
                  <a:lnTo>
                    <a:pt x="15512" y="24563"/>
                  </a:lnTo>
                  <a:lnTo>
                    <a:pt x="28837" y="24563"/>
                  </a:lnTo>
                  <a:lnTo>
                    <a:pt x="28428" y="6643"/>
                  </a:lnTo>
                  <a:lnTo>
                    <a:pt x="25787" y="954"/>
                  </a:lnTo>
                  <a:lnTo>
                    <a:pt x="15728" y="331"/>
                  </a:lnTo>
                  <a:lnTo>
                    <a:pt x="5680" y="0"/>
                  </a:lnTo>
                  <a:close/>
                </a:path>
                <a:path w="29210" h="25400">
                  <a:moveTo>
                    <a:pt x="28837" y="24563"/>
                  </a:moveTo>
                  <a:lnTo>
                    <a:pt x="15512" y="24563"/>
                  </a:lnTo>
                  <a:lnTo>
                    <a:pt x="28847" y="24995"/>
                  </a:lnTo>
                  <a:lnTo>
                    <a:pt x="28837" y="245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85549" y="7145827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5" h="20320">
                  <a:moveTo>
                    <a:pt x="7460" y="0"/>
                  </a:moveTo>
                  <a:lnTo>
                    <a:pt x="1396" y="1384"/>
                  </a:lnTo>
                  <a:lnTo>
                    <a:pt x="0" y="6382"/>
                  </a:lnTo>
                  <a:lnTo>
                    <a:pt x="1549" y="16464"/>
                  </a:lnTo>
                  <a:lnTo>
                    <a:pt x="2869" y="17340"/>
                  </a:lnTo>
                  <a:lnTo>
                    <a:pt x="16044" y="20282"/>
                  </a:lnTo>
                  <a:lnTo>
                    <a:pt x="22211" y="19534"/>
                  </a:lnTo>
                  <a:lnTo>
                    <a:pt x="22968" y="13543"/>
                  </a:lnTo>
                  <a:lnTo>
                    <a:pt x="19913" y="754"/>
                  </a:lnTo>
                  <a:lnTo>
                    <a:pt x="7460" y="0"/>
                  </a:lnTo>
                  <a:close/>
                </a:path>
              </a:pathLst>
            </a:custGeom>
            <a:solidFill>
              <a:srgbClr val="99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91759" y="6443484"/>
              <a:ext cx="172085" cy="63500"/>
            </a:xfrm>
            <a:custGeom>
              <a:avLst/>
              <a:gdLst/>
              <a:ahLst/>
              <a:cxnLst/>
              <a:rect l="l" t="t" r="r" b="b"/>
              <a:pathLst>
                <a:path w="172085" h="63500">
                  <a:moveTo>
                    <a:pt x="172021" y="3810"/>
                  </a:moveTo>
                  <a:lnTo>
                    <a:pt x="167005" y="3810"/>
                  </a:lnTo>
                  <a:lnTo>
                    <a:pt x="167005" y="2540"/>
                  </a:lnTo>
                  <a:lnTo>
                    <a:pt x="99148" y="2540"/>
                  </a:lnTo>
                  <a:lnTo>
                    <a:pt x="99148" y="0"/>
                  </a:lnTo>
                  <a:lnTo>
                    <a:pt x="647" y="0"/>
                  </a:lnTo>
                  <a:lnTo>
                    <a:pt x="647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355" y="3810"/>
                  </a:lnTo>
                  <a:lnTo>
                    <a:pt x="355" y="63500"/>
                  </a:lnTo>
                  <a:lnTo>
                    <a:pt x="172021" y="63500"/>
                  </a:lnTo>
                  <a:lnTo>
                    <a:pt x="172021" y="381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91670" y="6446951"/>
              <a:ext cx="172720" cy="2540"/>
            </a:xfrm>
            <a:custGeom>
              <a:avLst/>
              <a:gdLst/>
              <a:ahLst/>
              <a:cxnLst/>
              <a:rect l="l" t="t" r="r" b="b"/>
              <a:pathLst>
                <a:path w="172720" h="2539">
                  <a:moveTo>
                    <a:pt x="0" y="0"/>
                  </a:moveTo>
                  <a:lnTo>
                    <a:pt x="0" y="2057"/>
                  </a:lnTo>
                  <a:lnTo>
                    <a:pt x="171970" y="2057"/>
                  </a:lnTo>
                  <a:lnTo>
                    <a:pt x="172262" y="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92254" y="6629730"/>
              <a:ext cx="172720" cy="66040"/>
            </a:xfrm>
            <a:custGeom>
              <a:avLst/>
              <a:gdLst/>
              <a:ahLst/>
              <a:cxnLst/>
              <a:rect l="l" t="t" r="r" b="b"/>
              <a:pathLst>
                <a:path w="172720" h="66040">
                  <a:moveTo>
                    <a:pt x="159143" y="0"/>
                  </a:moveTo>
                  <a:lnTo>
                    <a:pt x="1168" y="279"/>
                  </a:lnTo>
                  <a:lnTo>
                    <a:pt x="876" y="3187"/>
                  </a:lnTo>
                  <a:lnTo>
                    <a:pt x="0" y="65849"/>
                  </a:lnTo>
                  <a:lnTo>
                    <a:pt x="172250" y="63538"/>
                  </a:lnTo>
                  <a:lnTo>
                    <a:pt x="172250" y="4368"/>
                  </a:lnTo>
                  <a:lnTo>
                    <a:pt x="159143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92267" y="6633209"/>
              <a:ext cx="172720" cy="2540"/>
            </a:xfrm>
            <a:custGeom>
              <a:avLst/>
              <a:gdLst/>
              <a:ahLst/>
              <a:cxnLst/>
              <a:rect l="l" t="t" r="r" b="b"/>
              <a:pathLst>
                <a:path w="172720" h="2540">
                  <a:moveTo>
                    <a:pt x="0" y="0"/>
                  </a:moveTo>
                  <a:lnTo>
                    <a:pt x="0" y="2044"/>
                  </a:lnTo>
                  <a:lnTo>
                    <a:pt x="171970" y="2044"/>
                  </a:lnTo>
                  <a:lnTo>
                    <a:pt x="172237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92838" y="6814515"/>
              <a:ext cx="172085" cy="66040"/>
            </a:xfrm>
            <a:custGeom>
              <a:avLst/>
              <a:gdLst/>
              <a:ahLst/>
              <a:cxnLst/>
              <a:rect l="l" t="t" r="r" b="b"/>
              <a:pathLst>
                <a:path w="172085" h="66040">
                  <a:moveTo>
                    <a:pt x="0" y="0"/>
                  </a:moveTo>
                  <a:lnTo>
                    <a:pt x="1460" y="65862"/>
                  </a:lnTo>
                  <a:lnTo>
                    <a:pt x="171665" y="65862"/>
                  </a:lnTo>
                  <a:lnTo>
                    <a:pt x="171665" y="4356"/>
                  </a:lnTo>
                  <a:lnTo>
                    <a:pt x="154762" y="14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92267" y="6818871"/>
              <a:ext cx="172720" cy="2540"/>
            </a:xfrm>
            <a:custGeom>
              <a:avLst/>
              <a:gdLst/>
              <a:ahLst/>
              <a:cxnLst/>
              <a:rect l="l" t="t" r="r" b="b"/>
              <a:pathLst>
                <a:path w="172720" h="2540">
                  <a:moveTo>
                    <a:pt x="0" y="0"/>
                  </a:moveTo>
                  <a:lnTo>
                    <a:pt x="0" y="2032"/>
                  </a:lnTo>
                  <a:lnTo>
                    <a:pt x="171970" y="2032"/>
                  </a:lnTo>
                  <a:lnTo>
                    <a:pt x="172237" y="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8518" y="6384302"/>
              <a:ext cx="75565" cy="600075"/>
            </a:xfrm>
            <a:custGeom>
              <a:avLst/>
              <a:gdLst/>
              <a:ahLst/>
              <a:cxnLst/>
              <a:rect l="l" t="t" r="r" b="b"/>
              <a:pathLst>
                <a:path w="75564" h="600075">
                  <a:moveTo>
                    <a:pt x="11658" y="0"/>
                  </a:moveTo>
                  <a:lnTo>
                    <a:pt x="0" y="0"/>
                  </a:lnTo>
                  <a:lnTo>
                    <a:pt x="13995" y="23901"/>
                  </a:lnTo>
                  <a:lnTo>
                    <a:pt x="13995" y="576516"/>
                  </a:lnTo>
                  <a:lnTo>
                    <a:pt x="10490" y="580009"/>
                  </a:lnTo>
                  <a:lnTo>
                    <a:pt x="10490" y="592251"/>
                  </a:lnTo>
                  <a:lnTo>
                    <a:pt x="18072" y="599846"/>
                  </a:lnTo>
                  <a:lnTo>
                    <a:pt x="37871" y="599846"/>
                  </a:lnTo>
                  <a:lnTo>
                    <a:pt x="37871" y="594017"/>
                  </a:lnTo>
                  <a:lnTo>
                    <a:pt x="75209" y="592251"/>
                  </a:lnTo>
                  <a:lnTo>
                    <a:pt x="72288" y="24498"/>
                  </a:lnTo>
                  <a:lnTo>
                    <a:pt x="54787" y="2044"/>
                  </a:lnTo>
                  <a:lnTo>
                    <a:pt x="13690" y="2044"/>
                  </a:lnTo>
                  <a:lnTo>
                    <a:pt x="11658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9959" y="6384887"/>
              <a:ext cx="170815" cy="602615"/>
            </a:xfrm>
            <a:custGeom>
              <a:avLst/>
              <a:gdLst/>
              <a:ahLst/>
              <a:cxnLst/>
              <a:rect l="l" t="t" r="r" b="b"/>
              <a:pathLst>
                <a:path w="170814" h="602615">
                  <a:moveTo>
                    <a:pt x="158559" y="0"/>
                  </a:moveTo>
                  <a:lnTo>
                    <a:pt x="0" y="0"/>
                  </a:lnTo>
                  <a:lnTo>
                    <a:pt x="12534" y="25641"/>
                  </a:lnTo>
                  <a:lnTo>
                    <a:pt x="12534" y="594271"/>
                  </a:lnTo>
                  <a:lnTo>
                    <a:pt x="20408" y="602157"/>
                  </a:lnTo>
                  <a:lnTo>
                    <a:pt x="41973" y="602157"/>
                  </a:lnTo>
                  <a:lnTo>
                    <a:pt x="41973" y="587006"/>
                  </a:lnTo>
                  <a:lnTo>
                    <a:pt x="64122" y="585254"/>
                  </a:lnTo>
                  <a:lnTo>
                    <a:pt x="64122" y="578281"/>
                  </a:lnTo>
                  <a:lnTo>
                    <a:pt x="170218" y="576516"/>
                  </a:lnTo>
                  <a:lnTo>
                    <a:pt x="168465" y="23317"/>
                  </a:lnTo>
                  <a:lnTo>
                    <a:pt x="15855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12486" y="6385471"/>
              <a:ext cx="160020" cy="601345"/>
            </a:xfrm>
            <a:custGeom>
              <a:avLst/>
              <a:gdLst/>
              <a:ahLst/>
              <a:cxnLst/>
              <a:rect l="l" t="t" r="r" b="b"/>
              <a:pathLst>
                <a:path w="160020" h="601345">
                  <a:moveTo>
                    <a:pt x="142811" y="0"/>
                  </a:moveTo>
                  <a:lnTo>
                    <a:pt x="17475" y="0"/>
                  </a:lnTo>
                  <a:lnTo>
                    <a:pt x="17475" y="7569"/>
                  </a:lnTo>
                  <a:lnTo>
                    <a:pt x="8737" y="7569"/>
                  </a:lnTo>
                  <a:lnTo>
                    <a:pt x="8737" y="1168"/>
                  </a:lnTo>
                  <a:lnTo>
                    <a:pt x="0" y="1168"/>
                  </a:lnTo>
                  <a:lnTo>
                    <a:pt x="0" y="16319"/>
                  </a:lnTo>
                  <a:lnTo>
                    <a:pt x="7289" y="23634"/>
                  </a:lnTo>
                  <a:lnTo>
                    <a:pt x="8153" y="52463"/>
                  </a:lnTo>
                  <a:lnTo>
                    <a:pt x="9906" y="190614"/>
                  </a:lnTo>
                  <a:lnTo>
                    <a:pt x="9906" y="202869"/>
                  </a:lnTo>
                  <a:lnTo>
                    <a:pt x="10477" y="241325"/>
                  </a:lnTo>
                  <a:lnTo>
                    <a:pt x="11645" y="248920"/>
                  </a:lnTo>
                  <a:lnTo>
                    <a:pt x="12230" y="561924"/>
                  </a:lnTo>
                  <a:lnTo>
                    <a:pt x="6400" y="554367"/>
                  </a:lnTo>
                  <a:lnTo>
                    <a:pt x="22136" y="599833"/>
                  </a:lnTo>
                  <a:lnTo>
                    <a:pt x="40805" y="601002"/>
                  </a:lnTo>
                  <a:lnTo>
                    <a:pt x="42532" y="578840"/>
                  </a:lnTo>
                  <a:lnTo>
                    <a:pt x="113080" y="577697"/>
                  </a:lnTo>
                  <a:lnTo>
                    <a:pt x="119494" y="601002"/>
                  </a:lnTo>
                  <a:lnTo>
                    <a:pt x="138150" y="601002"/>
                  </a:lnTo>
                  <a:lnTo>
                    <a:pt x="139306" y="592264"/>
                  </a:lnTo>
                  <a:lnTo>
                    <a:pt x="159727" y="592264"/>
                  </a:lnTo>
                  <a:lnTo>
                    <a:pt x="157391" y="26822"/>
                  </a:lnTo>
                  <a:lnTo>
                    <a:pt x="142811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12486" y="6385471"/>
              <a:ext cx="160020" cy="601345"/>
            </a:xfrm>
            <a:custGeom>
              <a:avLst/>
              <a:gdLst/>
              <a:ahLst/>
              <a:cxnLst/>
              <a:rect l="l" t="t" r="r" b="b"/>
              <a:pathLst>
                <a:path w="160020" h="601345">
                  <a:moveTo>
                    <a:pt x="142811" y="0"/>
                  </a:moveTo>
                  <a:lnTo>
                    <a:pt x="17475" y="0"/>
                  </a:lnTo>
                  <a:lnTo>
                    <a:pt x="17475" y="7569"/>
                  </a:lnTo>
                  <a:lnTo>
                    <a:pt x="8737" y="7569"/>
                  </a:lnTo>
                  <a:lnTo>
                    <a:pt x="8737" y="1168"/>
                  </a:lnTo>
                  <a:lnTo>
                    <a:pt x="0" y="1168"/>
                  </a:lnTo>
                  <a:lnTo>
                    <a:pt x="0" y="16319"/>
                  </a:lnTo>
                  <a:lnTo>
                    <a:pt x="7289" y="23634"/>
                  </a:lnTo>
                  <a:lnTo>
                    <a:pt x="8153" y="52463"/>
                  </a:lnTo>
                  <a:lnTo>
                    <a:pt x="9906" y="190614"/>
                  </a:lnTo>
                  <a:lnTo>
                    <a:pt x="9906" y="202869"/>
                  </a:lnTo>
                  <a:lnTo>
                    <a:pt x="10477" y="241325"/>
                  </a:lnTo>
                  <a:lnTo>
                    <a:pt x="11645" y="248920"/>
                  </a:lnTo>
                  <a:lnTo>
                    <a:pt x="12230" y="561924"/>
                  </a:lnTo>
                  <a:lnTo>
                    <a:pt x="6400" y="554367"/>
                  </a:lnTo>
                  <a:lnTo>
                    <a:pt x="22136" y="599833"/>
                  </a:lnTo>
                  <a:lnTo>
                    <a:pt x="40805" y="601002"/>
                  </a:lnTo>
                  <a:lnTo>
                    <a:pt x="42532" y="578840"/>
                  </a:lnTo>
                  <a:lnTo>
                    <a:pt x="113080" y="577697"/>
                  </a:lnTo>
                  <a:lnTo>
                    <a:pt x="119494" y="601002"/>
                  </a:lnTo>
                  <a:lnTo>
                    <a:pt x="138150" y="601002"/>
                  </a:lnTo>
                  <a:lnTo>
                    <a:pt x="139306" y="592264"/>
                  </a:lnTo>
                  <a:lnTo>
                    <a:pt x="159727" y="592264"/>
                  </a:lnTo>
                  <a:lnTo>
                    <a:pt x="157391" y="26822"/>
                  </a:lnTo>
                  <a:lnTo>
                    <a:pt x="14281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29377" y="6415798"/>
              <a:ext cx="22860" cy="569595"/>
            </a:xfrm>
            <a:custGeom>
              <a:avLst/>
              <a:gdLst/>
              <a:ahLst/>
              <a:cxnLst/>
              <a:rect l="l" t="t" r="r" b="b"/>
              <a:pathLst>
                <a:path w="22860" h="569595">
                  <a:moveTo>
                    <a:pt x="18072" y="0"/>
                  </a:moveTo>
                  <a:lnTo>
                    <a:pt x="0" y="1155"/>
                  </a:lnTo>
                  <a:lnTo>
                    <a:pt x="5245" y="569506"/>
                  </a:lnTo>
                  <a:lnTo>
                    <a:pt x="22733" y="569506"/>
                  </a:lnTo>
                  <a:lnTo>
                    <a:pt x="18072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33480" y="6419265"/>
              <a:ext cx="12065" cy="102870"/>
            </a:xfrm>
            <a:custGeom>
              <a:avLst/>
              <a:gdLst/>
              <a:ahLst/>
              <a:cxnLst/>
              <a:rect l="l" t="t" r="r" b="b"/>
              <a:pathLst>
                <a:path w="12064" h="102870">
                  <a:moveTo>
                    <a:pt x="10490" y="18694"/>
                  </a:moveTo>
                  <a:lnTo>
                    <a:pt x="8128" y="16357"/>
                  </a:lnTo>
                  <a:lnTo>
                    <a:pt x="2336" y="16357"/>
                  </a:lnTo>
                  <a:lnTo>
                    <a:pt x="0" y="18694"/>
                  </a:lnTo>
                  <a:lnTo>
                    <a:pt x="0" y="24498"/>
                  </a:lnTo>
                  <a:lnTo>
                    <a:pt x="2336" y="26847"/>
                  </a:lnTo>
                  <a:lnTo>
                    <a:pt x="8128" y="26847"/>
                  </a:lnTo>
                  <a:lnTo>
                    <a:pt x="10490" y="24498"/>
                  </a:lnTo>
                  <a:lnTo>
                    <a:pt x="10490" y="21602"/>
                  </a:lnTo>
                  <a:lnTo>
                    <a:pt x="10490" y="18694"/>
                  </a:lnTo>
                  <a:close/>
                </a:path>
                <a:path w="12064" h="102870">
                  <a:moveTo>
                    <a:pt x="10490" y="2374"/>
                  </a:moveTo>
                  <a:lnTo>
                    <a:pt x="8128" y="0"/>
                  </a:lnTo>
                  <a:lnTo>
                    <a:pt x="2336" y="0"/>
                  </a:lnTo>
                  <a:lnTo>
                    <a:pt x="0" y="2374"/>
                  </a:lnTo>
                  <a:lnTo>
                    <a:pt x="0" y="8153"/>
                  </a:lnTo>
                  <a:lnTo>
                    <a:pt x="2336" y="10502"/>
                  </a:lnTo>
                  <a:lnTo>
                    <a:pt x="8128" y="10502"/>
                  </a:lnTo>
                  <a:lnTo>
                    <a:pt x="10490" y="8153"/>
                  </a:lnTo>
                  <a:lnTo>
                    <a:pt x="10490" y="5257"/>
                  </a:lnTo>
                  <a:lnTo>
                    <a:pt x="10490" y="2374"/>
                  </a:lnTo>
                  <a:close/>
                </a:path>
                <a:path w="12064" h="102870">
                  <a:moveTo>
                    <a:pt x="11061" y="64744"/>
                  </a:moveTo>
                  <a:lnTo>
                    <a:pt x="8712" y="62395"/>
                  </a:lnTo>
                  <a:lnTo>
                    <a:pt x="2921" y="62395"/>
                  </a:lnTo>
                  <a:lnTo>
                    <a:pt x="584" y="64744"/>
                  </a:lnTo>
                  <a:lnTo>
                    <a:pt x="584" y="70535"/>
                  </a:lnTo>
                  <a:lnTo>
                    <a:pt x="2921" y="72885"/>
                  </a:lnTo>
                  <a:lnTo>
                    <a:pt x="8712" y="72885"/>
                  </a:lnTo>
                  <a:lnTo>
                    <a:pt x="11061" y="70535"/>
                  </a:lnTo>
                  <a:lnTo>
                    <a:pt x="11061" y="67640"/>
                  </a:lnTo>
                  <a:lnTo>
                    <a:pt x="11061" y="64744"/>
                  </a:lnTo>
                  <a:close/>
                </a:path>
                <a:path w="12064" h="102870">
                  <a:moveTo>
                    <a:pt x="11061" y="48996"/>
                  </a:moveTo>
                  <a:lnTo>
                    <a:pt x="8699" y="46647"/>
                  </a:lnTo>
                  <a:lnTo>
                    <a:pt x="2921" y="46647"/>
                  </a:lnTo>
                  <a:lnTo>
                    <a:pt x="571" y="48996"/>
                  </a:lnTo>
                  <a:lnTo>
                    <a:pt x="571" y="54800"/>
                  </a:lnTo>
                  <a:lnTo>
                    <a:pt x="2921" y="57137"/>
                  </a:lnTo>
                  <a:lnTo>
                    <a:pt x="8699" y="57137"/>
                  </a:lnTo>
                  <a:lnTo>
                    <a:pt x="11061" y="54800"/>
                  </a:lnTo>
                  <a:lnTo>
                    <a:pt x="11061" y="51892"/>
                  </a:lnTo>
                  <a:lnTo>
                    <a:pt x="11061" y="48996"/>
                  </a:lnTo>
                  <a:close/>
                </a:path>
                <a:path w="12064" h="102870">
                  <a:moveTo>
                    <a:pt x="11645" y="94462"/>
                  </a:moveTo>
                  <a:lnTo>
                    <a:pt x="9296" y="92113"/>
                  </a:lnTo>
                  <a:lnTo>
                    <a:pt x="3505" y="92113"/>
                  </a:lnTo>
                  <a:lnTo>
                    <a:pt x="1155" y="94462"/>
                  </a:lnTo>
                  <a:lnTo>
                    <a:pt x="1155" y="100266"/>
                  </a:lnTo>
                  <a:lnTo>
                    <a:pt x="3505" y="102616"/>
                  </a:lnTo>
                  <a:lnTo>
                    <a:pt x="9296" y="102616"/>
                  </a:lnTo>
                  <a:lnTo>
                    <a:pt x="11645" y="100266"/>
                  </a:lnTo>
                  <a:lnTo>
                    <a:pt x="11645" y="97358"/>
                  </a:lnTo>
                  <a:lnTo>
                    <a:pt x="11645" y="94462"/>
                  </a:lnTo>
                  <a:close/>
                </a:path>
                <a:path w="12064" h="102870">
                  <a:moveTo>
                    <a:pt x="11645" y="78727"/>
                  </a:moveTo>
                  <a:lnTo>
                    <a:pt x="9283" y="76377"/>
                  </a:lnTo>
                  <a:lnTo>
                    <a:pt x="3492" y="76377"/>
                  </a:lnTo>
                  <a:lnTo>
                    <a:pt x="1143" y="78727"/>
                  </a:lnTo>
                  <a:lnTo>
                    <a:pt x="1143" y="84531"/>
                  </a:lnTo>
                  <a:lnTo>
                    <a:pt x="3492" y="86868"/>
                  </a:lnTo>
                  <a:lnTo>
                    <a:pt x="9283" y="86868"/>
                  </a:lnTo>
                  <a:lnTo>
                    <a:pt x="11645" y="84531"/>
                  </a:lnTo>
                  <a:lnTo>
                    <a:pt x="11645" y="81622"/>
                  </a:lnTo>
                  <a:lnTo>
                    <a:pt x="11645" y="787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42998" y="6622135"/>
              <a:ext cx="0" cy="358775"/>
            </a:xfrm>
            <a:custGeom>
              <a:avLst/>
              <a:gdLst/>
              <a:ahLst/>
              <a:cxnLst/>
              <a:rect l="l" t="t" r="r" b="b"/>
              <a:pathLst>
                <a:path h="358775">
                  <a:moveTo>
                    <a:pt x="0" y="0"/>
                  </a:moveTo>
                  <a:lnTo>
                    <a:pt x="0" y="358533"/>
                  </a:lnTo>
                </a:path>
              </a:pathLst>
            </a:custGeom>
            <a:ln w="10515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34063" y="645133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8127" y="0"/>
                  </a:moveTo>
                  <a:lnTo>
                    <a:pt x="2336" y="0"/>
                  </a:lnTo>
                  <a:lnTo>
                    <a:pt x="0" y="2336"/>
                  </a:lnTo>
                  <a:lnTo>
                    <a:pt x="0" y="8140"/>
                  </a:lnTo>
                  <a:lnTo>
                    <a:pt x="2336" y="10490"/>
                  </a:lnTo>
                  <a:lnTo>
                    <a:pt x="8127" y="10490"/>
                  </a:lnTo>
                  <a:lnTo>
                    <a:pt x="10477" y="8140"/>
                  </a:lnTo>
                  <a:lnTo>
                    <a:pt x="10477" y="5245"/>
                  </a:lnTo>
                  <a:lnTo>
                    <a:pt x="10477" y="2336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75440" y="6411124"/>
              <a:ext cx="217170" cy="575945"/>
            </a:xfrm>
            <a:custGeom>
              <a:avLst/>
              <a:gdLst/>
              <a:ahLst/>
              <a:cxnLst/>
              <a:rect l="l" t="t" r="r" b="b"/>
              <a:pathLst>
                <a:path w="217170" h="575945">
                  <a:moveTo>
                    <a:pt x="4673" y="214515"/>
                  </a:moveTo>
                  <a:lnTo>
                    <a:pt x="0" y="214515"/>
                  </a:lnTo>
                  <a:lnTo>
                    <a:pt x="0" y="542124"/>
                  </a:lnTo>
                  <a:lnTo>
                    <a:pt x="4673" y="542124"/>
                  </a:lnTo>
                  <a:lnTo>
                    <a:pt x="4673" y="214515"/>
                  </a:lnTo>
                  <a:close/>
                </a:path>
                <a:path w="217170" h="575945">
                  <a:moveTo>
                    <a:pt x="4673" y="1752"/>
                  </a:moveTo>
                  <a:lnTo>
                    <a:pt x="0" y="1752"/>
                  </a:lnTo>
                  <a:lnTo>
                    <a:pt x="0" y="104330"/>
                  </a:lnTo>
                  <a:lnTo>
                    <a:pt x="4673" y="104330"/>
                  </a:lnTo>
                  <a:lnTo>
                    <a:pt x="4673" y="1752"/>
                  </a:lnTo>
                  <a:close/>
                </a:path>
                <a:path w="217170" h="575945">
                  <a:moveTo>
                    <a:pt x="31483" y="214515"/>
                  </a:moveTo>
                  <a:lnTo>
                    <a:pt x="26822" y="214515"/>
                  </a:lnTo>
                  <a:lnTo>
                    <a:pt x="26822" y="540385"/>
                  </a:lnTo>
                  <a:lnTo>
                    <a:pt x="31483" y="540385"/>
                  </a:lnTo>
                  <a:lnTo>
                    <a:pt x="31483" y="214515"/>
                  </a:lnTo>
                  <a:close/>
                </a:path>
                <a:path w="217170" h="575945">
                  <a:moveTo>
                    <a:pt x="31483" y="0"/>
                  </a:moveTo>
                  <a:lnTo>
                    <a:pt x="26822" y="0"/>
                  </a:lnTo>
                  <a:lnTo>
                    <a:pt x="26822" y="104330"/>
                  </a:lnTo>
                  <a:lnTo>
                    <a:pt x="31483" y="104330"/>
                  </a:lnTo>
                  <a:lnTo>
                    <a:pt x="31483" y="0"/>
                  </a:lnTo>
                  <a:close/>
                </a:path>
                <a:path w="217170" h="575945">
                  <a:moveTo>
                    <a:pt x="75196" y="214515"/>
                  </a:moveTo>
                  <a:lnTo>
                    <a:pt x="51295" y="214515"/>
                  </a:lnTo>
                  <a:lnTo>
                    <a:pt x="51295" y="575348"/>
                  </a:lnTo>
                  <a:lnTo>
                    <a:pt x="75196" y="575348"/>
                  </a:lnTo>
                  <a:lnTo>
                    <a:pt x="75196" y="214515"/>
                  </a:lnTo>
                  <a:close/>
                </a:path>
                <a:path w="217170" h="575945">
                  <a:moveTo>
                    <a:pt x="75196" y="5829"/>
                  </a:moveTo>
                  <a:lnTo>
                    <a:pt x="51295" y="5829"/>
                  </a:lnTo>
                  <a:lnTo>
                    <a:pt x="51295" y="104330"/>
                  </a:lnTo>
                  <a:lnTo>
                    <a:pt x="75196" y="104330"/>
                  </a:lnTo>
                  <a:lnTo>
                    <a:pt x="75196" y="5829"/>
                  </a:lnTo>
                  <a:close/>
                </a:path>
                <a:path w="217170" h="575945">
                  <a:moveTo>
                    <a:pt x="124167" y="574179"/>
                  </a:moveTo>
                  <a:lnTo>
                    <a:pt x="120065" y="6413"/>
                  </a:lnTo>
                  <a:lnTo>
                    <a:pt x="103162" y="6413"/>
                  </a:lnTo>
                  <a:lnTo>
                    <a:pt x="106083" y="574179"/>
                  </a:lnTo>
                  <a:lnTo>
                    <a:pt x="124167" y="574179"/>
                  </a:lnTo>
                  <a:close/>
                </a:path>
                <a:path w="217170" h="575945">
                  <a:moveTo>
                    <a:pt x="171958" y="276326"/>
                  </a:moveTo>
                  <a:lnTo>
                    <a:pt x="167297" y="276326"/>
                  </a:lnTo>
                  <a:lnTo>
                    <a:pt x="167297" y="542124"/>
                  </a:lnTo>
                  <a:lnTo>
                    <a:pt x="171958" y="542124"/>
                  </a:lnTo>
                  <a:lnTo>
                    <a:pt x="171958" y="276326"/>
                  </a:lnTo>
                  <a:close/>
                </a:path>
                <a:path w="217170" h="575945">
                  <a:moveTo>
                    <a:pt x="171958" y="1752"/>
                  </a:moveTo>
                  <a:lnTo>
                    <a:pt x="167297" y="1752"/>
                  </a:lnTo>
                  <a:lnTo>
                    <a:pt x="167297" y="166154"/>
                  </a:lnTo>
                  <a:lnTo>
                    <a:pt x="171958" y="166154"/>
                  </a:lnTo>
                  <a:lnTo>
                    <a:pt x="171958" y="1752"/>
                  </a:lnTo>
                  <a:close/>
                </a:path>
                <a:path w="217170" h="575945">
                  <a:moveTo>
                    <a:pt x="216839" y="276326"/>
                  </a:moveTo>
                  <a:lnTo>
                    <a:pt x="212178" y="276326"/>
                  </a:lnTo>
                  <a:lnTo>
                    <a:pt x="212178" y="540943"/>
                  </a:lnTo>
                  <a:lnTo>
                    <a:pt x="216839" y="540943"/>
                  </a:lnTo>
                  <a:lnTo>
                    <a:pt x="216839" y="276326"/>
                  </a:lnTo>
                  <a:close/>
                </a:path>
                <a:path w="217170" h="575945">
                  <a:moveTo>
                    <a:pt x="216839" y="596"/>
                  </a:moveTo>
                  <a:lnTo>
                    <a:pt x="212178" y="596"/>
                  </a:lnTo>
                  <a:lnTo>
                    <a:pt x="212178" y="166154"/>
                  </a:lnTo>
                  <a:lnTo>
                    <a:pt x="216839" y="166154"/>
                  </a:lnTo>
                  <a:lnTo>
                    <a:pt x="216839" y="596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31562" y="6384886"/>
              <a:ext cx="148590" cy="596900"/>
            </a:xfrm>
            <a:custGeom>
              <a:avLst/>
              <a:gdLst/>
              <a:ahLst/>
              <a:cxnLst/>
              <a:rect l="l" t="t" r="r" b="b"/>
              <a:pathLst>
                <a:path w="148589" h="596900">
                  <a:moveTo>
                    <a:pt x="33096" y="19545"/>
                  </a:moveTo>
                  <a:lnTo>
                    <a:pt x="32664" y="13843"/>
                  </a:lnTo>
                  <a:lnTo>
                    <a:pt x="12534" y="13843"/>
                  </a:lnTo>
                  <a:lnTo>
                    <a:pt x="15176" y="19545"/>
                  </a:lnTo>
                  <a:lnTo>
                    <a:pt x="33096" y="19545"/>
                  </a:lnTo>
                  <a:close/>
                </a:path>
                <a:path w="148589" h="596900">
                  <a:moveTo>
                    <a:pt x="60629" y="19088"/>
                  </a:moveTo>
                  <a:lnTo>
                    <a:pt x="58013" y="13843"/>
                  </a:lnTo>
                  <a:lnTo>
                    <a:pt x="44450" y="13843"/>
                  </a:lnTo>
                  <a:lnTo>
                    <a:pt x="46215" y="19088"/>
                  </a:lnTo>
                  <a:lnTo>
                    <a:pt x="60629" y="19088"/>
                  </a:lnTo>
                  <a:close/>
                </a:path>
                <a:path w="148589" h="596900">
                  <a:moveTo>
                    <a:pt x="84670" y="19088"/>
                  </a:moveTo>
                  <a:lnTo>
                    <a:pt x="84239" y="14274"/>
                  </a:lnTo>
                  <a:lnTo>
                    <a:pt x="73748" y="13843"/>
                  </a:lnTo>
                  <a:lnTo>
                    <a:pt x="75057" y="19088"/>
                  </a:lnTo>
                  <a:lnTo>
                    <a:pt x="84670" y="19088"/>
                  </a:lnTo>
                  <a:close/>
                </a:path>
                <a:path w="148589" h="596900">
                  <a:moveTo>
                    <a:pt x="111836" y="53962"/>
                  </a:moveTo>
                  <a:lnTo>
                    <a:pt x="109512" y="51600"/>
                  </a:lnTo>
                  <a:lnTo>
                    <a:pt x="103708" y="51562"/>
                  </a:lnTo>
                  <a:lnTo>
                    <a:pt x="101346" y="53886"/>
                  </a:lnTo>
                  <a:lnTo>
                    <a:pt x="101307" y="56781"/>
                  </a:lnTo>
                  <a:lnTo>
                    <a:pt x="101295" y="59664"/>
                  </a:lnTo>
                  <a:lnTo>
                    <a:pt x="103619" y="62052"/>
                  </a:lnTo>
                  <a:lnTo>
                    <a:pt x="109410" y="62090"/>
                  </a:lnTo>
                  <a:lnTo>
                    <a:pt x="111785" y="59766"/>
                  </a:lnTo>
                  <a:lnTo>
                    <a:pt x="111810" y="56870"/>
                  </a:lnTo>
                  <a:lnTo>
                    <a:pt x="111836" y="53962"/>
                  </a:lnTo>
                  <a:close/>
                </a:path>
                <a:path w="148589" h="596900">
                  <a:moveTo>
                    <a:pt x="111975" y="37642"/>
                  </a:moveTo>
                  <a:lnTo>
                    <a:pt x="109639" y="35280"/>
                  </a:lnTo>
                  <a:lnTo>
                    <a:pt x="103847" y="35242"/>
                  </a:lnTo>
                  <a:lnTo>
                    <a:pt x="101473" y="37553"/>
                  </a:lnTo>
                  <a:lnTo>
                    <a:pt x="101473" y="40436"/>
                  </a:lnTo>
                  <a:lnTo>
                    <a:pt x="101447" y="43345"/>
                  </a:lnTo>
                  <a:lnTo>
                    <a:pt x="103771" y="45732"/>
                  </a:lnTo>
                  <a:lnTo>
                    <a:pt x="106667" y="45732"/>
                  </a:lnTo>
                  <a:lnTo>
                    <a:pt x="109562" y="45770"/>
                  </a:lnTo>
                  <a:lnTo>
                    <a:pt x="111937" y="43446"/>
                  </a:lnTo>
                  <a:lnTo>
                    <a:pt x="111963" y="40551"/>
                  </a:lnTo>
                  <a:lnTo>
                    <a:pt x="111975" y="37642"/>
                  </a:lnTo>
                  <a:close/>
                </a:path>
                <a:path w="148589" h="596900">
                  <a:moveTo>
                    <a:pt x="112001" y="100012"/>
                  </a:moveTo>
                  <a:lnTo>
                    <a:pt x="109677" y="97663"/>
                  </a:lnTo>
                  <a:lnTo>
                    <a:pt x="103886" y="97612"/>
                  </a:lnTo>
                  <a:lnTo>
                    <a:pt x="101498" y="99936"/>
                  </a:lnTo>
                  <a:lnTo>
                    <a:pt x="101460" y="105714"/>
                  </a:lnTo>
                  <a:lnTo>
                    <a:pt x="103771" y="108102"/>
                  </a:lnTo>
                  <a:lnTo>
                    <a:pt x="106692" y="108102"/>
                  </a:lnTo>
                  <a:lnTo>
                    <a:pt x="109575" y="108153"/>
                  </a:lnTo>
                  <a:lnTo>
                    <a:pt x="111963" y="105816"/>
                  </a:lnTo>
                  <a:lnTo>
                    <a:pt x="111975" y="102920"/>
                  </a:lnTo>
                  <a:lnTo>
                    <a:pt x="112001" y="100012"/>
                  </a:lnTo>
                  <a:close/>
                </a:path>
                <a:path w="148589" h="596900">
                  <a:moveTo>
                    <a:pt x="112128" y="84277"/>
                  </a:moveTo>
                  <a:lnTo>
                    <a:pt x="109816" y="81927"/>
                  </a:lnTo>
                  <a:lnTo>
                    <a:pt x="104025" y="81876"/>
                  </a:lnTo>
                  <a:lnTo>
                    <a:pt x="101650" y="84188"/>
                  </a:lnTo>
                  <a:lnTo>
                    <a:pt x="101587" y="89992"/>
                  </a:lnTo>
                  <a:lnTo>
                    <a:pt x="103936" y="92341"/>
                  </a:lnTo>
                  <a:lnTo>
                    <a:pt x="106807" y="92392"/>
                  </a:lnTo>
                  <a:lnTo>
                    <a:pt x="109715" y="92417"/>
                  </a:lnTo>
                  <a:lnTo>
                    <a:pt x="112077" y="90081"/>
                  </a:lnTo>
                  <a:lnTo>
                    <a:pt x="112090" y="87185"/>
                  </a:lnTo>
                  <a:lnTo>
                    <a:pt x="112128" y="84277"/>
                  </a:lnTo>
                  <a:close/>
                </a:path>
                <a:path w="148589" h="596900">
                  <a:moveTo>
                    <a:pt x="112268" y="69710"/>
                  </a:moveTo>
                  <a:lnTo>
                    <a:pt x="109956" y="67335"/>
                  </a:lnTo>
                  <a:lnTo>
                    <a:pt x="104152" y="67297"/>
                  </a:lnTo>
                  <a:lnTo>
                    <a:pt x="101790" y="69646"/>
                  </a:lnTo>
                  <a:lnTo>
                    <a:pt x="101727" y="75399"/>
                  </a:lnTo>
                  <a:lnTo>
                    <a:pt x="104063" y="77787"/>
                  </a:lnTo>
                  <a:lnTo>
                    <a:pt x="109855" y="77825"/>
                  </a:lnTo>
                  <a:lnTo>
                    <a:pt x="112229" y="75514"/>
                  </a:lnTo>
                  <a:lnTo>
                    <a:pt x="112255" y="72605"/>
                  </a:lnTo>
                  <a:lnTo>
                    <a:pt x="112268" y="69710"/>
                  </a:lnTo>
                  <a:close/>
                </a:path>
                <a:path w="148589" h="596900">
                  <a:moveTo>
                    <a:pt x="112445" y="114020"/>
                  </a:moveTo>
                  <a:lnTo>
                    <a:pt x="110121" y="111645"/>
                  </a:lnTo>
                  <a:lnTo>
                    <a:pt x="107238" y="111620"/>
                  </a:lnTo>
                  <a:lnTo>
                    <a:pt x="104330" y="111620"/>
                  </a:lnTo>
                  <a:lnTo>
                    <a:pt x="101955" y="113931"/>
                  </a:lnTo>
                  <a:lnTo>
                    <a:pt x="101904" y="119735"/>
                  </a:lnTo>
                  <a:lnTo>
                    <a:pt x="104228" y="122085"/>
                  </a:lnTo>
                  <a:lnTo>
                    <a:pt x="110020" y="122148"/>
                  </a:lnTo>
                  <a:lnTo>
                    <a:pt x="112395" y="119799"/>
                  </a:lnTo>
                  <a:lnTo>
                    <a:pt x="112420" y="116903"/>
                  </a:lnTo>
                  <a:lnTo>
                    <a:pt x="112445" y="114020"/>
                  </a:lnTo>
                  <a:close/>
                </a:path>
                <a:path w="148589" h="596900">
                  <a:moveTo>
                    <a:pt x="112890" y="255054"/>
                  </a:moveTo>
                  <a:lnTo>
                    <a:pt x="110540" y="252704"/>
                  </a:lnTo>
                  <a:lnTo>
                    <a:pt x="104749" y="252704"/>
                  </a:lnTo>
                  <a:lnTo>
                    <a:pt x="102400" y="255041"/>
                  </a:lnTo>
                  <a:lnTo>
                    <a:pt x="102387" y="260845"/>
                  </a:lnTo>
                  <a:lnTo>
                    <a:pt x="104711" y="263194"/>
                  </a:lnTo>
                  <a:lnTo>
                    <a:pt x="110515" y="263194"/>
                  </a:lnTo>
                  <a:lnTo>
                    <a:pt x="112877" y="260858"/>
                  </a:lnTo>
                  <a:lnTo>
                    <a:pt x="112877" y="257962"/>
                  </a:lnTo>
                  <a:lnTo>
                    <a:pt x="112890" y="255054"/>
                  </a:lnTo>
                  <a:close/>
                </a:path>
                <a:path w="148589" h="596900">
                  <a:moveTo>
                    <a:pt x="113030" y="273138"/>
                  </a:moveTo>
                  <a:lnTo>
                    <a:pt x="110667" y="270789"/>
                  </a:lnTo>
                  <a:lnTo>
                    <a:pt x="104876" y="270789"/>
                  </a:lnTo>
                  <a:lnTo>
                    <a:pt x="102527" y="273126"/>
                  </a:lnTo>
                  <a:lnTo>
                    <a:pt x="102514" y="278904"/>
                  </a:lnTo>
                  <a:lnTo>
                    <a:pt x="104851" y="281279"/>
                  </a:lnTo>
                  <a:lnTo>
                    <a:pt x="110642" y="281292"/>
                  </a:lnTo>
                  <a:lnTo>
                    <a:pt x="113004" y="278942"/>
                  </a:lnTo>
                  <a:lnTo>
                    <a:pt x="113017" y="276047"/>
                  </a:lnTo>
                  <a:lnTo>
                    <a:pt x="113030" y="273138"/>
                  </a:lnTo>
                  <a:close/>
                </a:path>
                <a:path w="148589" h="596900">
                  <a:moveTo>
                    <a:pt x="113118" y="289458"/>
                  </a:moveTo>
                  <a:lnTo>
                    <a:pt x="110794" y="287096"/>
                  </a:lnTo>
                  <a:lnTo>
                    <a:pt x="105003" y="287096"/>
                  </a:lnTo>
                  <a:lnTo>
                    <a:pt x="102628" y="289433"/>
                  </a:lnTo>
                  <a:lnTo>
                    <a:pt x="102616" y="295249"/>
                  </a:lnTo>
                  <a:lnTo>
                    <a:pt x="104978" y="297586"/>
                  </a:lnTo>
                  <a:lnTo>
                    <a:pt x="107861" y="297586"/>
                  </a:lnTo>
                  <a:lnTo>
                    <a:pt x="110769" y="297611"/>
                  </a:lnTo>
                  <a:lnTo>
                    <a:pt x="113118" y="295249"/>
                  </a:lnTo>
                  <a:lnTo>
                    <a:pt x="113118" y="292341"/>
                  </a:lnTo>
                  <a:lnTo>
                    <a:pt x="113118" y="289458"/>
                  </a:lnTo>
                  <a:close/>
                </a:path>
                <a:path w="148589" h="596900">
                  <a:moveTo>
                    <a:pt x="113233" y="305206"/>
                  </a:moveTo>
                  <a:lnTo>
                    <a:pt x="110909" y="302856"/>
                  </a:lnTo>
                  <a:lnTo>
                    <a:pt x="108000" y="302856"/>
                  </a:lnTo>
                  <a:lnTo>
                    <a:pt x="105105" y="302831"/>
                  </a:lnTo>
                  <a:lnTo>
                    <a:pt x="102755" y="305206"/>
                  </a:lnTo>
                  <a:lnTo>
                    <a:pt x="102730" y="310984"/>
                  </a:lnTo>
                  <a:lnTo>
                    <a:pt x="105092" y="313321"/>
                  </a:lnTo>
                  <a:lnTo>
                    <a:pt x="107975" y="313347"/>
                  </a:lnTo>
                  <a:lnTo>
                    <a:pt x="110871" y="313347"/>
                  </a:lnTo>
                  <a:lnTo>
                    <a:pt x="113220" y="311010"/>
                  </a:lnTo>
                  <a:lnTo>
                    <a:pt x="113220" y="308102"/>
                  </a:lnTo>
                  <a:lnTo>
                    <a:pt x="113233" y="305206"/>
                  </a:lnTo>
                  <a:close/>
                </a:path>
                <a:path w="148589" h="596900">
                  <a:moveTo>
                    <a:pt x="113334" y="319786"/>
                  </a:moveTo>
                  <a:lnTo>
                    <a:pt x="110985" y="317449"/>
                  </a:lnTo>
                  <a:lnTo>
                    <a:pt x="108089" y="317423"/>
                  </a:lnTo>
                  <a:lnTo>
                    <a:pt x="105194" y="317423"/>
                  </a:lnTo>
                  <a:lnTo>
                    <a:pt x="102844" y="319760"/>
                  </a:lnTo>
                  <a:lnTo>
                    <a:pt x="102831" y="322668"/>
                  </a:lnTo>
                  <a:lnTo>
                    <a:pt x="102844" y="325539"/>
                  </a:lnTo>
                  <a:lnTo>
                    <a:pt x="105181" y="327914"/>
                  </a:lnTo>
                  <a:lnTo>
                    <a:pt x="110985" y="327914"/>
                  </a:lnTo>
                  <a:lnTo>
                    <a:pt x="113322" y="325564"/>
                  </a:lnTo>
                  <a:lnTo>
                    <a:pt x="113322" y="322694"/>
                  </a:lnTo>
                  <a:lnTo>
                    <a:pt x="113334" y="319786"/>
                  </a:lnTo>
                  <a:close/>
                </a:path>
                <a:path w="148589" h="596900">
                  <a:moveTo>
                    <a:pt x="113449" y="335521"/>
                  </a:moveTo>
                  <a:lnTo>
                    <a:pt x="111099" y="333159"/>
                  </a:lnTo>
                  <a:lnTo>
                    <a:pt x="105295" y="333159"/>
                  </a:lnTo>
                  <a:lnTo>
                    <a:pt x="102958" y="335495"/>
                  </a:lnTo>
                  <a:lnTo>
                    <a:pt x="102958" y="341287"/>
                  </a:lnTo>
                  <a:lnTo>
                    <a:pt x="105283" y="343649"/>
                  </a:lnTo>
                  <a:lnTo>
                    <a:pt x="111074" y="343649"/>
                  </a:lnTo>
                  <a:lnTo>
                    <a:pt x="113449" y="341299"/>
                  </a:lnTo>
                  <a:lnTo>
                    <a:pt x="113436" y="338404"/>
                  </a:lnTo>
                  <a:lnTo>
                    <a:pt x="113449" y="335521"/>
                  </a:lnTo>
                  <a:close/>
                </a:path>
                <a:path w="148589" h="596900">
                  <a:moveTo>
                    <a:pt x="113538" y="349516"/>
                  </a:moveTo>
                  <a:lnTo>
                    <a:pt x="111188" y="347141"/>
                  </a:lnTo>
                  <a:lnTo>
                    <a:pt x="105397" y="347141"/>
                  </a:lnTo>
                  <a:lnTo>
                    <a:pt x="103047" y="349491"/>
                  </a:lnTo>
                  <a:lnTo>
                    <a:pt x="103047" y="355295"/>
                  </a:lnTo>
                  <a:lnTo>
                    <a:pt x="105384" y="357632"/>
                  </a:lnTo>
                  <a:lnTo>
                    <a:pt x="111175" y="357644"/>
                  </a:lnTo>
                  <a:lnTo>
                    <a:pt x="113538" y="355295"/>
                  </a:lnTo>
                  <a:lnTo>
                    <a:pt x="113538" y="352399"/>
                  </a:lnTo>
                  <a:lnTo>
                    <a:pt x="113538" y="349516"/>
                  </a:lnTo>
                  <a:close/>
                </a:path>
                <a:path w="148589" h="596900">
                  <a:moveTo>
                    <a:pt x="113652" y="367576"/>
                  </a:moveTo>
                  <a:lnTo>
                    <a:pt x="111315" y="365213"/>
                  </a:lnTo>
                  <a:lnTo>
                    <a:pt x="105524" y="365213"/>
                  </a:lnTo>
                  <a:lnTo>
                    <a:pt x="103162" y="367563"/>
                  </a:lnTo>
                  <a:lnTo>
                    <a:pt x="103149" y="373341"/>
                  </a:lnTo>
                  <a:lnTo>
                    <a:pt x="105511" y="375678"/>
                  </a:lnTo>
                  <a:lnTo>
                    <a:pt x="111302" y="375716"/>
                  </a:lnTo>
                  <a:lnTo>
                    <a:pt x="113652" y="373367"/>
                  </a:lnTo>
                  <a:lnTo>
                    <a:pt x="113652" y="370471"/>
                  </a:lnTo>
                  <a:lnTo>
                    <a:pt x="113652" y="367576"/>
                  </a:lnTo>
                  <a:close/>
                </a:path>
                <a:path w="148589" h="596900">
                  <a:moveTo>
                    <a:pt x="113766" y="383870"/>
                  </a:moveTo>
                  <a:lnTo>
                    <a:pt x="111442" y="381520"/>
                  </a:lnTo>
                  <a:lnTo>
                    <a:pt x="105651" y="381520"/>
                  </a:lnTo>
                  <a:lnTo>
                    <a:pt x="103289" y="383870"/>
                  </a:lnTo>
                  <a:lnTo>
                    <a:pt x="103289" y="386778"/>
                  </a:lnTo>
                  <a:lnTo>
                    <a:pt x="103263" y="389674"/>
                  </a:lnTo>
                  <a:lnTo>
                    <a:pt x="105613" y="392023"/>
                  </a:lnTo>
                  <a:lnTo>
                    <a:pt x="111417" y="392023"/>
                  </a:lnTo>
                  <a:lnTo>
                    <a:pt x="113766" y="389699"/>
                  </a:lnTo>
                  <a:lnTo>
                    <a:pt x="113766" y="386791"/>
                  </a:lnTo>
                  <a:lnTo>
                    <a:pt x="113766" y="383870"/>
                  </a:lnTo>
                  <a:close/>
                </a:path>
                <a:path w="148589" h="596900">
                  <a:moveTo>
                    <a:pt x="113893" y="399630"/>
                  </a:moveTo>
                  <a:lnTo>
                    <a:pt x="111544" y="397294"/>
                  </a:lnTo>
                  <a:lnTo>
                    <a:pt x="108648" y="397268"/>
                  </a:lnTo>
                  <a:lnTo>
                    <a:pt x="105740" y="397268"/>
                  </a:lnTo>
                  <a:lnTo>
                    <a:pt x="103390" y="399605"/>
                  </a:lnTo>
                  <a:lnTo>
                    <a:pt x="103378" y="405396"/>
                  </a:lnTo>
                  <a:lnTo>
                    <a:pt x="105727" y="407758"/>
                  </a:lnTo>
                  <a:lnTo>
                    <a:pt x="108623" y="407784"/>
                  </a:lnTo>
                  <a:lnTo>
                    <a:pt x="111531" y="407784"/>
                  </a:lnTo>
                  <a:lnTo>
                    <a:pt x="113880" y="405434"/>
                  </a:lnTo>
                  <a:lnTo>
                    <a:pt x="113880" y="402539"/>
                  </a:lnTo>
                  <a:lnTo>
                    <a:pt x="113893" y="399630"/>
                  </a:lnTo>
                  <a:close/>
                </a:path>
                <a:path w="148589" h="596900">
                  <a:moveTo>
                    <a:pt x="113982" y="414223"/>
                  </a:moveTo>
                  <a:lnTo>
                    <a:pt x="111633" y="411848"/>
                  </a:lnTo>
                  <a:lnTo>
                    <a:pt x="105841" y="411848"/>
                  </a:lnTo>
                  <a:lnTo>
                    <a:pt x="103492" y="414172"/>
                  </a:lnTo>
                  <a:lnTo>
                    <a:pt x="103479" y="419976"/>
                  </a:lnTo>
                  <a:lnTo>
                    <a:pt x="105829" y="422338"/>
                  </a:lnTo>
                  <a:lnTo>
                    <a:pt x="111620" y="422338"/>
                  </a:lnTo>
                  <a:lnTo>
                    <a:pt x="113969" y="420001"/>
                  </a:lnTo>
                  <a:lnTo>
                    <a:pt x="113982" y="417118"/>
                  </a:lnTo>
                  <a:lnTo>
                    <a:pt x="113982" y="414223"/>
                  </a:lnTo>
                  <a:close/>
                </a:path>
                <a:path w="148589" h="596900">
                  <a:moveTo>
                    <a:pt x="114096" y="429933"/>
                  </a:moveTo>
                  <a:lnTo>
                    <a:pt x="111747" y="427583"/>
                  </a:lnTo>
                  <a:lnTo>
                    <a:pt x="105943" y="427583"/>
                  </a:lnTo>
                  <a:lnTo>
                    <a:pt x="103593" y="429933"/>
                  </a:lnTo>
                  <a:lnTo>
                    <a:pt x="103593" y="435711"/>
                  </a:lnTo>
                  <a:lnTo>
                    <a:pt x="105943" y="438086"/>
                  </a:lnTo>
                  <a:lnTo>
                    <a:pt x="111734" y="438086"/>
                  </a:lnTo>
                  <a:lnTo>
                    <a:pt x="114096" y="435762"/>
                  </a:lnTo>
                  <a:lnTo>
                    <a:pt x="114096" y="432828"/>
                  </a:lnTo>
                  <a:lnTo>
                    <a:pt x="114096" y="429933"/>
                  </a:lnTo>
                  <a:close/>
                </a:path>
                <a:path w="148589" h="596900">
                  <a:moveTo>
                    <a:pt x="114198" y="443941"/>
                  </a:moveTo>
                  <a:lnTo>
                    <a:pt x="111848" y="441579"/>
                  </a:lnTo>
                  <a:lnTo>
                    <a:pt x="106057" y="441566"/>
                  </a:lnTo>
                  <a:lnTo>
                    <a:pt x="103708" y="443915"/>
                  </a:lnTo>
                  <a:lnTo>
                    <a:pt x="103695" y="449719"/>
                  </a:lnTo>
                  <a:lnTo>
                    <a:pt x="106045" y="452069"/>
                  </a:lnTo>
                  <a:lnTo>
                    <a:pt x="111836" y="452069"/>
                  </a:lnTo>
                  <a:lnTo>
                    <a:pt x="114185" y="449732"/>
                  </a:lnTo>
                  <a:lnTo>
                    <a:pt x="114185" y="446824"/>
                  </a:lnTo>
                  <a:lnTo>
                    <a:pt x="114198" y="443941"/>
                  </a:lnTo>
                  <a:close/>
                </a:path>
                <a:path w="148589" h="596900">
                  <a:moveTo>
                    <a:pt x="114312" y="462584"/>
                  </a:moveTo>
                  <a:lnTo>
                    <a:pt x="111975" y="460248"/>
                  </a:lnTo>
                  <a:lnTo>
                    <a:pt x="109067" y="460222"/>
                  </a:lnTo>
                  <a:lnTo>
                    <a:pt x="106172" y="460222"/>
                  </a:lnTo>
                  <a:lnTo>
                    <a:pt x="103822" y="462559"/>
                  </a:lnTo>
                  <a:lnTo>
                    <a:pt x="103822" y="468363"/>
                  </a:lnTo>
                  <a:lnTo>
                    <a:pt x="106159" y="470712"/>
                  </a:lnTo>
                  <a:lnTo>
                    <a:pt x="109054" y="470712"/>
                  </a:lnTo>
                  <a:lnTo>
                    <a:pt x="111937" y="470738"/>
                  </a:lnTo>
                  <a:lnTo>
                    <a:pt x="114312" y="468388"/>
                  </a:lnTo>
                  <a:lnTo>
                    <a:pt x="114312" y="465493"/>
                  </a:lnTo>
                  <a:lnTo>
                    <a:pt x="114312" y="462584"/>
                  </a:lnTo>
                  <a:close/>
                </a:path>
                <a:path w="148589" h="596900">
                  <a:moveTo>
                    <a:pt x="114439" y="478904"/>
                  </a:moveTo>
                  <a:lnTo>
                    <a:pt x="112077" y="476567"/>
                  </a:lnTo>
                  <a:lnTo>
                    <a:pt x="109194" y="476567"/>
                  </a:lnTo>
                  <a:lnTo>
                    <a:pt x="106286" y="476542"/>
                  </a:lnTo>
                  <a:lnTo>
                    <a:pt x="103949" y="478878"/>
                  </a:lnTo>
                  <a:lnTo>
                    <a:pt x="103936" y="484682"/>
                  </a:lnTo>
                  <a:lnTo>
                    <a:pt x="106273" y="487032"/>
                  </a:lnTo>
                  <a:lnTo>
                    <a:pt x="109181" y="487032"/>
                  </a:lnTo>
                  <a:lnTo>
                    <a:pt x="112064" y="487057"/>
                  </a:lnTo>
                  <a:lnTo>
                    <a:pt x="114427" y="484708"/>
                  </a:lnTo>
                  <a:lnTo>
                    <a:pt x="114427" y="481812"/>
                  </a:lnTo>
                  <a:lnTo>
                    <a:pt x="114439" y="478904"/>
                  </a:lnTo>
                  <a:close/>
                </a:path>
                <a:path w="148589" h="596900">
                  <a:moveTo>
                    <a:pt x="114554" y="494677"/>
                  </a:moveTo>
                  <a:lnTo>
                    <a:pt x="112191" y="492302"/>
                  </a:lnTo>
                  <a:lnTo>
                    <a:pt x="109296" y="492302"/>
                  </a:lnTo>
                  <a:lnTo>
                    <a:pt x="106400" y="492277"/>
                  </a:lnTo>
                  <a:lnTo>
                    <a:pt x="104063" y="494626"/>
                  </a:lnTo>
                  <a:lnTo>
                    <a:pt x="104051" y="500430"/>
                  </a:lnTo>
                  <a:lnTo>
                    <a:pt x="106387" y="502793"/>
                  </a:lnTo>
                  <a:lnTo>
                    <a:pt x="112191" y="502793"/>
                  </a:lnTo>
                  <a:lnTo>
                    <a:pt x="114541" y="500456"/>
                  </a:lnTo>
                  <a:lnTo>
                    <a:pt x="114541" y="497573"/>
                  </a:lnTo>
                  <a:lnTo>
                    <a:pt x="114554" y="494677"/>
                  </a:lnTo>
                  <a:close/>
                </a:path>
                <a:path w="148589" h="596900">
                  <a:moveTo>
                    <a:pt x="114655" y="512127"/>
                  </a:moveTo>
                  <a:lnTo>
                    <a:pt x="114642" y="509219"/>
                  </a:lnTo>
                  <a:lnTo>
                    <a:pt x="112306" y="506882"/>
                  </a:lnTo>
                  <a:lnTo>
                    <a:pt x="106502" y="506869"/>
                  </a:lnTo>
                  <a:lnTo>
                    <a:pt x="104152" y="509219"/>
                  </a:lnTo>
                  <a:lnTo>
                    <a:pt x="104140" y="515010"/>
                  </a:lnTo>
                  <a:lnTo>
                    <a:pt x="106502" y="517359"/>
                  </a:lnTo>
                  <a:lnTo>
                    <a:pt x="112268" y="517372"/>
                  </a:lnTo>
                  <a:lnTo>
                    <a:pt x="114642" y="515023"/>
                  </a:lnTo>
                  <a:lnTo>
                    <a:pt x="114655" y="512127"/>
                  </a:lnTo>
                  <a:close/>
                </a:path>
                <a:path w="148589" h="596900">
                  <a:moveTo>
                    <a:pt x="114744" y="524954"/>
                  </a:moveTo>
                  <a:lnTo>
                    <a:pt x="112407" y="522605"/>
                  </a:lnTo>
                  <a:lnTo>
                    <a:pt x="106616" y="522605"/>
                  </a:lnTo>
                  <a:lnTo>
                    <a:pt x="104241" y="524941"/>
                  </a:lnTo>
                  <a:lnTo>
                    <a:pt x="104241" y="530745"/>
                  </a:lnTo>
                  <a:lnTo>
                    <a:pt x="106603" y="533095"/>
                  </a:lnTo>
                  <a:lnTo>
                    <a:pt x="112382" y="533095"/>
                  </a:lnTo>
                  <a:lnTo>
                    <a:pt x="114731" y="530745"/>
                  </a:lnTo>
                  <a:lnTo>
                    <a:pt x="114744" y="527850"/>
                  </a:lnTo>
                  <a:lnTo>
                    <a:pt x="114744" y="524954"/>
                  </a:lnTo>
                  <a:close/>
                </a:path>
                <a:path w="148589" h="596900">
                  <a:moveTo>
                    <a:pt x="114846" y="538962"/>
                  </a:moveTo>
                  <a:lnTo>
                    <a:pt x="112509" y="536613"/>
                  </a:lnTo>
                  <a:lnTo>
                    <a:pt x="109613" y="536587"/>
                  </a:lnTo>
                  <a:lnTo>
                    <a:pt x="106718" y="536587"/>
                  </a:lnTo>
                  <a:lnTo>
                    <a:pt x="104343" y="538937"/>
                  </a:lnTo>
                  <a:lnTo>
                    <a:pt x="104343" y="544741"/>
                  </a:lnTo>
                  <a:lnTo>
                    <a:pt x="106705" y="547090"/>
                  </a:lnTo>
                  <a:lnTo>
                    <a:pt x="112483" y="547090"/>
                  </a:lnTo>
                  <a:lnTo>
                    <a:pt x="114833" y="544766"/>
                  </a:lnTo>
                  <a:lnTo>
                    <a:pt x="114846" y="541858"/>
                  </a:lnTo>
                  <a:lnTo>
                    <a:pt x="114846" y="538962"/>
                  </a:lnTo>
                  <a:close/>
                </a:path>
                <a:path w="148589" h="596900">
                  <a:moveTo>
                    <a:pt x="114973" y="556437"/>
                  </a:moveTo>
                  <a:lnTo>
                    <a:pt x="112610" y="554088"/>
                  </a:lnTo>
                  <a:lnTo>
                    <a:pt x="106832" y="554075"/>
                  </a:lnTo>
                  <a:lnTo>
                    <a:pt x="104470" y="556425"/>
                  </a:lnTo>
                  <a:lnTo>
                    <a:pt x="104470" y="562229"/>
                  </a:lnTo>
                  <a:lnTo>
                    <a:pt x="106807" y="564578"/>
                  </a:lnTo>
                  <a:lnTo>
                    <a:pt x="112598" y="564578"/>
                  </a:lnTo>
                  <a:lnTo>
                    <a:pt x="114960" y="562241"/>
                  </a:lnTo>
                  <a:lnTo>
                    <a:pt x="114973" y="559333"/>
                  </a:lnTo>
                  <a:lnTo>
                    <a:pt x="114973" y="556437"/>
                  </a:lnTo>
                  <a:close/>
                </a:path>
                <a:path w="148589" h="596900">
                  <a:moveTo>
                    <a:pt x="115087" y="572757"/>
                  </a:moveTo>
                  <a:lnTo>
                    <a:pt x="112737" y="570407"/>
                  </a:lnTo>
                  <a:lnTo>
                    <a:pt x="106946" y="570395"/>
                  </a:lnTo>
                  <a:lnTo>
                    <a:pt x="104597" y="572731"/>
                  </a:lnTo>
                  <a:lnTo>
                    <a:pt x="104584" y="578523"/>
                  </a:lnTo>
                  <a:lnTo>
                    <a:pt x="106908" y="580885"/>
                  </a:lnTo>
                  <a:lnTo>
                    <a:pt x="109816" y="580910"/>
                  </a:lnTo>
                  <a:lnTo>
                    <a:pt x="112699" y="580910"/>
                  </a:lnTo>
                  <a:lnTo>
                    <a:pt x="115087" y="578561"/>
                  </a:lnTo>
                  <a:lnTo>
                    <a:pt x="115087" y="575665"/>
                  </a:lnTo>
                  <a:lnTo>
                    <a:pt x="115087" y="572757"/>
                  </a:lnTo>
                  <a:close/>
                </a:path>
                <a:path w="148589" h="596900">
                  <a:moveTo>
                    <a:pt x="115189" y="588492"/>
                  </a:moveTo>
                  <a:lnTo>
                    <a:pt x="112852" y="586155"/>
                  </a:lnTo>
                  <a:lnTo>
                    <a:pt x="109956" y="586155"/>
                  </a:lnTo>
                  <a:lnTo>
                    <a:pt x="107061" y="586130"/>
                  </a:lnTo>
                  <a:lnTo>
                    <a:pt x="104686" y="588467"/>
                  </a:lnTo>
                  <a:lnTo>
                    <a:pt x="104686" y="594271"/>
                  </a:lnTo>
                  <a:lnTo>
                    <a:pt x="107022" y="596620"/>
                  </a:lnTo>
                  <a:lnTo>
                    <a:pt x="109931" y="596620"/>
                  </a:lnTo>
                  <a:lnTo>
                    <a:pt x="112826" y="596646"/>
                  </a:lnTo>
                  <a:lnTo>
                    <a:pt x="115176" y="594271"/>
                  </a:lnTo>
                  <a:lnTo>
                    <a:pt x="115176" y="591400"/>
                  </a:lnTo>
                  <a:lnTo>
                    <a:pt x="115189" y="588492"/>
                  </a:lnTo>
                  <a:close/>
                </a:path>
                <a:path w="148589" h="596900">
                  <a:moveTo>
                    <a:pt x="148221" y="240753"/>
                  </a:moveTo>
                  <a:lnTo>
                    <a:pt x="143560" y="130568"/>
                  </a:lnTo>
                  <a:lnTo>
                    <a:pt x="141744" y="130594"/>
                  </a:lnTo>
                  <a:lnTo>
                    <a:pt x="140931" y="25641"/>
                  </a:lnTo>
                  <a:lnTo>
                    <a:pt x="128397" y="0"/>
                  </a:lnTo>
                  <a:lnTo>
                    <a:pt x="123736" y="584"/>
                  </a:lnTo>
                  <a:lnTo>
                    <a:pt x="138315" y="27406"/>
                  </a:lnTo>
                  <a:lnTo>
                    <a:pt x="139166" y="130606"/>
                  </a:lnTo>
                  <a:lnTo>
                    <a:pt x="112293" y="130835"/>
                  </a:lnTo>
                  <a:lnTo>
                    <a:pt x="112306" y="129755"/>
                  </a:lnTo>
                  <a:lnTo>
                    <a:pt x="109969" y="127393"/>
                  </a:lnTo>
                  <a:lnTo>
                    <a:pt x="104190" y="127330"/>
                  </a:lnTo>
                  <a:lnTo>
                    <a:pt x="101815" y="129667"/>
                  </a:lnTo>
                  <a:lnTo>
                    <a:pt x="101803" y="130924"/>
                  </a:lnTo>
                  <a:lnTo>
                    <a:pt x="3073" y="131737"/>
                  </a:lnTo>
                  <a:lnTo>
                    <a:pt x="3517" y="173482"/>
                  </a:lnTo>
                  <a:lnTo>
                    <a:pt x="0" y="176796"/>
                  </a:lnTo>
                  <a:lnTo>
                    <a:pt x="0" y="188493"/>
                  </a:lnTo>
                  <a:lnTo>
                    <a:pt x="3721" y="191998"/>
                  </a:lnTo>
                  <a:lnTo>
                    <a:pt x="4241" y="239572"/>
                  </a:lnTo>
                  <a:lnTo>
                    <a:pt x="102374" y="240385"/>
                  </a:lnTo>
                  <a:lnTo>
                    <a:pt x="102298" y="246265"/>
                  </a:lnTo>
                  <a:lnTo>
                    <a:pt x="104635" y="248615"/>
                  </a:lnTo>
                  <a:lnTo>
                    <a:pt x="107530" y="248640"/>
                  </a:lnTo>
                  <a:lnTo>
                    <a:pt x="110426" y="248640"/>
                  </a:lnTo>
                  <a:lnTo>
                    <a:pt x="112776" y="246291"/>
                  </a:lnTo>
                  <a:lnTo>
                    <a:pt x="112776" y="243382"/>
                  </a:lnTo>
                  <a:lnTo>
                    <a:pt x="112788" y="240487"/>
                  </a:lnTo>
                  <a:lnTo>
                    <a:pt x="140093" y="240690"/>
                  </a:lnTo>
                  <a:lnTo>
                    <a:pt x="142976" y="585838"/>
                  </a:lnTo>
                  <a:lnTo>
                    <a:pt x="145313" y="585838"/>
                  </a:lnTo>
                  <a:lnTo>
                    <a:pt x="142608" y="240715"/>
                  </a:lnTo>
                  <a:lnTo>
                    <a:pt x="148221" y="2407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33822" y="6557645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249" y="0"/>
                  </a:moveTo>
                  <a:lnTo>
                    <a:pt x="4114" y="0"/>
                  </a:lnTo>
                  <a:lnTo>
                    <a:pt x="0" y="4127"/>
                  </a:lnTo>
                  <a:lnTo>
                    <a:pt x="0" y="14262"/>
                  </a:lnTo>
                  <a:lnTo>
                    <a:pt x="4114" y="18364"/>
                  </a:lnTo>
                  <a:lnTo>
                    <a:pt x="14249" y="18364"/>
                  </a:lnTo>
                  <a:lnTo>
                    <a:pt x="18376" y="14262"/>
                  </a:lnTo>
                  <a:lnTo>
                    <a:pt x="18376" y="9194"/>
                  </a:lnTo>
                  <a:lnTo>
                    <a:pt x="18376" y="4127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36667" y="656092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6134" y="0"/>
                  </a:moveTo>
                  <a:lnTo>
                    <a:pt x="4165" y="444"/>
                  </a:lnTo>
                  <a:lnTo>
                    <a:pt x="0" y="5041"/>
                  </a:lnTo>
                  <a:lnTo>
                    <a:pt x="4381" y="10287"/>
                  </a:lnTo>
                  <a:lnTo>
                    <a:pt x="9182" y="11823"/>
                  </a:lnTo>
                  <a:lnTo>
                    <a:pt x="9182" y="8750"/>
                  </a:lnTo>
                  <a:lnTo>
                    <a:pt x="12026" y="7658"/>
                  </a:lnTo>
                  <a:lnTo>
                    <a:pt x="11163" y="3505"/>
                  </a:lnTo>
                  <a:lnTo>
                    <a:pt x="8305" y="3505"/>
                  </a:lnTo>
                  <a:lnTo>
                    <a:pt x="6565" y="1765"/>
                  </a:lnTo>
                  <a:lnTo>
                    <a:pt x="61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39499" y="6564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228" y="0"/>
                  </a:moveTo>
                  <a:lnTo>
                    <a:pt x="0" y="2438"/>
                  </a:lnTo>
                  <a:lnTo>
                    <a:pt x="1981" y="4178"/>
                  </a:lnTo>
                  <a:lnTo>
                    <a:pt x="4597" y="4610"/>
                  </a:lnTo>
                  <a:lnTo>
                    <a:pt x="5473" y="132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27739" y="6557365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90">
                  <a:moveTo>
                    <a:pt x="17475" y="0"/>
                  </a:moveTo>
                  <a:lnTo>
                    <a:pt x="5080" y="0"/>
                  </a:lnTo>
                  <a:lnTo>
                    <a:pt x="0" y="4749"/>
                  </a:lnTo>
                  <a:lnTo>
                    <a:pt x="0" y="16459"/>
                  </a:lnTo>
                  <a:lnTo>
                    <a:pt x="5080" y="21183"/>
                  </a:lnTo>
                  <a:lnTo>
                    <a:pt x="17475" y="21183"/>
                  </a:lnTo>
                  <a:lnTo>
                    <a:pt x="22529" y="16459"/>
                  </a:lnTo>
                  <a:lnTo>
                    <a:pt x="22529" y="10604"/>
                  </a:lnTo>
                  <a:lnTo>
                    <a:pt x="22529" y="4749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30012" y="6558089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236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64"/>
                  </a:lnTo>
                  <a:lnTo>
                    <a:pt x="14236" y="18364"/>
                  </a:lnTo>
                  <a:lnTo>
                    <a:pt x="18364" y="14236"/>
                  </a:lnTo>
                  <a:lnTo>
                    <a:pt x="18364" y="9194"/>
                  </a:lnTo>
                  <a:lnTo>
                    <a:pt x="18364" y="4102"/>
                  </a:lnTo>
                  <a:lnTo>
                    <a:pt x="14236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32857" y="656136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6108" y="0"/>
                  </a:moveTo>
                  <a:lnTo>
                    <a:pt x="4140" y="444"/>
                  </a:lnTo>
                  <a:lnTo>
                    <a:pt x="0" y="5016"/>
                  </a:lnTo>
                  <a:lnTo>
                    <a:pt x="4368" y="10274"/>
                  </a:lnTo>
                  <a:lnTo>
                    <a:pt x="9182" y="11823"/>
                  </a:lnTo>
                  <a:lnTo>
                    <a:pt x="9182" y="8724"/>
                  </a:lnTo>
                  <a:lnTo>
                    <a:pt x="12026" y="7658"/>
                  </a:lnTo>
                  <a:lnTo>
                    <a:pt x="11150" y="3479"/>
                  </a:lnTo>
                  <a:lnTo>
                    <a:pt x="8305" y="3479"/>
                  </a:lnTo>
                  <a:lnTo>
                    <a:pt x="6553" y="1752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35702" y="6565303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203" y="0"/>
                  </a:moveTo>
                  <a:lnTo>
                    <a:pt x="0" y="2413"/>
                  </a:lnTo>
                  <a:lnTo>
                    <a:pt x="1968" y="4152"/>
                  </a:lnTo>
                  <a:lnTo>
                    <a:pt x="4584" y="4597"/>
                  </a:lnTo>
                  <a:lnTo>
                    <a:pt x="5461" y="1308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33162" y="6325399"/>
              <a:ext cx="146050" cy="282575"/>
            </a:xfrm>
            <a:custGeom>
              <a:avLst/>
              <a:gdLst/>
              <a:ahLst/>
              <a:cxnLst/>
              <a:rect l="l" t="t" r="r" b="b"/>
              <a:pathLst>
                <a:path w="146050" h="282575">
                  <a:moveTo>
                    <a:pt x="145161" y="209740"/>
                  </a:moveTo>
                  <a:lnTo>
                    <a:pt x="57277" y="209740"/>
                  </a:lnTo>
                  <a:lnTo>
                    <a:pt x="34429" y="14757"/>
                  </a:lnTo>
                  <a:lnTo>
                    <a:pt x="34124" y="12128"/>
                  </a:lnTo>
                  <a:lnTo>
                    <a:pt x="29883" y="2832"/>
                  </a:lnTo>
                  <a:lnTo>
                    <a:pt x="26568" y="0"/>
                  </a:lnTo>
                  <a:lnTo>
                    <a:pt x="22428" y="3898"/>
                  </a:lnTo>
                  <a:lnTo>
                    <a:pt x="15748" y="14757"/>
                  </a:lnTo>
                  <a:lnTo>
                    <a:pt x="14008" y="72466"/>
                  </a:lnTo>
                  <a:lnTo>
                    <a:pt x="25361" y="73329"/>
                  </a:lnTo>
                  <a:lnTo>
                    <a:pt x="19685" y="18694"/>
                  </a:lnTo>
                  <a:lnTo>
                    <a:pt x="24511" y="14757"/>
                  </a:lnTo>
                  <a:lnTo>
                    <a:pt x="24511" y="27863"/>
                  </a:lnTo>
                  <a:lnTo>
                    <a:pt x="45313" y="209740"/>
                  </a:lnTo>
                  <a:lnTo>
                    <a:pt x="1765" y="209740"/>
                  </a:lnTo>
                  <a:lnTo>
                    <a:pt x="0" y="212801"/>
                  </a:lnTo>
                  <a:lnTo>
                    <a:pt x="45643" y="212674"/>
                  </a:lnTo>
                  <a:lnTo>
                    <a:pt x="49415" y="245592"/>
                  </a:lnTo>
                  <a:lnTo>
                    <a:pt x="61226" y="243408"/>
                  </a:lnTo>
                  <a:lnTo>
                    <a:pt x="57619" y="212636"/>
                  </a:lnTo>
                  <a:lnTo>
                    <a:pt x="145161" y="212382"/>
                  </a:lnTo>
                  <a:lnTo>
                    <a:pt x="145161" y="209740"/>
                  </a:lnTo>
                  <a:close/>
                </a:path>
                <a:path w="146050" h="282575">
                  <a:moveTo>
                    <a:pt x="145592" y="281863"/>
                  </a:moveTo>
                  <a:lnTo>
                    <a:pt x="145161" y="273570"/>
                  </a:lnTo>
                  <a:lnTo>
                    <a:pt x="2641" y="274878"/>
                  </a:lnTo>
                  <a:lnTo>
                    <a:pt x="2641" y="282308"/>
                  </a:lnTo>
                  <a:lnTo>
                    <a:pt x="145592" y="2818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82578" y="6570992"/>
              <a:ext cx="12700" cy="29209"/>
            </a:xfrm>
            <a:custGeom>
              <a:avLst/>
              <a:gdLst/>
              <a:ahLst/>
              <a:cxnLst/>
              <a:rect l="l" t="t" r="r" b="b"/>
              <a:pathLst>
                <a:path w="12700" h="29209">
                  <a:moveTo>
                    <a:pt x="9613" y="0"/>
                  </a:moveTo>
                  <a:lnTo>
                    <a:pt x="0" y="0"/>
                  </a:lnTo>
                  <a:lnTo>
                    <a:pt x="3048" y="28867"/>
                  </a:lnTo>
                  <a:lnTo>
                    <a:pt x="12242" y="28867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71198" y="6401346"/>
              <a:ext cx="19685" cy="167640"/>
            </a:xfrm>
            <a:custGeom>
              <a:avLst/>
              <a:gdLst/>
              <a:ahLst/>
              <a:cxnLst/>
              <a:rect l="l" t="t" r="r" b="b"/>
              <a:pathLst>
                <a:path w="19685" h="167640">
                  <a:moveTo>
                    <a:pt x="3505" y="0"/>
                  </a:moveTo>
                  <a:lnTo>
                    <a:pt x="0" y="876"/>
                  </a:lnTo>
                  <a:lnTo>
                    <a:pt x="15748" y="167043"/>
                  </a:lnTo>
                  <a:lnTo>
                    <a:pt x="19253" y="167043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75148" y="6328879"/>
              <a:ext cx="47625" cy="245745"/>
            </a:xfrm>
            <a:custGeom>
              <a:avLst/>
              <a:gdLst/>
              <a:ahLst/>
              <a:cxnLst/>
              <a:rect l="l" t="t" r="r" b="b"/>
              <a:pathLst>
                <a:path w="47625" h="245745">
                  <a:moveTo>
                    <a:pt x="20410" y="14757"/>
                  </a:moveTo>
                  <a:lnTo>
                    <a:pt x="10477" y="14757"/>
                  </a:lnTo>
                  <a:lnTo>
                    <a:pt x="10477" y="27889"/>
                  </a:lnTo>
                  <a:lnTo>
                    <a:pt x="35407" y="245592"/>
                  </a:lnTo>
                  <a:lnTo>
                    <a:pt x="47218" y="243420"/>
                  </a:lnTo>
                  <a:lnTo>
                    <a:pt x="20410" y="14757"/>
                  </a:lnTo>
                  <a:close/>
                </a:path>
                <a:path w="47625" h="245745">
                  <a:moveTo>
                    <a:pt x="12571" y="0"/>
                  </a:moveTo>
                  <a:lnTo>
                    <a:pt x="8432" y="3893"/>
                  </a:lnTo>
                  <a:lnTo>
                    <a:pt x="1752" y="14757"/>
                  </a:lnTo>
                  <a:lnTo>
                    <a:pt x="0" y="72466"/>
                  </a:lnTo>
                  <a:lnTo>
                    <a:pt x="11353" y="73342"/>
                  </a:lnTo>
                  <a:lnTo>
                    <a:pt x="5664" y="18694"/>
                  </a:lnTo>
                  <a:lnTo>
                    <a:pt x="10477" y="14757"/>
                  </a:lnTo>
                  <a:lnTo>
                    <a:pt x="20410" y="14757"/>
                  </a:lnTo>
                  <a:lnTo>
                    <a:pt x="20104" y="12141"/>
                  </a:lnTo>
                  <a:lnTo>
                    <a:pt x="15888" y="2830"/>
                  </a:lnTo>
                  <a:lnTo>
                    <a:pt x="125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10556" y="6574472"/>
              <a:ext cx="12700" cy="29209"/>
            </a:xfrm>
            <a:custGeom>
              <a:avLst/>
              <a:gdLst/>
              <a:ahLst/>
              <a:cxnLst/>
              <a:rect l="l" t="t" r="r" b="b"/>
              <a:pathLst>
                <a:path w="12700" h="29209">
                  <a:moveTo>
                    <a:pt x="9626" y="0"/>
                  </a:moveTo>
                  <a:lnTo>
                    <a:pt x="0" y="0"/>
                  </a:lnTo>
                  <a:lnTo>
                    <a:pt x="3060" y="28867"/>
                  </a:lnTo>
                  <a:lnTo>
                    <a:pt x="12242" y="28867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99189" y="6404864"/>
              <a:ext cx="19685" cy="167005"/>
            </a:xfrm>
            <a:custGeom>
              <a:avLst/>
              <a:gdLst/>
              <a:ahLst/>
              <a:cxnLst/>
              <a:rect l="l" t="t" r="r" b="b"/>
              <a:pathLst>
                <a:path w="19685" h="167004">
                  <a:moveTo>
                    <a:pt x="3492" y="0"/>
                  </a:moveTo>
                  <a:lnTo>
                    <a:pt x="0" y="863"/>
                  </a:lnTo>
                  <a:lnTo>
                    <a:pt x="15748" y="166992"/>
                  </a:lnTo>
                  <a:lnTo>
                    <a:pt x="19227" y="166992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05742" y="6327143"/>
              <a:ext cx="47625" cy="245745"/>
            </a:xfrm>
            <a:custGeom>
              <a:avLst/>
              <a:gdLst/>
              <a:ahLst/>
              <a:cxnLst/>
              <a:rect l="l" t="t" r="r" b="b"/>
              <a:pathLst>
                <a:path w="47625" h="245745">
                  <a:moveTo>
                    <a:pt x="20423" y="14766"/>
                  </a:moveTo>
                  <a:lnTo>
                    <a:pt x="10490" y="14766"/>
                  </a:lnTo>
                  <a:lnTo>
                    <a:pt x="10490" y="27860"/>
                  </a:lnTo>
                  <a:lnTo>
                    <a:pt x="35420" y="245602"/>
                  </a:lnTo>
                  <a:lnTo>
                    <a:pt x="47231" y="243405"/>
                  </a:lnTo>
                  <a:lnTo>
                    <a:pt x="20423" y="14766"/>
                  </a:lnTo>
                  <a:close/>
                </a:path>
                <a:path w="47625" h="245745">
                  <a:moveTo>
                    <a:pt x="12572" y="0"/>
                  </a:moveTo>
                  <a:lnTo>
                    <a:pt x="8433" y="3896"/>
                  </a:lnTo>
                  <a:lnTo>
                    <a:pt x="1752" y="14766"/>
                  </a:lnTo>
                  <a:lnTo>
                    <a:pt x="0" y="72475"/>
                  </a:lnTo>
                  <a:lnTo>
                    <a:pt x="11379" y="73339"/>
                  </a:lnTo>
                  <a:lnTo>
                    <a:pt x="5676" y="18678"/>
                  </a:lnTo>
                  <a:lnTo>
                    <a:pt x="10490" y="14766"/>
                  </a:lnTo>
                  <a:lnTo>
                    <a:pt x="20423" y="14766"/>
                  </a:lnTo>
                  <a:lnTo>
                    <a:pt x="20116" y="12150"/>
                  </a:lnTo>
                  <a:lnTo>
                    <a:pt x="15893" y="2833"/>
                  </a:lnTo>
                  <a:lnTo>
                    <a:pt x="125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41163" y="6570992"/>
              <a:ext cx="12700" cy="29209"/>
            </a:xfrm>
            <a:custGeom>
              <a:avLst/>
              <a:gdLst/>
              <a:ahLst/>
              <a:cxnLst/>
              <a:rect l="l" t="t" r="r" b="b"/>
              <a:pathLst>
                <a:path w="12700" h="29209">
                  <a:moveTo>
                    <a:pt x="9613" y="0"/>
                  </a:moveTo>
                  <a:lnTo>
                    <a:pt x="0" y="0"/>
                  </a:lnTo>
                  <a:lnTo>
                    <a:pt x="3048" y="28867"/>
                  </a:lnTo>
                  <a:lnTo>
                    <a:pt x="12230" y="28867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29809" y="6403111"/>
              <a:ext cx="19685" cy="167005"/>
            </a:xfrm>
            <a:custGeom>
              <a:avLst/>
              <a:gdLst/>
              <a:ahLst/>
              <a:cxnLst/>
              <a:rect l="l" t="t" r="r" b="b"/>
              <a:pathLst>
                <a:path w="19685" h="167004">
                  <a:moveTo>
                    <a:pt x="3479" y="0"/>
                  </a:moveTo>
                  <a:lnTo>
                    <a:pt x="0" y="863"/>
                  </a:lnTo>
                  <a:lnTo>
                    <a:pt x="15722" y="166979"/>
                  </a:lnTo>
                  <a:lnTo>
                    <a:pt x="19215" y="166979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18518" y="6384887"/>
              <a:ext cx="14604" cy="574675"/>
            </a:xfrm>
            <a:custGeom>
              <a:avLst/>
              <a:gdLst/>
              <a:ahLst/>
              <a:cxnLst/>
              <a:rect l="l" t="t" r="r" b="b"/>
              <a:pathLst>
                <a:path w="14604" h="574675">
                  <a:moveTo>
                    <a:pt x="0" y="0"/>
                  </a:moveTo>
                  <a:lnTo>
                    <a:pt x="9906" y="23317"/>
                  </a:lnTo>
                  <a:lnTo>
                    <a:pt x="10490" y="68783"/>
                  </a:lnTo>
                  <a:lnTo>
                    <a:pt x="6413" y="67640"/>
                  </a:lnTo>
                  <a:lnTo>
                    <a:pt x="6997" y="90360"/>
                  </a:lnTo>
                  <a:lnTo>
                    <a:pt x="11087" y="90360"/>
                  </a:lnTo>
                  <a:lnTo>
                    <a:pt x="11087" y="505409"/>
                  </a:lnTo>
                  <a:lnTo>
                    <a:pt x="8166" y="505409"/>
                  </a:lnTo>
                  <a:lnTo>
                    <a:pt x="8166" y="526973"/>
                  </a:lnTo>
                  <a:lnTo>
                    <a:pt x="12839" y="526973"/>
                  </a:lnTo>
                  <a:lnTo>
                    <a:pt x="12839" y="574179"/>
                  </a:lnTo>
                  <a:lnTo>
                    <a:pt x="13995" y="23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88534" y="6418707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4">
                  <a:moveTo>
                    <a:pt x="0" y="0"/>
                  </a:moveTo>
                  <a:lnTo>
                    <a:pt x="0" y="166700"/>
                  </a:lnTo>
                </a:path>
              </a:pathLst>
            </a:custGeom>
            <a:ln w="10477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89988" y="6685673"/>
              <a:ext cx="0" cy="292100"/>
            </a:xfrm>
            <a:custGeom>
              <a:avLst/>
              <a:gdLst/>
              <a:ahLst/>
              <a:cxnLst/>
              <a:rect l="l" t="t" r="r" b="b"/>
              <a:pathLst>
                <a:path h="292100">
                  <a:moveTo>
                    <a:pt x="0" y="0"/>
                  </a:moveTo>
                  <a:lnTo>
                    <a:pt x="0" y="292061"/>
                  </a:lnTo>
                </a:path>
              </a:pathLst>
            </a:custGeom>
            <a:ln w="1049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33085" y="6415798"/>
              <a:ext cx="21590" cy="568325"/>
            </a:xfrm>
            <a:custGeom>
              <a:avLst/>
              <a:gdLst/>
              <a:ahLst/>
              <a:cxnLst/>
              <a:rect l="l" t="t" r="r" b="b"/>
              <a:pathLst>
                <a:path w="21589" h="568325">
                  <a:moveTo>
                    <a:pt x="20980" y="271653"/>
                  </a:moveTo>
                  <a:lnTo>
                    <a:pt x="0" y="271653"/>
                  </a:lnTo>
                  <a:lnTo>
                    <a:pt x="0" y="567766"/>
                  </a:lnTo>
                  <a:lnTo>
                    <a:pt x="20980" y="567766"/>
                  </a:lnTo>
                  <a:lnTo>
                    <a:pt x="20980" y="271653"/>
                  </a:lnTo>
                  <a:close/>
                </a:path>
                <a:path w="21589" h="568325">
                  <a:moveTo>
                    <a:pt x="20980" y="0"/>
                  </a:moveTo>
                  <a:lnTo>
                    <a:pt x="0" y="0"/>
                  </a:lnTo>
                  <a:lnTo>
                    <a:pt x="0" y="161480"/>
                  </a:lnTo>
                  <a:lnTo>
                    <a:pt x="20980" y="161480"/>
                  </a:lnTo>
                  <a:lnTo>
                    <a:pt x="20980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77155" y="6416954"/>
              <a:ext cx="183515" cy="559435"/>
            </a:xfrm>
            <a:custGeom>
              <a:avLst/>
              <a:gdLst/>
              <a:ahLst/>
              <a:cxnLst/>
              <a:rect l="l" t="t" r="r" b="b"/>
              <a:pathLst>
                <a:path w="183514" h="559434">
                  <a:moveTo>
                    <a:pt x="169938" y="18669"/>
                  </a:moveTo>
                  <a:lnTo>
                    <a:pt x="167576" y="16319"/>
                  </a:lnTo>
                  <a:lnTo>
                    <a:pt x="161785" y="16319"/>
                  </a:lnTo>
                  <a:lnTo>
                    <a:pt x="159435" y="18669"/>
                  </a:lnTo>
                  <a:lnTo>
                    <a:pt x="159435" y="24472"/>
                  </a:lnTo>
                  <a:lnTo>
                    <a:pt x="161785" y="26809"/>
                  </a:lnTo>
                  <a:lnTo>
                    <a:pt x="167576" y="26809"/>
                  </a:lnTo>
                  <a:lnTo>
                    <a:pt x="169938" y="24472"/>
                  </a:lnTo>
                  <a:lnTo>
                    <a:pt x="169938" y="21564"/>
                  </a:lnTo>
                  <a:lnTo>
                    <a:pt x="169938" y="18669"/>
                  </a:lnTo>
                  <a:close/>
                </a:path>
                <a:path w="183514" h="559434">
                  <a:moveTo>
                    <a:pt x="169938" y="2336"/>
                  </a:moveTo>
                  <a:lnTo>
                    <a:pt x="167576" y="0"/>
                  </a:lnTo>
                  <a:lnTo>
                    <a:pt x="161785" y="0"/>
                  </a:lnTo>
                  <a:lnTo>
                    <a:pt x="159435" y="2336"/>
                  </a:lnTo>
                  <a:lnTo>
                    <a:pt x="159435" y="8140"/>
                  </a:lnTo>
                  <a:lnTo>
                    <a:pt x="161785" y="10490"/>
                  </a:lnTo>
                  <a:lnTo>
                    <a:pt x="167576" y="10490"/>
                  </a:lnTo>
                  <a:lnTo>
                    <a:pt x="169938" y="8140"/>
                  </a:lnTo>
                  <a:lnTo>
                    <a:pt x="169938" y="5245"/>
                  </a:lnTo>
                  <a:lnTo>
                    <a:pt x="169938" y="2336"/>
                  </a:lnTo>
                  <a:close/>
                </a:path>
                <a:path w="183514" h="559434">
                  <a:moveTo>
                    <a:pt x="170510" y="48971"/>
                  </a:moveTo>
                  <a:lnTo>
                    <a:pt x="168160" y="46621"/>
                  </a:lnTo>
                  <a:lnTo>
                    <a:pt x="162356" y="46621"/>
                  </a:lnTo>
                  <a:lnTo>
                    <a:pt x="160020" y="48971"/>
                  </a:lnTo>
                  <a:lnTo>
                    <a:pt x="160020" y="54775"/>
                  </a:lnTo>
                  <a:lnTo>
                    <a:pt x="162356" y="57124"/>
                  </a:lnTo>
                  <a:lnTo>
                    <a:pt x="168160" y="57124"/>
                  </a:lnTo>
                  <a:lnTo>
                    <a:pt x="170510" y="54775"/>
                  </a:lnTo>
                  <a:lnTo>
                    <a:pt x="170510" y="51879"/>
                  </a:lnTo>
                  <a:lnTo>
                    <a:pt x="170510" y="48971"/>
                  </a:lnTo>
                  <a:close/>
                </a:path>
                <a:path w="183514" h="559434">
                  <a:moveTo>
                    <a:pt x="170522" y="64719"/>
                  </a:moveTo>
                  <a:lnTo>
                    <a:pt x="168173" y="62369"/>
                  </a:lnTo>
                  <a:lnTo>
                    <a:pt x="162369" y="62369"/>
                  </a:lnTo>
                  <a:lnTo>
                    <a:pt x="160032" y="64719"/>
                  </a:lnTo>
                  <a:lnTo>
                    <a:pt x="160032" y="70510"/>
                  </a:lnTo>
                  <a:lnTo>
                    <a:pt x="162369" y="72859"/>
                  </a:lnTo>
                  <a:lnTo>
                    <a:pt x="168173" y="72859"/>
                  </a:lnTo>
                  <a:lnTo>
                    <a:pt x="170522" y="70510"/>
                  </a:lnTo>
                  <a:lnTo>
                    <a:pt x="170522" y="67614"/>
                  </a:lnTo>
                  <a:lnTo>
                    <a:pt x="170522" y="64719"/>
                  </a:lnTo>
                  <a:close/>
                </a:path>
                <a:path w="183514" h="559434">
                  <a:moveTo>
                    <a:pt x="170522" y="34404"/>
                  </a:moveTo>
                  <a:lnTo>
                    <a:pt x="168173" y="32054"/>
                  </a:lnTo>
                  <a:lnTo>
                    <a:pt x="162369" y="32054"/>
                  </a:lnTo>
                  <a:lnTo>
                    <a:pt x="160032" y="34404"/>
                  </a:lnTo>
                  <a:lnTo>
                    <a:pt x="160032" y="40208"/>
                  </a:lnTo>
                  <a:lnTo>
                    <a:pt x="162369" y="42545"/>
                  </a:lnTo>
                  <a:lnTo>
                    <a:pt x="168173" y="42545"/>
                  </a:lnTo>
                  <a:lnTo>
                    <a:pt x="170522" y="40208"/>
                  </a:lnTo>
                  <a:lnTo>
                    <a:pt x="170522" y="37299"/>
                  </a:lnTo>
                  <a:lnTo>
                    <a:pt x="170522" y="34404"/>
                  </a:lnTo>
                  <a:close/>
                </a:path>
                <a:path w="183514" h="559434">
                  <a:moveTo>
                    <a:pt x="171094" y="94449"/>
                  </a:moveTo>
                  <a:lnTo>
                    <a:pt x="168744" y="92113"/>
                  </a:lnTo>
                  <a:lnTo>
                    <a:pt x="162941" y="92113"/>
                  </a:lnTo>
                  <a:lnTo>
                    <a:pt x="160604" y="94449"/>
                  </a:lnTo>
                  <a:lnTo>
                    <a:pt x="160604" y="100228"/>
                  </a:lnTo>
                  <a:lnTo>
                    <a:pt x="162941" y="102603"/>
                  </a:lnTo>
                  <a:lnTo>
                    <a:pt x="168744" y="102603"/>
                  </a:lnTo>
                  <a:lnTo>
                    <a:pt x="171094" y="100228"/>
                  </a:lnTo>
                  <a:lnTo>
                    <a:pt x="171094" y="97358"/>
                  </a:lnTo>
                  <a:lnTo>
                    <a:pt x="171094" y="94449"/>
                  </a:lnTo>
                  <a:close/>
                </a:path>
                <a:path w="183514" h="559434">
                  <a:moveTo>
                    <a:pt x="171094" y="78689"/>
                  </a:moveTo>
                  <a:lnTo>
                    <a:pt x="168744" y="76352"/>
                  </a:lnTo>
                  <a:lnTo>
                    <a:pt x="162941" y="76352"/>
                  </a:lnTo>
                  <a:lnTo>
                    <a:pt x="160604" y="78689"/>
                  </a:lnTo>
                  <a:lnTo>
                    <a:pt x="160604" y="84493"/>
                  </a:lnTo>
                  <a:lnTo>
                    <a:pt x="162941" y="86842"/>
                  </a:lnTo>
                  <a:lnTo>
                    <a:pt x="168744" y="86842"/>
                  </a:lnTo>
                  <a:lnTo>
                    <a:pt x="171094" y="84493"/>
                  </a:lnTo>
                  <a:lnTo>
                    <a:pt x="171094" y="81597"/>
                  </a:lnTo>
                  <a:lnTo>
                    <a:pt x="171094" y="78689"/>
                  </a:lnTo>
                  <a:close/>
                </a:path>
                <a:path w="183514" h="559434">
                  <a:moveTo>
                    <a:pt x="171678" y="285661"/>
                  </a:moveTo>
                  <a:lnTo>
                    <a:pt x="169316" y="283286"/>
                  </a:lnTo>
                  <a:lnTo>
                    <a:pt x="163525" y="283286"/>
                  </a:lnTo>
                  <a:lnTo>
                    <a:pt x="161188" y="285661"/>
                  </a:lnTo>
                  <a:lnTo>
                    <a:pt x="161188" y="291439"/>
                  </a:lnTo>
                  <a:lnTo>
                    <a:pt x="163525" y="293789"/>
                  </a:lnTo>
                  <a:lnTo>
                    <a:pt x="169316" y="293789"/>
                  </a:lnTo>
                  <a:lnTo>
                    <a:pt x="171678" y="291439"/>
                  </a:lnTo>
                  <a:lnTo>
                    <a:pt x="171678" y="288544"/>
                  </a:lnTo>
                  <a:lnTo>
                    <a:pt x="171678" y="285661"/>
                  </a:lnTo>
                  <a:close/>
                </a:path>
                <a:path w="183514" h="559434">
                  <a:moveTo>
                    <a:pt x="171678" y="128244"/>
                  </a:moveTo>
                  <a:lnTo>
                    <a:pt x="169316" y="125907"/>
                  </a:lnTo>
                  <a:lnTo>
                    <a:pt x="163525" y="125907"/>
                  </a:lnTo>
                  <a:lnTo>
                    <a:pt x="161188" y="128244"/>
                  </a:lnTo>
                  <a:lnTo>
                    <a:pt x="161188" y="134061"/>
                  </a:lnTo>
                  <a:lnTo>
                    <a:pt x="163525" y="136398"/>
                  </a:lnTo>
                  <a:lnTo>
                    <a:pt x="169316" y="136398"/>
                  </a:lnTo>
                  <a:lnTo>
                    <a:pt x="171678" y="134061"/>
                  </a:lnTo>
                  <a:lnTo>
                    <a:pt x="171678" y="131152"/>
                  </a:lnTo>
                  <a:lnTo>
                    <a:pt x="171678" y="128244"/>
                  </a:lnTo>
                  <a:close/>
                </a:path>
                <a:path w="183514" h="559434">
                  <a:moveTo>
                    <a:pt x="171678" y="111925"/>
                  </a:moveTo>
                  <a:lnTo>
                    <a:pt x="169316" y="109588"/>
                  </a:lnTo>
                  <a:lnTo>
                    <a:pt x="163525" y="109588"/>
                  </a:lnTo>
                  <a:lnTo>
                    <a:pt x="161188" y="111925"/>
                  </a:lnTo>
                  <a:lnTo>
                    <a:pt x="161188" y="117716"/>
                  </a:lnTo>
                  <a:lnTo>
                    <a:pt x="163525" y="120065"/>
                  </a:lnTo>
                  <a:lnTo>
                    <a:pt x="169316" y="120065"/>
                  </a:lnTo>
                  <a:lnTo>
                    <a:pt x="171678" y="117716"/>
                  </a:lnTo>
                  <a:lnTo>
                    <a:pt x="171678" y="114833"/>
                  </a:lnTo>
                  <a:lnTo>
                    <a:pt x="171678" y="111925"/>
                  </a:lnTo>
                  <a:close/>
                </a:path>
                <a:path w="183514" h="559434">
                  <a:moveTo>
                    <a:pt x="172262" y="394068"/>
                  </a:moveTo>
                  <a:lnTo>
                    <a:pt x="169900" y="391731"/>
                  </a:lnTo>
                  <a:lnTo>
                    <a:pt x="164109" y="391731"/>
                  </a:lnTo>
                  <a:lnTo>
                    <a:pt x="161747" y="394068"/>
                  </a:lnTo>
                  <a:lnTo>
                    <a:pt x="161747" y="399872"/>
                  </a:lnTo>
                  <a:lnTo>
                    <a:pt x="164109" y="402221"/>
                  </a:lnTo>
                  <a:lnTo>
                    <a:pt x="169900" y="402221"/>
                  </a:lnTo>
                  <a:lnTo>
                    <a:pt x="172262" y="399872"/>
                  </a:lnTo>
                  <a:lnTo>
                    <a:pt x="172262" y="396976"/>
                  </a:lnTo>
                  <a:lnTo>
                    <a:pt x="172262" y="394068"/>
                  </a:lnTo>
                  <a:close/>
                </a:path>
                <a:path w="183514" h="559434">
                  <a:moveTo>
                    <a:pt x="172262" y="377748"/>
                  </a:moveTo>
                  <a:lnTo>
                    <a:pt x="169900" y="375399"/>
                  </a:lnTo>
                  <a:lnTo>
                    <a:pt x="164109" y="375399"/>
                  </a:lnTo>
                  <a:lnTo>
                    <a:pt x="161747" y="377748"/>
                  </a:lnTo>
                  <a:lnTo>
                    <a:pt x="161747" y="383552"/>
                  </a:lnTo>
                  <a:lnTo>
                    <a:pt x="164109" y="385902"/>
                  </a:lnTo>
                  <a:lnTo>
                    <a:pt x="169900" y="385902"/>
                  </a:lnTo>
                  <a:lnTo>
                    <a:pt x="172262" y="383552"/>
                  </a:lnTo>
                  <a:lnTo>
                    <a:pt x="172262" y="380657"/>
                  </a:lnTo>
                  <a:lnTo>
                    <a:pt x="172262" y="377748"/>
                  </a:lnTo>
                  <a:close/>
                </a:path>
                <a:path w="183514" h="559434">
                  <a:moveTo>
                    <a:pt x="172262" y="315976"/>
                  </a:moveTo>
                  <a:lnTo>
                    <a:pt x="169900" y="313626"/>
                  </a:lnTo>
                  <a:lnTo>
                    <a:pt x="164109" y="313626"/>
                  </a:lnTo>
                  <a:lnTo>
                    <a:pt x="161747" y="315976"/>
                  </a:lnTo>
                  <a:lnTo>
                    <a:pt x="161747" y="321779"/>
                  </a:lnTo>
                  <a:lnTo>
                    <a:pt x="164109" y="324116"/>
                  </a:lnTo>
                  <a:lnTo>
                    <a:pt x="169900" y="324116"/>
                  </a:lnTo>
                  <a:lnTo>
                    <a:pt x="172262" y="321779"/>
                  </a:lnTo>
                  <a:lnTo>
                    <a:pt x="172262" y="318871"/>
                  </a:lnTo>
                  <a:lnTo>
                    <a:pt x="172262" y="315976"/>
                  </a:lnTo>
                  <a:close/>
                </a:path>
                <a:path w="183514" h="559434">
                  <a:moveTo>
                    <a:pt x="172275" y="331711"/>
                  </a:moveTo>
                  <a:lnTo>
                    <a:pt x="169900" y="329361"/>
                  </a:lnTo>
                  <a:lnTo>
                    <a:pt x="164134" y="329361"/>
                  </a:lnTo>
                  <a:lnTo>
                    <a:pt x="161772" y="331711"/>
                  </a:lnTo>
                  <a:lnTo>
                    <a:pt x="161772" y="337515"/>
                  </a:lnTo>
                  <a:lnTo>
                    <a:pt x="164134" y="339864"/>
                  </a:lnTo>
                  <a:lnTo>
                    <a:pt x="169900" y="339864"/>
                  </a:lnTo>
                  <a:lnTo>
                    <a:pt x="172275" y="337515"/>
                  </a:lnTo>
                  <a:lnTo>
                    <a:pt x="172275" y="334619"/>
                  </a:lnTo>
                  <a:lnTo>
                    <a:pt x="172275" y="331711"/>
                  </a:lnTo>
                  <a:close/>
                </a:path>
                <a:path w="183514" h="559434">
                  <a:moveTo>
                    <a:pt x="172275" y="301371"/>
                  </a:moveTo>
                  <a:lnTo>
                    <a:pt x="169900" y="299034"/>
                  </a:lnTo>
                  <a:lnTo>
                    <a:pt x="164134" y="299034"/>
                  </a:lnTo>
                  <a:lnTo>
                    <a:pt x="161772" y="301371"/>
                  </a:lnTo>
                  <a:lnTo>
                    <a:pt x="161772" y="307174"/>
                  </a:lnTo>
                  <a:lnTo>
                    <a:pt x="164134" y="309524"/>
                  </a:lnTo>
                  <a:lnTo>
                    <a:pt x="169900" y="309524"/>
                  </a:lnTo>
                  <a:lnTo>
                    <a:pt x="172275" y="307174"/>
                  </a:lnTo>
                  <a:lnTo>
                    <a:pt x="172275" y="304279"/>
                  </a:lnTo>
                  <a:lnTo>
                    <a:pt x="172275" y="301371"/>
                  </a:lnTo>
                  <a:close/>
                </a:path>
                <a:path w="183514" h="559434">
                  <a:moveTo>
                    <a:pt x="172275" y="144018"/>
                  </a:moveTo>
                  <a:lnTo>
                    <a:pt x="169900" y="141643"/>
                  </a:lnTo>
                  <a:lnTo>
                    <a:pt x="164134" y="141643"/>
                  </a:lnTo>
                  <a:lnTo>
                    <a:pt x="161772" y="144018"/>
                  </a:lnTo>
                  <a:lnTo>
                    <a:pt x="161772" y="149796"/>
                  </a:lnTo>
                  <a:lnTo>
                    <a:pt x="164134" y="152133"/>
                  </a:lnTo>
                  <a:lnTo>
                    <a:pt x="169900" y="152133"/>
                  </a:lnTo>
                  <a:lnTo>
                    <a:pt x="172275" y="149796"/>
                  </a:lnTo>
                  <a:lnTo>
                    <a:pt x="172275" y="146888"/>
                  </a:lnTo>
                  <a:lnTo>
                    <a:pt x="172275" y="144018"/>
                  </a:lnTo>
                  <a:close/>
                </a:path>
                <a:path w="183514" h="559434">
                  <a:moveTo>
                    <a:pt x="172834" y="424383"/>
                  </a:moveTo>
                  <a:lnTo>
                    <a:pt x="170497" y="422033"/>
                  </a:lnTo>
                  <a:lnTo>
                    <a:pt x="164706" y="422033"/>
                  </a:lnTo>
                  <a:lnTo>
                    <a:pt x="162344" y="424383"/>
                  </a:lnTo>
                  <a:lnTo>
                    <a:pt x="162344" y="430187"/>
                  </a:lnTo>
                  <a:lnTo>
                    <a:pt x="164706" y="432523"/>
                  </a:lnTo>
                  <a:lnTo>
                    <a:pt x="170497" y="432523"/>
                  </a:lnTo>
                  <a:lnTo>
                    <a:pt x="172834" y="430187"/>
                  </a:lnTo>
                  <a:lnTo>
                    <a:pt x="172834" y="427278"/>
                  </a:lnTo>
                  <a:lnTo>
                    <a:pt x="172834" y="424383"/>
                  </a:lnTo>
                  <a:close/>
                </a:path>
                <a:path w="183514" h="559434">
                  <a:moveTo>
                    <a:pt x="172834" y="345706"/>
                  </a:moveTo>
                  <a:lnTo>
                    <a:pt x="170497" y="343357"/>
                  </a:lnTo>
                  <a:lnTo>
                    <a:pt x="164706" y="343357"/>
                  </a:lnTo>
                  <a:lnTo>
                    <a:pt x="162344" y="345706"/>
                  </a:lnTo>
                  <a:lnTo>
                    <a:pt x="162344" y="351485"/>
                  </a:lnTo>
                  <a:lnTo>
                    <a:pt x="164706" y="353847"/>
                  </a:lnTo>
                  <a:lnTo>
                    <a:pt x="170497" y="353847"/>
                  </a:lnTo>
                  <a:lnTo>
                    <a:pt x="172834" y="351485"/>
                  </a:lnTo>
                  <a:lnTo>
                    <a:pt x="172834" y="348576"/>
                  </a:lnTo>
                  <a:lnTo>
                    <a:pt x="172834" y="345706"/>
                  </a:lnTo>
                  <a:close/>
                </a:path>
                <a:path w="183514" h="559434">
                  <a:moveTo>
                    <a:pt x="172847" y="504825"/>
                  </a:moveTo>
                  <a:lnTo>
                    <a:pt x="170497" y="502475"/>
                  </a:lnTo>
                  <a:lnTo>
                    <a:pt x="164706" y="502475"/>
                  </a:lnTo>
                  <a:lnTo>
                    <a:pt x="162356" y="504825"/>
                  </a:lnTo>
                  <a:lnTo>
                    <a:pt x="162356" y="510628"/>
                  </a:lnTo>
                  <a:lnTo>
                    <a:pt x="164706" y="512978"/>
                  </a:lnTo>
                  <a:lnTo>
                    <a:pt x="170497" y="512978"/>
                  </a:lnTo>
                  <a:lnTo>
                    <a:pt x="172847" y="510628"/>
                  </a:lnTo>
                  <a:lnTo>
                    <a:pt x="172847" y="507720"/>
                  </a:lnTo>
                  <a:lnTo>
                    <a:pt x="172847" y="504825"/>
                  </a:lnTo>
                  <a:close/>
                </a:path>
                <a:path w="183514" h="559434">
                  <a:moveTo>
                    <a:pt x="172847" y="488505"/>
                  </a:moveTo>
                  <a:lnTo>
                    <a:pt x="170497" y="486156"/>
                  </a:lnTo>
                  <a:lnTo>
                    <a:pt x="164706" y="486156"/>
                  </a:lnTo>
                  <a:lnTo>
                    <a:pt x="162356" y="488505"/>
                  </a:lnTo>
                  <a:lnTo>
                    <a:pt x="162356" y="494309"/>
                  </a:lnTo>
                  <a:lnTo>
                    <a:pt x="164706" y="496646"/>
                  </a:lnTo>
                  <a:lnTo>
                    <a:pt x="170497" y="496646"/>
                  </a:lnTo>
                  <a:lnTo>
                    <a:pt x="172847" y="494309"/>
                  </a:lnTo>
                  <a:lnTo>
                    <a:pt x="172847" y="491401"/>
                  </a:lnTo>
                  <a:lnTo>
                    <a:pt x="172847" y="488505"/>
                  </a:lnTo>
                  <a:close/>
                </a:path>
                <a:path w="183514" h="559434">
                  <a:moveTo>
                    <a:pt x="172847" y="440118"/>
                  </a:moveTo>
                  <a:lnTo>
                    <a:pt x="170497" y="437781"/>
                  </a:lnTo>
                  <a:lnTo>
                    <a:pt x="164706" y="437781"/>
                  </a:lnTo>
                  <a:lnTo>
                    <a:pt x="162356" y="440118"/>
                  </a:lnTo>
                  <a:lnTo>
                    <a:pt x="162356" y="445922"/>
                  </a:lnTo>
                  <a:lnTo>
                    <a:pt x="164706" y="448271"/>
                  </a:lnTo>
                  <a:lnTo>
                    <a:pt x="170497" y="448271"/>
                  </a:lnTo>
                  <a:lnTo>
                    <a:pt x="172847" y="445922"/>
                  </a:lnTo>
                  <a:lnTo>
                    <a:pt x="172847" y="443026"/>
                  </a:lnTo>
                  <a:lnTo>
                    <a:pt x="172847" y="440118"/>
                  </a:lnTo>
                  <a:close/>
                </a:path>
                <a:path w="183514" h="559434">
                  <a:moveTo>
                    <a:pt x="172847" y="409803"/>
                  </a:moveTo>
                  <a:lnTo>
                    <a:pt x="170497" y="407492"/>
                  </a:lnTo>
                  <a:lnTo>
                    <a:pt x="164706" y="407492"/>
                  </a:lnTo>
                  <a:lnTo>
                    <a:pt x="162356" y="409803"/>
                  </a:lnTo>
                  <a:lnTo>
                    <a:pt x="162356" y="415607"/>
                  </a:lnTo>
                  <a:lnTo>
                    <a:pt x="164706" y="417957"/>
                  </a:lnTo>
                  <a:lnTo>
                    <a:pt x="170497" y="417957"/>
                  </a:lnTo>
                  <a:lnTo>
                    <a:pt x="172847" y="415607"/>
                  </a:lnTo>
                  <a:lnTo>
                    <a:pt x="172847" y="412711"/>
                  </a:lnTo>
                  <a:lnTo>
                    <a:pt x="172847" y="409803"/>
                  </a:lnTo>
                  <a:close/>
                </a:path>
                <a:path w="183514" h="559434">
                  <a:moveTo>
                    <a:pt x="172847" y="361429"/>
                  </a:moveTo>
                  <a:lnTo>
                    <a:pt x="170497" y="359079"/>
                  </a:lnTo>
                  <a:lnTo>
                    <a:pt x="164706" y="359079"/>
                  </a:lnTo>
                  <a:lnTo>
                    <a:pt x="162356" y="361429"/>
                  </a:lnTo>
                  <a:lnTo>
                    <a:pt x="162356" y="367233"/>
                  </a:lnTo>
                  <a:lnTo>
                    <a:pt x="164706" y="369570"/>
                  </a:lnTo>
                  <a:lnTo>
                    <a:pt x="170497" y="369570"/>
                  </a:lnTo>
                  <a:lnTo>
                    <a:pt x="172847" y="367233"/>
                  </a:lnTo>
                  <a:lnTo>
                    <a:pt x="172847" y="364324"/>
                  </a:lnTo>
                  <a:lnTo>
                    <a:pt x="172847" y="361429"/>
                  </a:lnTo>
                  <a:close/>
                </a:path>
                <a:path w="183514" h="559434">
                  <a:moveTo>
                    <a:pt x="173418" y="454126"/>
                  </a:moveTo>
                  <a:lnTo>
                    <a:pt x="171081" y="451751"/>
                  </a:lnTo>
                  <a:lnTo>
                    <a:pt x="165277" y="451751"/>
                  </a:lnTo>
                  <a:lnTo>
                    <a:pt x="162928" y="454126"/>
                  </a:lnTo>
                  <a:lnTo>
                    <a:pt x="162928" y="459905"/>
                  </a:lnTo>
                  <a:lnTo>
                    <a:pt x="165277" y="462241"/>
                  </a:lnTo>
                  <a:lnTo>
                    <a:pt x="171081" y="462241"/>
                  </a:lnTo>
                  <a:lnTo>
                    <a:pt x="173418" y="459905"/>
                  </a:lnTo>
                  <a:lnTo>
                    <a:pt x="173418" y="456996"/>
                  </a:lnTo>
                  <a:lnTo>
                    <a:pt x="173418" y="454126"/>
                  </a:lnTo>
                  <a:close/>
                </a:path>
                <a:path w="183514" h="559434">
                  <a:moveTo>
                    <a:pt x="173431" y="550875"/>
                  </a:moveTo>
                  <a:lnTo>
                    <a:pt x="171094" y="548525"/>
                  </a:lnTo>
                  <a:lnTo>
                    <a:pt x="165290" y="548525"/>
                  </a:lnTo>
                  <a:lnTo>
                    <a:pt x="162941" y="550875"/>
                  </a:lnTo>
                  <a:lnTo>
                    <a:pt x="162941" y="556679"/>
                  </a:lnTo>
                  <a:lnTo>
                    <a:pt x="165290" y="559015"/>
                  </a:lnTo>
                  <a:lnTo>
                    <a:pt x="171094" y="559015"/>
                  </a:lnTo>
                  <a:lnTo>
                    <a:pt x="173431" y="556679"/>
                  </a:lnTo>
                  <a:lnTo>
                    <a:pt x="173431" y="553770"/>
                  </a:lnTo>
                  <a:lnTo>
                    <a:pt x="173431" y="550875"/>
                  </a:lnTo>
                  <a:close/>
                </a:path>
                <a:path w="183514" h="559434">
                  <a:moveTo>
                    <a:pt x="173431" y="535139"/>
                  </a:moveTo>
                  <a:lnTo>
                    <a:pt x="171081" y="532790"/>
                  </a:lnTo>
                  <a:lnTo>
                    <a:pt x="165290" y="532790"/>
                  </a:lnTo>
                  <a:lnTo>
                    <a:pt x="162928" y="535139"/>
                  </a:lnTo>
                  <a:lnTo>
                    <a:pt x="162928" y="540943"/>
                  </a:lnTo>
                  <a:lnTo>
                    <a:pt x="165290" y="543280"/>
                  </a:lnTo>
                  <a:lnTo>
                    <a:pt x="171081" y="543280"/>
                  </a:lnTo>
                  <a:lnTo>
                    <a:pt x="173431" y="540943"/>
                  </a:lnTo>
                  <a:lnTo>
                    <a:pt x="173431" y="538035"/>
                  </a:lnTo>
                  <a:lnTo>
                    <a:pt x="173431" y="535139"/>
                  </a:lnTo>
                  <a:close/>
                </a:path>
                <a:path w="183514" h="559434">
                  <a:moveTo>
                    <a:pt x="173431" y="520573"/>
                  </a:moveTo>
                  <a:lnTo>
                    <a:pt x="171094" y="518223"/>
                  </a:lnTo>
                  <a:lnTo>
                    <a:pt x="165290" y="518223"/>
                  </a:lnTo>
                  <a:lnTo>
                    <a:pt x="162941" y="520573"/>
                  </a:lnTo>
                  <a:lnTo>
                    <a:pt x="162941" y="526364"/>
                  </a:lnTo>
                  <a:lnTo>
                    <a:pt x="165290" y="528713"/>
                  </a:lnTo>
                  <a:lnTo>
                    <a:pt x="171094" y="528713"/>
                  </a:lnTo>
                  <a:lnTo>
                    <a:pt x="173431" y="526364"/>
                  </a:lnTo>
                  <a:lnTo>
                    <a:pt x="173431" y="523481"/>
                  </a:lnTo>
                  <a:lnTo>
                    <a:pt x="173431" y="520573"/>
                  </a:lnTo>
                  <a:close/>
                </a:path>
                <a:path w="183514" h="559434">
                  <a:moveTo>
                    <a:pt x="173431" y="469861"/>
                  </a:moveTo>
                  <a:lnTo>
                    <a:pt x="171081" y="467512"/>
                  </a:lnTo>
                  <a:lnTo>
                    <a:pt x="165290" y="467512"/>
                  </a:lnTo>
                  <a:lnTo>
                    <a:pt x="162928" y="469861"/>
                  </a:lnTo>
                  <a:lnTo>
                    <a:pt x="162928" y="475665"/>
                  </a:lnTo>
                  <a:lnTo>
                    <a:pt x="165290" y="478015"/>
                  </a:lnTo>
                  <a:lnTo>
                    <a:pt x="171081" y="478015"/>
                  </a:lnTo>
                  <a:lnTo>
                    <a:pt x="173431" y="475665"/>
                  </a:lnTo>
                  <a:lnTo>
                    <a:pt x="173431" y="472757"/>
                  </a:lnTo>
                  <a:lnTo>
                    <a:pt x="173431" y="469861"/>
                  </a:lnTo>
                  <a:close/>
                </a:path>
                <a:path w="183514" h="559434">
                  <a:moveTo>
                    <a:pt x="183337" y="270484"/>
                  </a:moveTo>
                  <a:lnTo>
                    <a:pt x="178676" y="182626"/>
                  </a:lnTo>
                  <a:lnTo>
                    <a:pt x="181508" y="182613"/>
                  </a:lnTo>
                  <a:lnTo>
                    <a:pt x="181508" y="179984"/>
                  </a:lnTo>
                  <a:lnTo>
                    <a:pt x="178536" y="179984"/>
                  </a:lnTo>
                  <a:lnTo>
                    <a:pt x="177507" y="160312"/>
                  </a:lnTo>
                  <a:lnTo>
                    <a:pt x="172262" y="160350"/>
                  </a:lnTo>
                  <a:lnTo>
                    <a:pt x="172262" y="158572"/>
                  </a:lnTo>
                  <a:lnTo>
                    <a:pt x="169900" y="156235"/>
                  </a:lnTo>
                  <a:lnTo>
                    <a:pt x="164109" y="156235"/>
                  </a:lnTo>
                  <a:lnTo>
                    <a:pt x="161747" y="158572"/>
                  </a:lnTo>
                  <a:lnTo>
                    <a:pt x="161747" y="160426"/>
                  </a:lnTo>
                  <a:lnTo>
                    <a:pt x="1828" y="161480"/>
                  </a:lnTo>
                  <a:lnTo>
                    <a:pt x="2070" y="180149"/>
                  </a:lnTo>
                  <a:lnTo>
                    <a:pt x="0" y="183032"/>
                  </a:lnTo>
                  <a:lnTo>
                    <a:pt x="2108" y="183032"/>
                  </a:lnTo>
                  <a:lnTo>
                    <a:pt x="3276" y="269316"/>
                  </a:lnTo>
                  <a:lnTo>
                    <a:pt x="161188" y="270344"/>
                  </a:lnTo>
                  <a:lnTo>
                    <a:pt x="161188" y="275120"/>
                  </a:lnTo>
                  <a:lnTo>
                    <a:pt x="163525" y="277469"/>
                  </a:lnTo>
                  <a:lnTo>
                    <a:pt x="169316" y="277469"/>
                  </a:lnTo>
                  <a:lnTo>
                    <a:pt x="171678" y="275120"/>
                  </a:lnTo>
                  <a:lnTo>
                    <a:pt x="171678" y="272211"/>
                  </a:lnTo>
                  <a:lnTo>
                    <a:pt x="171678" y="270421"/>
                  </a:lnTo>
                  <a:lnTo>
                    <a:pt x="183337" y="2704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82476" y="6625259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249" y="0"/>
                  </a:moveTo>
                  <a:lnTo>
                    <a:pt x="4114" y="0"/>
                  </a:lnTo>
                  <a:lnTo>
                    <a:pt x="0" y="4127"/>
                  </a:lnTo>
                  <a:lnTo>
                    <a:pt x="0" y="14262"/>
                  </a:lnTo>
                  <a:lnTo>
                    <a:pt x="4114" y="18364"/>
                  </a:lnTo>
                  <a:lnTo>
                    <a:pt x="14249" y="18364"/>
                  </a:lnTo>
                  <a:lnTo>
                    <a:pt x="18364" y="14262"/>
                  </a:lnTo>
                  <a:lnTo>
                    <a:pt x="18364" y="9207"/>
                  </a:lnTo>
                  <a:lnTo>
                    <a:pt x="18364" y="4127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85320" y="6628549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6121" y="0"/>
                  </a:moveTo>
                  <a:lnTo>
                    <a:pt x="4152" y="444"/>
                  </a:lnTo>
                  <a:lnTo>
                    <a:pt x="0" y="5029"/>
                  </a:lnTo>
                  <a:lnTo>
                    <a:pt x="4356" y="10287"/>
                  </a:lnTo>
                  <a:lnTo>
                    <a:pt x="9169" y="11811"/>
                  </a:lnTo>
                  <a:lnTo>
                    <a:pt x="9169" y="8737"/>
                  </a:lnTo>
                  <a:lnTo>
                    <a:pt x="12014" y="7658"/>
                  </a:lnTo>
                  <a:lnTo>
                    <a:pt x="11150" y="3492"/>
                  </a:lnTo>
                  <a:lnTo>
                    <a:pt x="8305" y="3492"/>
                  </a:lnTo>
                  <a:lnTo>
                    <a:pt x="6540" y="1765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88153" y="6632498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228" y="0"/>
                  </a:moveTo>
                  <a:lnTo>
                    <a:pt x="0" y="2387"/>
                  </a:lnTo>
                  <a:lnTo>
                    <a:pt x="1968" y="4127"/>
                  </a:lnTo>
                  <a:lnTo>
                    <a:pt x="4610" y="4572"/>
                  </a:lnTo>
                  <a:lnTo>
                    <a:pt x="5473" y="129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32945" y="6625577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90">
                  <a:moveTo>
                    <a:pt x="17462" y="0"/>
                  </a:moveTo>
                  <a:lnTo>
                    <a:pt x="5041" y="0"/>
                  </a:lnTo>
                  <a:lnTo>
                    <a:pt x="0" y="4737"/>
                  </a:lnTo>
                  <a:lnTo>
                    <a:pt x="0" y="16459"/>
                  </a:lnTo>
                  <a:lnTo>
                    <a:pt x="5041" y="21208"/>
                  </a:lnTo>
                  <a:lnTo>
                    <a:pt x="17462" y="21208"/>
                  </a:lnTo>
                  <a:lnTo>
                    <a:pt x="22504" y="16459"/>
                  </a:lnTo>
                  <a:lnTo>
                    <a:pt x="22504" y="10604"/>
                  </a:lnTo>
                  <a:lnTo>
                    <a:pt x="22504" y="4737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35193" y="6626288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5">
                  <a:moveTo>
                    <a:pt x="14262" y="0"/>
                  </a:moveTo>
                  <a:lnTo>
                    <a:pt x="4127" y="0"/>
                  </a:lnTo>
                  <a:lnTo>
                    <a:pt x="0" y="4102"/>
                  </a:lnTo>
                  <a:lnTo>
                    <a:pt x="0" y="14262"/>
                  </a:lnTo>
                  <a:lnTo>
                    <a:pt x="4127" y="18376"/>
                  </a:lnTo>
                  <a:lnTo>
                    <a:pt x="14262" y="18376"/>
                  </a:lnTo>
                  <a:lnTo>
                    <a:pt x="18364" y="14262"/>
                  </a:lnTo>
                  <a:lnTo>
                    <a:pt x="18364" y="9194"/>
                  </a:lnTo>
                  <a:lnTo>
                    <a:pt x="18364" y="4102"/>
                  </a:lnTo>
                  <a:lnTo>
                    <a:pt x="14262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38051" y="662956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5">
                  <a:moveTo>
                    <a:pt x="6108" y="0"/>
                  </a:moveTo>
                  <a:lnTo>
                    <a:pt x="4140" y="444"/>
                  </a:lnTo>
                  <a:lnTo>
                    <a:pt x="0" y="5029"/>
                  </a:lnTo>
                  <a:lnTo>
                    <a:pt x="4381" y="10299"/>
                  </a:lnTo>
                  <a:lnTo>
                    <a:pt x="9182" y="11823"/>
                  </a:lnTo>
                  <a:lnTo>
                    <a:pt x="9182" y="8763"/>
                  </a:lnTo>
                  <a:lnTo>
                    <a:pt x="12014" y="7670"/>
                  </a:lnTo>
                  <a:lnTo>
                    <a:pt x="11137" y="3505"/>
                  </a:lnTo>
                  <a:lnTo>
                    <a:pt x="8293" y="3505"/>
                  </a:lnTo>
                  <a:lnTo>
                    <a:pt x="6553" y="1752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40883" y="663350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4" h="5079">
                  <a:moveTo>
                    <a:pt x="215" y="0"/>
                  </a:moveTo>
                  <a:lnTo>
                    <a:pt x="0" y="2413"/>
                  </a:lnTo>
                  <a:lnTo>
                    <a:pt x="1981" y="4152"/>
                  </a:lnTo>
                  <a:lnTo>
                    <a:pt x="4584" y="4597"/>
                  </a:lnTo>
                  <a:lnTo>
                    <a:pt x="5460" y="1308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91429" y="6298196"/>
              <a:ext cx="127635" cy="234315"/>
            </a:xfrm>
            <a:custGeom>
              <a:avLst/>
              <a:gdLst/>
              <a:ahLst/>
              <a:cxnLst/>
              <a:rect l="l" t="t" r="r" b="b"/>
              <a:pathLst>
                <a:path w="127635" h="234315">
                  <a:moveTo>
                    <a:pt x="54876" y="222313"/>
                  </a:moveTo>
                  <a:lnTo>
                    <a:pt x="46355" y="140131"/>
                  </a:lnTo>
                  <a:lnTo>
                    <a:pt x="33248" y="30734"/>
                  </a:lnTo>
                  <a:lnTo>
                    <a:pt x="22339" y="0"/>
                  </a:lnTo>
                  <a:lnTo>
                    <a:pt x="12839" y="2159"/>
                  </a:lnTo>
                  <a:lnTo>
                    <a:pt x="2349" y="6235"/>
                  </a:lnTo>
                  <a:lnTo>
                    <a:pt x="2349" y="21983"/>
                  </a:lnTo>
                  <a:lnTo>
                    <a:pt x="139" y="27470"/>
                  </a:lnTo>
                  <a:lnTo>
                    <a:pt x="0" y="37363"/>
                  </a:lnTo>
                  <a:lnTo>
                    <a:pt x="2501" y="58966"/>
                  </a:lnTo>
                  <a:lnTo>
                    <a:pt x="8178" y="99517"/>
                  </a:lnTo>
                  <a:lnTo>
                    <a:pt x="10807" y="99644"/>
                  </a:lnTo>
                  <a:lnTo>
                    <a:pt x="4673" y="99517"/>
                  </a:lnTo>
                  <a:lnTo>
                    <a:pt x="3505" y="100672"/>
                  </a:lnTo>
                  <a:lnTo>
                    <a:pt x="6413" y="105943"/>
                  </a:lnTo>
                  <a:lnTo>
                    <a:pt x="20878" y="105371"/>
                  </a:lnTo>
                  <a:lnTo>
                    <a:pt x="21247" y="109410"/>
                  </a:lnTo>
                  <a:lnTo>
                    <a:pt x="32651" y="234175"/>
                  </a:lnTo>
                  <a:lnTo>
                    <a:pt x="54229" y="233019"/>
                  </a:lnTo>
                  <a:lnTo>
                    <a:pt x="54876" y="222313"/>
                  </a:lnTo>
                  <a:close/>
                </a:path>
                <a:path w="127635" h="234315">
                  <a:moveTo>
                    <a:pt x="81038" y="104762"/>
                  </a:moveTo>
                  <a:lnTo>
                    <a:pt x="78130" y="100088"/>
                  </a:lnTo>
                  <a:lnTo>
                    <a:pt x="49555" y="99517"/>
                  </a:lnTo>
                  <a:lnTo>
                    <a:pt x="48399" y="100672"/>
                  </a:lnTo>
                  <a:lnTo>
                    <a:pt x="51308" y="105943"/>
                  </a:lnTo>
                  <a:lnTo>
                    <a:pt x="81038" y="104762"/>
                  </a:lnTo>
                  <a:close/>
                </a:path>
                <a:path w="127635" h="234315">
                  <a:moveTo>
                    <a:pt x="127088" y="105333"/>
                  </a:moveTo>
                  <a:lnTo>
                    <a:pt x="124167" y="100672"/>
                  </a:lnTo>
                  <a:lnTo>
                    <a:pt x="95605" y="100088"/>
                  </a:lnTo>
                  <a:lnTo>
                    <a:pt x="94449" y="101282"/>
                  </a:lnTo>
                  <a:lnTo>
                    <a:pt x="97358" y="106502"/>
                  </a:lnTo>
                  <a:lnTo>
                    <a:pt x="127088" y="1053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18252" y="6395973"/>
              <a:ext cx="21590" cy="134620"/>
            </a:xfrm>
            <a:custGeom>
              <a:avLst/>
              <a:gdLst/>
              <a:ahLst/>
              <a:cxnLst/>
              <a:rect l="l" t="t" r="r" b="b"/>
              <a:pathLst>
                <a:path w="21589" h="134620">
                  <a:moveTo>
                    <a:pt x="13995" y="134073"/>
                  </a:moveTo>
                  <a:lnTo>
                    <a:pt x="2921" y="0"/>
                  </a:lnTo>
                  <a:lnTo>
                    <a:pt x="0" y="0"/>
                  </a:lnTo>
                  <a:lnTo>
                    <a:pt x="12242" y="134073"/>
                  </a:lnTo>
                  <a:lnTo>
                    <a:pt x="13995" y="134073"/>
                  </a:lnTo>
                  <a:close/>
                </a:path>
                <a:path w="21589" h="134620">
                  <a:moveTo>
                    <a:pt x="21577" y="134073"/>
                  </a:moveTo>
                  <a:lnTo>
                    <a:pt x="15163" y="46621"/>
                  </a:lnTo>
                  <a:lnTo>
                    <a:pt x="11658" y="46037"/>
                  </a:lnTo>
                  <a:lnTo>
                    <a:pt x="18072" y="134073"/>
                  </a:lnTo>
                  <a:lnTo>
                    <a:pt x="21577" y="134073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30494" y="6532372"/>
              <a:ext cx="13335" cy="39370"/>
            </a:xfrm>
            <a:custGeom>
              <a:avLst/>
              <a:gdLst/>
              <a:ahLst/>
              <a:cxnLst/>
              <a:rect l="l" t="t" r="r" b="b"/>
              <a:pathLst>
                <a:path w="13335" h="39370">
                  <a:moveTo>
                    <a:pt x="9918" y="0"/>
                  </a:moveTo>
                  <a:lnTo>
                    <a:pt x="0" y="584"/>
                  </a:lnTo>
                  <a:lnTo>
                    <a:pt x="1168" y="39039"/>
                  </a:lnTo>
                  <a:lnTo>
                    <a:pt x="12827" y="39039"/>
                  </a:lnTo>
                  <a:lnTo>
                    <a:pt x="9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39816" y="6298196"/>
              <a:ext cx="55244" cy="234315"/>
            </a:xfrm>
            <a:custGeom>
              <a:avLst/>
              <a:gdLst/>
              <a:ahLst/>
              <a:cxnLst/>
              <a:rect l="l" t="t" r="r" b="b"/>
              <a:pathLst>
                <a:path w="55245" h="234315">
                  <a:moveTo>
                    <a:pt x="54876" y="222313"/>
                  </a:moveTo>
                  <a:lnTo>
                    <a:pt x="46355" y="140131"/>
                  </a:lnTo>
                  <a:lnTo>
                    <a:pt x="33235" y="30734"/>
                  </a:lnTo>
                  <a:lnTo>
                    <a:pt x="22352" y="0"/>
                  </a:lnTo>
                  <a:lnTo>
                    <a:pt x="12839" y="2159"/>
                  </a:lnTo>
                  <a:lnTo>
                    <a:pt x="2349" y="6235"/>
                  </a:lnTo>
                  <a:lnTo>
                    <a:pt x="2349" y="21983"/>
                  </a:lnTo>
                  <a:lnTo>
                    <a:pt x="139" y="27470"/>
                  </a:lnTo>
                  <a:lnTo>
                    <a:pt x="0" y="37363"/>
                  </a:lnTo>
                  <a:lnTo>
                    <a:pt x="2501" y="58966"/>
                  </a:lnTo>
                  <a:lnTo>
                    <a:pt x="8178" y="99517"/>
                  </a:lnTo>
                  <a:lnTo>
                    <a:pt x="20408" y="100088"/>
                  </a:lnTo>
                  <a:lnTo>
                    <a:pt x="32651" y="234175"/>
                  </a:lnTo>
                  <a:lnTo>
                    <a:pt x="54216" y="233019"/>
                  </a:lnTo>
                  <a:lnTo>
                    <a:pt x="54876" y="2223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66652" y="6395973"/>
              <a:ext cx="21590" cy="134620"/>
            </a:xfrm>
            <a:custGeom>
              <a:avLst/>
              <a:gdLst/>
              <a:ahLst/>
              <a:cxnLst/>
              <a:rect l="l" t="t" r="r" b="b"/>
              <a:pathLst>
                <a:path w="21589" h="134620">
                  <a:moveTo>
                    <a:pt x="13982" y="134073"/>
                  </a:moveTo>
                  <a:lnTo>
                    <a:pt x="2908" y="0"/>
                  </a:lnTo>
                  <a:lnTo>
                    <a:pt x="0" y="0"/>
                  </a:lnTo>
                  <a:lnTo>
                    <a:pt x="12242" y="134073"/>
                  </a:lnTo>
                  <a:lnTo>
                    <a:pt x="13982" y="134073"/>
                  </a:lnTo>
                  <a:close/>
                </a:path>
                <a:path w="21589" h="134620">
                  <a:moveTo>
                    <a:pt x="21564" y="134073"/>
                  </a:moveTo>
                  <a:lnTo>
                    <a:pt x="15151" y="46621"/>
                  </a:lnTo>
                  <a:lnTo>
                    <a:pt x="11658" y="46037"/>
                  </a:lnTo>
                  <a:lnTo>
                    <a:pt x="18072" y="134073"/>
                  </a:lnTo>
                  <a:lnTo>
                    <a:pt x="21564" y="134073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78894" y="6532372"/>
              <a:ext cx="13335" cy="39370"/>
            </a:xfrm>
            <a:custGeom>
              <a:avLst/>
              <a:gdLst/>
              <a:ahLst/>
              <a:cxnLst/>
              <a:rect l="l" t="t" r="r" b="b"/>
              <a:pathLst>
                <a:path w="13335" h="39370">
                  <a:moveTo>
                    <a:pt x="9893" y="0"/>
                  </a:moveTo>
                  <a:lnTo>
                    <a:pt x="0" y="584"/>
                  </a:lnTo>
                  <a:lnTo>
                    <a:pt x="1155" y="39039"/>
                  </a:lnTo>
                  <a:lnTo>
                    <a:pt x="12814" y="39039"/>
                  </a:lnTo>
                  <a:lnTo>
                    <a:pt x="989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392864" y="6299949"/>
              <a:ext cx="55244" cy="234315"/>
            </a:xfrm>
            <a:custGeom>
              <a:avLst/>
              <a:gdLst/>
              <a:ahLst/>
              <a:cxnLst/>
              <a:rect l="l" t="t" r="r" b="b"/>
              <a:pathLst>
                <a:path w="55245" h="234315">
                  <a:moveTo>
                    <a:pt x="54876" y="222326"/>
                  </a:moveTo>
                  <a:lnTo>
                    <a:pt x="46355" y="140131"/>
                  </a:lnTo>
                  <a:lnTo>
                    <a:pt x="33248" y="30721"/>
                  </a:lnTo>
                  <a:lnTo>
                    <a:pt x="22326" y="0"/>
                  </a:lnTo>
                  <a:lnTo>
                    <a:pt x="12839" y="2171"/>
                  </a:lnTo>
                  <a:lnTo>
                    <a:pt x="2349" y="6248"/>
                  </a:lnTo>
                  <a:lnTo>
                    <a:pt x="2349" y="21983"/>
                  </a:lnTo>
                  <a:lnTo>
                    <a:pt x="139" y="27470"/>
                  </a:lnTo>
                  <a:lnTo>
                    <a:pt x="0" y="37363"/>
                  </a:lnTo>
                  <a:lnTo>
                    <a:pt x="2501" y="58966"/>
                  </a:lnTo>
                  <a:lnTo>
                    <a:pt x="8166" y="99529"/>
                  </a:lnTo>
                  <a:lnTo>
                    <a:pt x="20408" y="100114"/>
                  </a:lnTo>
                  <a:lnTo>
                    <a:pt x="32651" y="234162"/>
                  </a:lnTo>
                  <a:lnTo>
                    <a:pt x="54229" y="233032"/>
                  </a:lnTo>
                  <a:lnTo>
                    <a:pt x="54876" y="2223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419687" y="6397713"/>
              <a:ext cx="21590" cy="134620"/>
            </a:xfrm>
            <a:custGeom>
              <a:avLst/>
              <a:gdLst/>
              <a:ahLst/>
              <a:cxnLst/>
              <a:rect l="l" t="t" r="r" b="b"/>
              <a:pathLst>
                <a:path w="21589" h="134620">
                  <a:moveTo>
                    <a:pt x="13982" y="134073"/>
                  </a:moveTo>
                  <a:lnTo>
                    <a:pt x="2921" y="0"/>
                  </a:lnTo>
                  <a:lnTo>
                    <a:pt x="0" y="0"/>
                  </a:lnTo>
                  <a:lnTo>
                    <a:pt x="12255" y="134073"/>
                  </a:lnTo>
                  <a:lnTo>
                    <a:pt x="13982" y="134073"/>
                  </a:lnTo>
                  <a:close/>
                </a:path>
                <a:path w="21589" h="134620">
                  <a:moveTo>
                    <a:pt x="21564" y="134073"/>
                  </a:moveTo>
                  <a:lnTo>
                    <a:pt x="15163" y="46634"/>
                  </a:lnTo>
                  <a:lnTo>
                    <a:pt x="11671" y="46050"/>
                  </a:lnTo>
                  <a:lnTo>
                    <a:pt x="18072" y="134073"/>
                  </a:lnTo>
                  <a:lnTo>
                    <a:pt x="21564" y="134073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431942" y="6534112"/>
              <a:ext cx="13335" cy="39370"/>
            </a:xfrm>
            <a:custGeom>
              <a:avLst/>
              <a:gdLst/>
              <a:ahLst/>
              <a:cxnLst/>
              <a:rect l="l" t="t" r="r" b="b"/>
              <a:pathLst>
                <a:path w="13335" h="39370">
                  <a:moveTo>
                    <a:pt x="9906" y="0"/>
                  </a:moveTo>
                  <a:lnTo>
                    <a:pt x="0" y="596"/>
                  </a:lnTo>
                  <a:lnTo>
                    <a:pt x="1143" y="39077"/>
                  </a:lnTo>
                  <a:lnTo>
                    <a:pt x="12814" y="39077"/>
                  </a:lnTo>
                  <a:lnTo>
                    <a:pt x="990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967338" y="6439103"/>
              <a:ext cx="157480" cy="494665"/>
            </a:xfrm>
            <a:custGeom>
              <a:avLst/>
              <a:gdLst/>
              <a:ahLst/>
              <a:cxnLst/>
              <a:rect l="l" t="t" r="r" b="b"/>
              <a:pathLst>
                <a:path w="157479" h="494665">
                  <a:moveTo>
                    <a:pt x="153301" y="0"/>
                  </a:moveTo>
                  <a:lnTo>
                    <a:pt x="7658" y="0"/>
                  </a:lnTo>
                  <a:lnTo>
                    <a:pt x="6400" y="124155"/>
                  </a:lnTo>
                  <a:lnTo>
                    <a:pt x="153301" y="124155"/>
                  </a:lnTo>
                  <a:lnTo>
                    <a:pt x="153301" y="0"/>
                  </a:lnTo>
                  <a:close/>
                </a:path>
                <a:path w="157479" h="494665">
                  <a:moveTo>
                    <a:pt x="155625" y="185966"/>
                  </a:moveTo>
                  <a:lnTo>
                    <a:pt x="1333" y="185966"/>
                  </a:lnTo>
                  <a:lnTo>
                    <a:pt x="0" y="310121"/>
                  </a:lnTo>
                  <a:lnTo>
                    <a:pt x="155625" y="310121"/>
                  </a:lnTo>
                  <a:lnTo>
                    <a:pt x="155625" y="185966"/>
                  </a:lnTo>
                  <a:close/>
                </a:path>
                <a:path w="157479" h="494665">
                  <a:moveTo>
                    <a:pt x="157365" y="370154"/>
                  </a:moveTo>
                  <a:lnTo>
                    <a:pt x="9423" y="370154"/>
                  </a:lnTo>
                  <a:lnTo>
                    <a:pt x="8166" y="494322"/>
                  </a:lnTo>
                  <a:lnTo>
                    <a:pt x="157365" y="494322"/>
                  </a:lnTo>
                  <a:lnTo>
                    <a:pt x="157365" y="370154"/>
                  </a:lnTo>
                  <a:close/>
                </a:path>
              </a:pathLst>
            </a:custGeom>
            <a:solidFill>
              <a:srgbClr val="CED0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44695" y="6362446"/>
              <a:ext cx="436880" cy="597535"/>
            </a:xfrm>
            <a:custGeom>
              <a:avLst/>
              <a:gdLst/>
              <a:ahLst/>
              <a:cxnLst/>
              <a:rect l="l" t="t" r="r" b="b"/>
              <a:pathLst>
                <a:path w="436879" h="597534">
                  <a:moveTo>
                    <a:pt x="0" y="0"/>
                  </a:moveTo>
                  <a:lnTo>
                    <a:pt x="0" y="84810"/>
                  </a:lnTo>
                  <a:lnTo>
                    <a:pt x="4381" y="338378"/>
                  </a:lnTo>
                  <a:lnTo>
                    <a:pt x="20993" y="339280"/>
                  </a:lnTo>
                  <a:lnTo>
                    <a:pt x="20104" y="396113"/>
                  </a:lnTo>
                  <a:lnTo>
                    <a:pt x="20993" y="404850"/>
                  </a:lnTo>
                  <a:lnTo>
                    <a:pt x="19253" y="418833"/>
                  </a:lnTo>
                  <a:lnTo>
                    <a:pt x="6134" y="417969"/>
                  </a:lnTo>
                  <a:lnTo>
                    <a:pt x="6134" y="587578"/>
                  </a:lnTo>
                  <a:lnTo>
                    <a:pt x="9626" y="597204"/>
                  </a:lnTo>
                  <a:lnTo>
                    <a:pt x="15748" y="597204"/>
                  </a:lnTo>
                  <a:lnTo>
                    <a:pt x="20104" y="558749"/>
                  </a:lnTo>
                  <a:lnTo>
                    <a:pt x="23622" y="558749"/>
                  </a:lnTo>
                  <a:lnTo>
                    <a:pt x="27990" y="585851"/>
                  </a:lnTo>
                  <a:lnTo>
                    <a:pt x="126796" y="587578"/>
                  </a:lnTo>
                  <a:lnTo>
                    <a:pt x="127673" y="573620"/>
                  </a:lnTo>
                  <a:lnTo>
                    <a:pt x="141668" y="573620"/>
                  </a:lnTo>
                  <a:lnTo>
                    <a:pt x="147777" y="595477"/>
                  </a:lnTo>
                  <a:lnTo>
                    <a:pt x="156527" y="595477"/>
                  </a:lnTo>
                  <a:lnTo>
                    <a:pt x="157403" y="588479"/>
                  </a:lnTo>
                  <a:lnTo>
                    <a:pt x="293801" y="589356"/>
                  </a:lnTo>
                  <a:lnTo>
                    <a:pt x="436333" y="589356"/>
                  </a:lnTo>
                  <a:lnTo>
                    <a:pt x="435444" y="419709"/>
                  </a:lnTo>
                  <a:lnTo>
                    <a:pt x="428472" y="395224"/>
                  </a:lnTo>
                  <a:lnTo>
                    <a:pt x="427583" y="341007"/>
                  </a:lnTo>
                  <a:lnTo>
                    <a:pt x="431088" y="52463"/>
                  </a:lnTo>
                  <a:lnTo>
                    <a:pt x="428898" y="27075"/>
                  </a:lnTo>
                  <a:lnTo>
                    <a:pt x="426710" y="13331"/>
                  </a:lnTo>
                  <a:lnTo>
                    <a:pt x="423212" y="6479"/>
                  </a:lnTo>
                  <a:lnTo>
                    <a:pt x="417093" y="1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3458" y="6390436"/>
              <a:ext cx="143395" cy="22807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29906" y="6390665"/>
              <a:ext cx="137761" cy="206743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946065" y="6418402"/>
              <a:ext cx="29845" cy="344805"/>
            </a:xfrm>
            <a:custGeom>
              <a:avLst/>
              <a:gdLst/>
              <a:ahLst/>
              <a:cxnLst/>
              <a:rect l="l" t="t" r="r" b="b"/>
              <a:pathLst>
                <a:path w="29845" h="344804">
                  <a:moveTo>
                    <a:pt x="29718" y="0"/>
                  </a:moveTo>
                  <a:lnTo>
                    <a:pt x="23596" y="863"/>
                  </a:lnTo>
                  <a:lnTo>
                    <a:pt x="22733" y="280695"/>
                  </a:lnTo>
                  <a:lnTo>
                    <a:pt x="16586" y="280695"/>
                  </a:lnTo>
                  <a:lnTo>
                    <a:pt x="15722" y="274561"/>
                  </a:lnTo>
                  <a:lnTo>
                    <a:pt x="863" y="276313"/>
                  </a:lnTo>
                  <a:lnTo>
                    <a:pt x="0" y="344512"/>
                  </a:lnTo>
                  <a:lnTo>
                    <a:pt x="8724" y="344512"/>
                  </a:lnTo>
                  <a:lnTo>
                    <a:pt x="6985" y="341007"/>
                  </a:lnTo>
                  <a:lnTo>
                    <a:pt x="6985" y="278079"/>
                  </a:lnTo>
                  <a:lnTo>
                    <a:pt x="13106" y="278079"/>
                  </a:lnTo>
                  <a:lnTo>
                    <a:pt x="13970" y="283324"/>
                  </a:lnTo>
                  <a:lnTo>
                    <a:pt x="26212" y="285051"/>
                  </a:lnTo>
                  <a:lnTo>
                    <a:pt x="29718" y="0"/>
                  </a:lnTo>
                  <a:close/>
                </a:path>
              </a:pathLst>
            </a:custGeom>
            <a:solidFill>
              <a:srgbClr val="DE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53050" y="6696481"/>
              <a:ext cx="19685" cy="52069"/>
            </a:xfrm>
            <a:custGeom>
              <a:avLst/>
              <a:gdLst/>
              <a:ahLst/>
              <a:cxnLst/>
              <a:rect l="l" t="t" r="r" b="b"/>
              <a:pathLst>
                <a:path w="19685" h="52070">
                  <a:moveTo>
                    <a:pt x="6121" y="0"/>
                  </a:moveTo>
                  <a:lnTo>
                    <a:pt x="0" y="0"/>
                  </a:lnTo>
                  <a:lnTo>
                    <a:pt x="2616" y="51562"/>
                  </a:lnTo>
                  <a:lnTo>
                    <a:pt x="18351" y="51562"/>
                  </a:lnTo>
                  <a:lnTo>
                    <a:pt x="19227" y="6972"/>
                  </a:lnTo>
                  <a:lnTo>
                    <a:pt x="6985" y="5245"/>
                  </a:lnTo>
                  <a:lnTo>
                    <a:pt x="6121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01222" y="6616255"/>
              <a:ext cx="279806" cy="379996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678476" y="6599415"/>
              <a:ext cx="24765" cy="358775"/>
            </a:xfrm>
            <a:custGeom>
              <a:avLst/>
              <a:gdLst/>
              <a:ahLst/>
              <a:cxnLst/>
              <a:rect l="l" t="t" r="r" b="b"/>
              <a:pathLst>
                <a:path w="24764" h="358775">
                  <a:moveTo>
                    <a:pt x="24485" y="0"/>
                  </a:moveTo>
                  <a:lnTo>
                    <a:pt x="18376" y="0"/>
                  </a:lnTo>
                  <a:lnTo>
                    <a:pt x="17487" y="39331"/>
                  </a:lnTo>
                  <a:lnTo>
                    <a:pt x="13995" y="39331"/>
                  </a:lnTo>
                  <a:lnTo>
                    <a:pt x="12242" y="206362"/>
                  </a:lnTo>
                  <a:lnTo>
                    <a:pt x="17487" y="207225"/>
                  </a:lnTo>
                  <a:lnTo>
                    <a:pt x="17487" y="234327"/>
                  </a:lnTo>
                  <a:lnTo>
                    <a:pt x="0" y="236943"/>
                  </a:lnTo>
                  <a:lnTo>
                    <a:pt x="0" y="243090"/>
                  </a:lnTo>
                  <a:lnTo>
                    <a:pt x="7010" y="242214"/>
                  </a:lnTo>
                  <a:lnTo>
                    <a:pt x="8750" y="255320"/>
                  </a:lnTo>
                  <a:lnTo>
                    <a:pt x="14871" y="256184"/>
                  </a:lnTo>
                  <a:lnTo>
                    <a:pt x="20116" y="308648"/>
                  </a:lnTo>
                  <a:lnTo>
                    <a:pt x="16624" y="307771"/>
                  </a:lnTo>
                  <a:lnTo>
                    <a:pt x="16624" y="356743"/>
                  </a:lnTo>
                  <a:lnTo>
                    <a:pt x="22745" y="358508"/>
                  </a:lnTo>
                  <a:lnTo>
                    <a:pt x="20116" y="139903"/>
                  </a:lnTo>
                  <a:lnTo>
                    <a:pt x="15760" y="134632"/>
                  </a:lnTo>
                  <a:lnTo>
                    <a:pt x="16624" y="93548"/>
                  </a:lnTo>
                  <a:lnTo>
                    <a:pt x="20116" y="91821"/>
                  </a:lnTo>
                  <a:lnTo>
                    <a:pt x="24485" y="0"/>
                  </a:lnTo>
                  <a:close/>
                </a:path>
              </a:pathLst>
            </a:custGeom>
            <a:solidFill>
              <a:srgbClr val="E7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86363" y="6572300"/>
              <a:ext cx="160007" cy="6644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5121" y="6764654"/>
              <a:ext cx="125907" cy="9969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974894" y="6906323"/>
              <a:ext cx="6350" cy="57785"/>
            </a:xfrm>
            <a:custGeom>
              <a:avLst/>
              <a:gdLst/>
              <a:ahLst/>
              <a:cxnLst/>
              <a:rect l="l" t="t" r="r" b="b"/>
              <a:pathLst>
                <a:path w="6350" h="57784">
                  <a:moveTo>
                    <a:pt x="6134" y="0"/>
                  </a:moveTo>
                  <a:lnTo>
                    <a:pt x="888" y="863"/>
                  </a:lnTo>
                  <a:lnTo>
                    <a:pt x="0" y="57708"/>
                  </a:lnTo>
                  <a:lnTo>
                    <a:pt x="6134" y="55968"/>
                  </a:lnTo>
                  <a:lnTo>
                    <a:pt x="6134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5584" y="6747180"/>
              <a:ext cx="142519" cy="212471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544695" y="6362446"/>
              <a:ext cx="423545" cy="18415"/>
            </a:xfrm>
            <a:custGeom>
              <a:avLst/>
              <a:gdLst/>
              <a:ahLst/>
              <a:cxnLst/>
              <a:rect l="l" t="t" r="r" b="b"/>
              <a:pathLst>
                <a:path w="423545" h="18414">
                  <a:moveTo>
                    <a:pt x="0" y="0"/>
                  </a:moveTo>
                  <a:lnTo>
                    <a:pt x="3517" y="18364"/>
                  </a:lnTo>
                  <a:lnTo>
                    <a:pt x="423227" y="18364"/>
                  </a:lnTo>
                  <a:lnTo>
                    <a:pt x="417093" y="1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68596" y="6633209"/>
              <a:ext cx="25400" cy="22225"/>
            </a:xfrm>
            <a:custGeom>
              <a:avLst/>
              <a:gdLst/>
              <a:ahLst/>
              <a:cxnLst/>
              <a:rect l="l" t="t" r="r" b="b"/>
              <a:pathLst>
                <a:path w="25400" h="22225">
                  <a:moveTo>
                    <a:pt x="25082" y="0"/>
                  </a:moveTo>
                  <a:lnTo>
                    <a:pt x="0" y="0"/>
                  </a:lnTo>
                  <a:lnTo>
                    <a:pt x="0" y="22136"/>
                  </a:lnTo>
                  <a:lnTo>
                    <a:pt x="25082" y="22136"/>
                  </a:lnTo>
                  <a:lnTo>
                    <a:pt x="250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68025" y="6636715"/>
              <a:ext cx="27940" cy="14604"/>
            </a:xfrm>
            <a:custGeom>
              <a:avLst/>
              <a:gdLst/>
              <a:ahLst/>
              <a:cxnLst/>
              <a:rect l="l" t="t" r="r" b="b"/>
              <a:pathLst>
                <a:path w="27939" h="14604">
                  <a:moveTo>
                    <a:pt x="27393" y="0"/>
                  </a:moveTo>
                  <a:lnTo>
                    <a:pt x="0" y="571"/>
                  </a:lnTo>
                  <a:lnTo>
                    <a:pt x="0" y="14579"/>
                  </a:lnTo>
                  <a:lnTo>
                    <a:pt x="26238" y="14579"/>
                  </a:lnTo>
                  <a:lnTo>
                    <a:pt x="27393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22443" y="6634391"/>
              <a:ext cx="25400" cy="22225"/>
            </a:xfrm>
            <a:custGeom>
              <a:avLst/>
              <a:gdLst/>
              <a:ahLst/>
              <a:cxnLst/>
              <a:rect l="l" t="t" r="r" b="b"/>
              <a:pathLst>
                <a:path w="25400" h="22225">
                  <a:moveTo>
                    <a:pt x="25069" y="0"/>
                  </a:moveTo>
                  <a:lnTo>
                    <a:pt x="0" y="0"/>
                  </a:lnTo>
                  <a:lnTo>
                    <a:pt x="0" y="22148"/>
                  </a:lnTo>
                  <a:lnTo>
                    <a:pt x="25069" y="22148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921859" y="6637870"/>
              <a:ext cx="27940" cy="14604"/>
            </a:xfrm>
            <a:custGeom>
              <a:avLst/>
              <a:gdLst/>
              <a:ahLst/>
              <a:cxnLst/>
              <a:rect l="l" t="t" r="r" b="b"/>
              <a:pathLst>
                <a:path w="27939" h="14604">
                  <a:moveTo>
                    <a:pt x="27406" y="0"/>
                  </a:moveTo>
                  <a:lnTo>
                    <a:pt x="0" y="609"/>
                  </a:lnTo>
                  <a:lnTo>
                    <a:pt x="0" y="14579"/>
                  </a:lnTo>
                  <a:lnTo>
                    <a:pt x="26225" y="14579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38306" y="6447840"/>
              <a:ext cx="6985" cy="20955"/>
            </a:xfrm>
            <a:custGeom>
              <a:avLst/>
              <a:gdLst/>
              <a:ahLst/>
              <a:cxnLst/>
              <a:rect l="l" t="t" r="r" b="b"/>
              <a:pathLst>
                <a:path w="6985" h="20954">
                  <a:moveTo>
                    <a:pt x="6388" y="0"/>
                  </a:moveTo>
                  <a:lnTo>
                    <a:pt x="876" y="0"/>
                  </a:lnTo>
                  <a:lnTo>
                    <a:pt x="0" y="20701"/>
                  </a:lnTo>
                  <a:lnTo>
                    <a:pt x="6388" y="20701"/>
                  </a:lnTo>
                  <a:lnTo>
                    <a:pt x="63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538306" y="6468541"/>
              <a:ext cx="27940" cy="351790"/>
            </a:xfrm>
            <a:custGeom>
              <a:avLst/>
              <a:gdLst/>
              <a:ahLst/>
              <a:cxnLst/>
              <a:rect l="l" t="t" r="r" b="b"/>
              <a:pathLst>
                <a:path w="27939" h="351790">
                  <a:moveTo>
                    <a:pt x="6388" y="0"/>
                  </a:moveTo>
                  <a:lnTo>
                    <a:pt x="0" y="0"/>
                  </a:lnTo>
                  <a:lnTo>
                    <a:pt x="2908" y="351218"/>
                  </a:lnTo>
                  <a:lnTo>
                    <a:pt x="9918" y="351497"/>
                  </a:lnTo>
                  <a:lnTo>
                    <a:pt x="7277" y="279501"/>
                  </a:lnTo>
                  <a:lnTo>
                    <a:pt x="25920" y="277190"/>
                  </a:lnTo>
                  <a:lnTo>
                    <a:pt x="27381" y="233184"/>
                  </a:lnTo>
                  <a:lnTo>
                    <a:pt x="10769" y="232283"/>
                  </a:lnTo>
                  <a:lnTo>
                    <a:pt x="9601" y="227622"/>
                  </a:lnTo>
                  <a:lnTo>
                    <a:pt x="6388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38865" y="6509067"/>
              <a:ext cx="8890" cy="127635"/>
            </a:xfrm>
            <a:custGeom>
              <a:avLst/>
              <a:gdLst/>
              <a:ahLst/>
              <a:cxnLst/>
              <a:rect l="l" t="t" r="r" b="b"/>
              <a:pathLst>
                <a:path w="8889" h="127634">
                  <a:moveTo>
                    <a:pt x="6146" y="0"/>
                  </a:moveTo>
                  <a:lnTo>
                    <a:pt x="0" y="0"/>
                  </a:lnTo>
                  <a:lnTo>
                    <a:pt x="0" y="1143"/>
                  </a:lnTo>
                  <a:lnTo>
                    <a:pt x="6146" y="1447"/>
                  </a:lnTo>
                  <a:lnTo>
                    <a:pt x="6146" y="0"/>
                  </a:lnTo>
                  <a:close/>
                </a:path>
                <a:path w="8889" h="127634">
                  <a:moveTo>
                    <a:pt x="8763" y="127355"/>
                  </a:moveTo>
                  <a:lnTo>
                    <a:pt x="8166" y="124142"/>
                  </a:lnTo>
                  <a:lnTo>
                    <a:pt x="1181" y="124142"/>
                  </a:lnTo>
                  <a:lnTo>
                    <a:pt x="1473" y="127355"/>
                  </a:lnTo>
                  <a:lnTo>
                    <a:pt x="8763" y="1273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46460" y="6762051"/>
              <a:ext cx="4445" cy="78105"/>
            </a:xfrm>
            <a:custGeom>
              <a:avLst/>
              <a:gdLst/>
              <a:ahLst/>
              <a:cxnLst/>
              <a:rect l="l" t="t" r="r" b="b"/>
              <a:pathLst>
                <a:path w="4445" h="78104">
                  <a:moveTo>
                    <a:pt x="1447" y="0"/>
                  </a:moveTo>
                  <a:lnTo>
                    <a:pt x="0" y="571"/>
                  </a:lnTo>
                  <a:lnTo>
                    <a:pt x="1168" y="40805"/>
                  </a:lnTo>
                  <a:lnTo>
                    <a:pt x="2628" y="40805"/>
                  </a:lnTo>
                  <a:lnTo>
                    <a:pt x="2628" y="77520"/>
                  </a:lnTo>
                  <a:lnTo>
                    <a:pt x="4076" y="77520"/>
                  </a:lnTo>
                  <a:lnTo>
                    <a:pt x="4076" y="18364"/>
                  </a:lnTo>
                  <a:lnTo>
                    <a:pt x="1752" y="18364"/>
                  </a:lnTo>
                  <a:lnTo>
                    <a:pt x="1447" y="0"/>
                  </a:lnTo>
                  <a:close/>
                </a:path>
              </a:pathLst>
            </a:custGeom>
            <a:solidFill>
              <a:srgbClr val="5B5C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470374" y="6376733"/>
              <a:ext cx="74295" cy="605790"/>
            </a:xfrm>
            <a:custGeom>
              <a:avLst/>
              <a:gdLst/>
              <a:ahLst/>
              <a:cxnLst/>
              <a:rect l="l" t="t" r="r" b="b"/>
              <a:pathLst>
                <a:path w="74295" h="605790">
                  <a:moveTo>
                    <a:pt x="41402" y="0"/>
                  </a:moveTo>
                  <a:lnTo>
                    <a:pt x="40513" y="7874"/>
                  </a:lnTo>
                  <a:lnTo>
                    <a:pt x="24485" y="7569"/>
                  </a:lnTo>
                  <a:lnTo>
                    <a:pt x="24206" y="571"/>
                  </a:lnTo>
                  <a:lnTo>
                    <a:pt x="0" y="1155"/>
                  </a:lnTo>
                  <a:lnTo>
                    <a:pt x="7315" y="605066"/>
                  </a:lnTo>
                  <a:lnTo>
                    <a:pt x="73736" y="605663"/>
                  </a:lnTo>
                  <a:lnTo>
                    <a:pt x="69672" y="32372"/>
                  </a:lnTo>
                  <a:lnTo>
                    <a:pt x="64147" y="279"/>
                  </a:lnTo>
                  <a:lnTo>
                    <a:pt x="41402" y="0"/>
                  </a:lnTo>
                  <a:close/>
                </a:path>
              </a:pathLst>
            </a:custGeom>
            <a:solidFill>
              <a:srgbClr val="C9CB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489323" y="6755053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4">
                  <a:moveTo>
                    <a:pt x="29413" y="0"/>
                  </a:moveTo>
                  <a:lnTo>
                    <a:pt x="8496" y="0"/>
                  </a:lnTo>
                  <a:lnTo>
                    <a:pt x="0" y="7162"/>
                  </a:lnTo>
                  <a:lnTo>
                    <a:pt x="0" y="24866"/>
                  </a:lnTo>
                  <a:lnTo>
                    <a:pt x="8496" y="32054"/>
                  </a:lnTo>
                  <a:lnTo>
                    <a:pt x="29413" y="32054"/>
                  </a:lnTo>
                  <a:lnTo>
                    <a:pt x="37896" y="24866"/>
                  </a:lnTo>
                  <a:lnTo>
                    <a:pt x="37896" y="16040"/>
                  </a:lnTo>
                  <a:lnTo>
                    <a:pt x="37896" y="7162"/>
                  </a:lnTo>
                  <a:lnTo>
                    <a:pt x="294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92218" y="6755053"/>
              <a:ext cx="31750" cy="30480"/>
            </a:xfrm>
            <a:custGeom>
              <a:avLst/>
              <a:gdLst/>
              <a:ahLst/>
              <a:cxnLst/>
              <a:rect l="l" t="t" r="r" b="b"/>
              <a:pathLst>
                <a:path w="31750" h="30479">
                  <a:moveTo>
                    <a:pt x="24447" y="0"/>
                  </a:moveTo>
                  <a:lnTo>
                    <a:pt x="7048" y="0"/>
                  </a:lnTo>
                  <a:lnTo>
                    <a:pt x="0" y="6769"/>
                  </a:lnTo>
                  <a:lnTo>
                    <a:pt x="0" y="23507"/>
                  </a:lnTo>
                  <a:lnTo>
                    <a:pt x="7048" y="30327"/>
                  </a:lnTo>
                  <a:lnTo>
                    <a:pt x="24447" y="30327"/>
                  </a:lnTo>
                  <a:lnTo>
                    <a:pt x="31508" y="23507"/>
                  </a:lnTo>
                  <a:lnTo>
                    <a:pt x="31508" y="15151"/>
                  </a:lnTo>
                  <a:lnTo>
                    <a:pt x="31508" y="6769"/>
                  </a:lnTo>
                  <a:lnTo>
                    <a:pt x="24447" y="0"/>
                  </a:lnTo>
                  <a:close/>
                </a:path>
              </a:pathLst>
            </a:custGeom>
            <a:solidFill>
              <a:srgbClr val="8B8D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498644" y="6763804"/>
              <a:ext cx="20320" cy="14604"/>
            </a:xfrm>
            <a:custGeom>
              <a:avLst/>
              <a:gdLst/>
              <a:ahLst/>
              <a:cxnLst/>
              <a:rect l="l" t="t" r="r" b="b"/>
              <a:pathLst>
                <a:path w="20320" h="14604">
                  <a:moveTo>
                    <a:pt x="13995" y="0"/>
                  </a:moveTo>
                  <a:lnTo>
                    <a:pt x="8178" y="2324"/>
                  </a:lnTo>
                  <a:lnTo>
                    <a:pt x="1181" y="0"/>
                  </a:lnTo>
                  <a:lnTo>
                    <a:pt x="0" y="2324"/>
                  </a:lnTo>
                  <a:lnTo>
                    <a:pt x="5842" y="5829"/>
                  </a:lnTo>
                  <a:lnTo>
                    <a:pt x="5245" y="11645"/>
                  </a:lnTo>
                  <a:lnTo>
                    <a:pt x="9334" y="10477"/>
                  </a:lnTo>
                  <a:lnTo>
                    <a:pt x="18084" y="14579"/>
                  </a:lnTo>
                  <a:lnTo>
                    <a:pt x="19824" y="12814"/>
                  </a:lnTo>
                  <a:lnTo>
                    <a:pt x="13995" y="8737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491672" y="6946836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4">
                  <a:moveTo>
                    <a:pt x="29400" y="0"/>
                  </a:moveTo>
                  <a:lnTo>
                    <a:pt x="8470" y="0"/>
                  </a:lnTo>
                  <a:lnTo>
                    <a:pt x="0" y="7175"/>
                  </a:lnTo>
                  <a:lnTo>
                    <a:pt x="0" y="24866"/>
                  </a:lnTo>
                  <a:lnTo>
                    <a:pt x="8470" y="32067"/>
                  </a:lnTo>
                  <a:lnTo>
                    <a:pt x="29400" y="32067"/>
                  </a:lnTo>
                  <a:lnTo>
                    <a:pt x="37871" y="24866"/>
                  </a:lnTo>
                  <a:lnTo>
                    <a:pt x="37871" y="16027"/>
                  </a:lnTo>
                  <a:lnTo>
                    <a:pt x="37871" y="7175"/>
                  </a:lnTo>
                  <a:lnTo>
                    <a:pt x="29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94555" y="6946823"/>
              <a:ext cx="31750" cy="30480"/>
            </a:xfrm>
            <a:custGeom>
              <a:avLst/>
              <a:gdLst/>
              <a:ahLst/>
              <a:cxnLst/>
              <a:rect l="l" t="t" r="r" b="b"/>
              <a:pathLst>
                <a:path w="31750" h="30479">
                  <a:moveTo>
                    <a:pt x="24447" y="0"/>
                  </a:moveTo>
                  <a:lnTo>
                    <a:pt x="7061" y="0"/>
                  </a:lnTo>
                  <a:lnTo>
                    <a:pt x="0" y="6781"/>
                  </a:lnTo>
                  <a:lnTo>
                    <a:pt x="0" y="23520"/>
                  </a:lnTo>
                  <a:lnTo>
                    <a:pt x="7061" y="30327"/>
                  </a:lnTo>
                  <a:lnTo>
                    <a:pt x="24447" y="30327"/>
                  </a:lnTo>
                  <a:lnTo>
                    <a:pt x="31483" y="23520"/>
                  </a:lnTo>
                  <a:lnTo>
                    <a:pt x="31483" y="15151"/>
                  </a:lnTo>
                  <a:lnTo>
                    <a:pt x="31483" y="6781"/>
                  </a:lnTo>
                  <a:lnTo>
                    <a:pt x="24447" y="0"/>
                  </a:lnTo>
                  <a:close/>
                </a:path>
              </a:pathLst>
            </a:custGeom>
            <a:solidFill>
              <a:srgbClr val="8B8D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00981" y="6955599"/>
              <a:ext cx="20320" cy="14604"/>
            </a:xfrm>
            <a:custGeom>
              <a:avLst/>
              <a:gdLst/>
              <a:ahLst/>
              <a:cxnLst/>
              <a:rect l="l" t="t" r="r" b="b"/>
              <a:pathLst>
                <a:path w="20320" h="14604">
                  <a:moveTo>
                    <a:pt x="13995" y="0"/>
                  </a:moveTo>
                  <a:lnTo>
                    <a:pt x="8153" y="2324"/>
                  </a:lnTo>
                  <a:lnTo>
                    <a:pt x="1168" y="0"/>
                  </a:lnTo>
                  <a:lnTo>
                    <a:pt x="0" y="2324"/>
                  </a:lnTo>
                  <a:lnTo>
                    <a:pt x="5842" y="5803"/>
                  </a:lnTo>
                  <a:lnTo>
                    <a:pt x="5257" y="11645"/>
                  </a:lnTo>
                  <a:lnTo>
                    <a:pt x="9321" y="10464"/>
                  </a:lnTo>
                  <a:lnTo>
                    <a:pt x="18072" y="14541"/>
                  </a:lnTo>
                  <a:lnTo>
                    <a:pt x="19799" y="12814"/>
                  </a:lnTo>
                  <a:lnTo>
                    <a:pt x="13995" y="8712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88751" y="6599986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4">
                  <a:moveTo>
                    <a:pt x="29400" y="0"/>
                  </a:moveTo>
                  <a:lnTo>
                    <a:pt x="8483" y="0"/>
                  </a:lnTo>
                  <a:lnTo>
                    <a:pt x="0" y="7162"/>
                  </a:lnTo>
                  <a:lnTo>
                    <a:pt x="0" y="24892"/>
                  </a:lnTo>
                  <a:lnTo>
                    <a:pt x="8483" y="32054"/>
                  </a:lnTo>
                  <a:lnTo>
                    <a:pt x="29400" y="32054"/>
                  </a:lnTo>
                  <a:lnTo>
                    <a:pt x="37884" y="24892"/>
                  </a:lnTo>
                  <a:lnTo>
                    <a:pt x="37884" y="16040"/>
                  </a:lnTo>
                  <a:lnTo>
                    <a:pt x="37884" y="7162"/>
                  </a:lnTo>
                  <a:lnTo>
                    <a:pt x="29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91659" y="6599986"/>
              <a:ext cx="31750" cy="30480"/>
            </a:xfrm>
            <a:custGeom>
              <a:avLst/>
              <a:gdLst/>
              <a:ahLst/>
              <a:cxnLst/>
              <a:rect l="l" t="t" r="r" b="b"/>
              <a:pathLst>
                <a:path w="31750" h="30479">
                  <a:moveTo>
                    <a:pt x="24434" y="0"/>
                  </a:moveTo>
                  <a:lnTo>
                    <a:pt x="7035" y="0"/>
                  </a:lnTo>
                  <a:lnTo>
                    <a:pt x="0" y="6794"/>
                  </a:lnTo>
                  <a:lnTo>
                    <a:pt x="0" y="23533"/>
                  </a:lnTo>
                  <a:lnTo>
                    <a:pt x="7035" y="30327"/>
                  </a:lnTo>
                  <a:lnTo>
                    <a:pt x="24434" y="30327"/>
                  </a:lnTo>
                  <a:lnTo>
                    <a:pt x="31470" y="23533"/>
                  </a:lnTo>
                  <a:lnTo>
                    <a:pt x="31470" y="15163"/>
                  </a:lnTo>
                  <a:lnTo>
                    <a:pt x="31470" y="6794"/>
                  </a:lnTo>
                  <a:lnTo>
                    <a:pt x="24434" y="0"/>
                  </a:lnTo>
                  <a:close/>
                </a:path>
              </a:pathLst>
            </a:custGeom>
            <a:solidFill>
              <a:srgbClr val="8B8D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98073" y="6608737"/>
              <a:ext cx="20320" cy="14604"/>
            </a:xfrm>
            <a:custGeom>
              <a:avLst/>
              <a:gdLst/>
              <a:ahLst/>
              <a:cxnLst/>
              <a:rect l="l" t="t" r="r" b="b"/>
              <a:pathLst>
                <a:path w="20320" h="14604">
                  <a:moveTo>
                    <a:pt x="13995" y="0"/>
                  </a:moveTo>
                  <a:lnTo>
                    <a:pt x="8166" y="2324"/>
                  </a:lnTo>
                  <a:lnTo>
                    <a:pt x="1155" y="0"/>
                  </a:lnTo>
                  <a:lnTo>
                    <a:pt x="0" y="2324"/>
                  </a:lnTo>
                  <a:lnTo>
                    <a:pt x="5829" y="5829"/>
                  </a:lnTo>
                  <a:lnTo>
                    <a:pt x="5245" y="11658"/>
                  </a:lnTo>
                  <a:lnTo>
                    <a:pt x="9321" y="10502"/>
                  </a:lnTo>
                  <a:lnTo>
                    <a:pt x="18059" y="14566"/>
                  </a:lnTo>
                  <a:lnTo>
                    <a:pt x="19812" y="12814"/>
                  </a:lnTo>
                  <a:lnTo>
                    <a:pt x="13995" y="8737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487583" y="6412877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5">
                  <a:moveTo>
                    <a:pt x="29413" y="0"/>
                  </a:moveTo>
                  <a:lnTo>
                    <a:pt x="8483" y="0"/>
                  </a:lnTo>
                  <a:lnTo>
                    <a:pt x="0" y="7162"/>
                  </a:lnTo>
                  <a:lnTo>
                    <a:pt x="0" y="24892"/>
                  </a:lnTo>
                  <a:lnTo>
                    <a:pt x="8483" y="32054"/>
                  </a:lnTo>
                  <a:lnTo>
                    <a:pt x="29413" y="32054"/>
                  </a:lnTo>
                  <a:lnTo>
                    <a:pt x="37884" y="24892"/>
                  </a:lnTo>
                  <a:lnTo>
                    <a:pt x="37884" y="16014"/>
                  </a:lnTo>
                  <a:lnTo>
                    <a:pt x="37884" y="7162"/>
                  </a:lnTo>
                  <a:lnTo>
                    <a:pt x="294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90491" y="6412877"/>
              <a:ext cx="31750" cy="30480"/>
            </a:xfrm>
            <a:custGeom>
              <a:avLst/>
              <a:gdLst/>
              <a:ahLst/>
              <a:cxnLst/>
              <a:rect l="l" t="t" r="r" b="b"/>
              <a:pathLst>
                <a:path w="31750" h="30479">
                  <a:moveTo>
                    <a:pt x="24434" y="0"/>
                  </a:moveTo>
                  <a:lnTo>
                    <a:pt x="7023" y="0"/>
                  </a:lnTo>
                  <a:lnTo>
                    <a:pt x="0" y="6781"/>
                  </a:lnTo>
                  <a:lnTo>
                    <a:pt x="0" y="23494"/>
                  </a:lnTo>
                  <a:lnTo>
                    <a:pt x="7023" y="30302"/>
                  </a:lnTo>
                  <a:lnTo>
                    <a:pt x="24434" y="30302"/>
                  </a:lnTo>
                  <a:lnTo>
                    <a:pt x="31483" y="23494"/>
                  </a:lnTo>
                  <a:lnTo>
                    <a:pt x="31483" y="15151"/>
                  </a:lnTo>
                  <a:lnTo>
                    <a:pt x="31483" y="6781"/>
                  </a:lnTo>
                  <a:lnTo>
                    <a:pt x="24434" y="0"/>
                  </a:lnTo>
                  <a:close/>
                </a:path>
              </a:pathLst>
            </a:custGeom>
            <a:solidFill>
              <a:srgbClr val="8B8D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96904" y="6421615"/>
              <a:ext cx="20320" cy="14604"/>
            </a:xfrm>
            <a:custGeom>
              <a:avLst/>
              <a:gdLst/>
              <a:ahLst/>
              <a:cxnLst/>
              <a:rect l="l" t="t" r="r" b="b"/>
              <a:pathLst>
                <a:path w="20320" h="14604">
                  <a:moveTo>
                    <a:pt x="13982" y="0"/>
                  </a:moveTo>
                  <a:lnTo>
                    <a:pt x="8153" y="2336"/>
                  </a:lnTo>
                  <a:lnTo>
                    <a:pt x="1168" y="0"/>
                  </a:lnTo>
                  <a:lnTo>
                    <a:pt x="0" y="2336"/>
                  </a:lnTo>
                  <a:lnTo>
                    <a:pt x="5829" y="5829"/>
                  </a:lnTo>
                  <a:lnTo>
                    <a:pt x="5245" y="11658"/>
                  </a:lnTo>
                  <a:lnTo>
                    <a:pt x="9334" y="10490"/>
                  </a:lnTo>
                  <a:lnTo>
                    <a:pt x="18072" y="14579"/>
                  </a:lnTo>
                  <a:lnTo>
                    <a:pt x="19824" y="12827"/>
                  </a:lnTo>
                  <a:lnTo>
                    <a:pt x="13982" y="8737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490491" y="679409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19240" y="0"/>
                  </a:moveTo>
                  <a:lnTo>
                    <a:pt x="11749" y="1513"/>
                  </a:lnTo>
                  <a:lnTo>
                    <a:pt x="5634" y="5640"/>
                  </a:lnTo>
                  <a:lnTo>
                    <a:pt x="1511" y="11760"/>
                  </a:lnTo>
                  <a:lnTo>
                    <a:pt x="0" y="19253"/>
                  </a:lnTo>
                  <a:lnTo>
                    <a:pt x="1511" y="26744"/>
                  </a:lnTo>
                  <a:lnTo>
                    <a:pt x="5634" y="32859"/>
                  </a:lnTo>
                  <a:lnTo>
                    <a:pt x="11749" y="36982"/>
                  </a:lnTo>
                  <a:lnTo>
                    <a:pt x="19240" y="38493"/>
                  </a:lnTo>
                  <a:lnTo>
                    <a:pt x="26720" y="36982"/>
                  </a:lnTo>
                  <a:lnTo>
                    <a:pt x="32837" y="32859"/>
                  </a:lnTo>
                  <a:lnTo>
                    <a:pt x="36965" y="26744"/>
                  </a:lnTo>
                  <a:lnTo>
                    <a:pt x="38480" y="19253"/>
                  </a:lnTo>
                  <a:lnTo>
                    <a:pt x="36965" y="11760"/>
                  </a:lnTo>
                  <a:lnTo>
                    <a:pt x="32837" y="5640"/>
                  </a:lnTo>
                  <a:lnTo>
                    <a:pt x="26720" y="1513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A3A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93984" y="6795871"/>
              <a:ext cx="34290" cy="36830"/>
            </a:xfrm>
            <a:custGeom>
              <a:avLst/>
              <a:gdLst/>
              <a:ahLst/>
              <a:cxnLst/>
              <a:rect l="l" t="t" r="r" b="b"/>
              <a:pathLst>
                <a:path w="34289" h="36829">
                  <a:moveTo>
                    <a:pt x="16903" y="0"/>
                  </a:moveTo>
                  <a:lnTo>
                    <a:pt x="1181" y="1739"/>
                  </a:lnTo>
                  <a:lnTo>
                    <a:pt x="0" y="11645"/>
                  </a:lnTo>
                  <a:lnTo>
                    <a:pt x="8718" y="30068"/>
                  </a:lnTo>
                  <a:lnTo>
                    <a:pt x="15025" y="36633"/>
                  </a:lnTo>
                  <a:lnTo>
                    <a:pt x="21983" y="31719"/>
                  </a:lnTo>
                  <a:lnTo>
                    <a:pt x="32651" y="15709"/>
                  </a:lnTo>
                  <a:lnTo>
                    <a:pt x="34048" y="6627"/>
                  </a:lnTo>
                  <a:lnTo>
                    <a:pt x="32873" y="1963"/>
                  </a:lnTo>
                  <a:lnTo>
                    <a:pt x="27651" y="245"/>
                  </a:lnTo>
                  <a:lnTo>
                    <a:pt x="16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89323" y="6558597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19253" y="0"/>
                  </a:moveTo>
                  <a:lnTo>
                    <a:pt x="11760" y="1513"/>
                  </a:lnTo>
                  <a:lnTo>
                    <a:pt x="5640" y="5640"/>
                  </a:lnTo>
                  <a:lnTo>
                    <a:pt x="1513" y="11760"/>
                  </a:lnTo>
                  <a:lnTo>
                    <a:pt x="0" y="19253"/>
                  </a:lnTo>
                  <a:lnTo>
                    <a:pt x="1513" y="26742"/>
                  </a:lnTo>
                  <a:lnTo>
                    <a:pt x="5640" y="32853"/>
                  </a:lnTo>
                  <a:lnTo>
                    <a:pt x="11760" y="36971"/>
                  </a:lnTo>
                  <a:lnTo>
                    <a:pt x="19253" y="38481"/>
                  </a:lnTo>
                  <a:lnTo>
                    <a:pt x="26736" y="36971"/>
                  </a:lnTo>
                  <a:lnTo>
                    <a:pt x="32848" y="32853"/>
                  </a:lnTo>
                  <a:lnTo>
                    <a:pt x="36969" y="26742"/>
                  </a:lnTo>
                  <a:lnTo>
                    <a:pt x="38480" y="19253"/>
                  </a:lnTo>
                  <a:lnTo>
                    <a:pt x="36969" y="11760"/>
                  </a:lnTo>
                  <a:lnTo>
                    <a:pt x="32848" y="5640"/>
                  </a:lnTo>
                  <a:lnTo>
                    <a:pt x="26736" y="1513"/>
                  </a:lnTo>
                  <a:lnTo>
                    <a:pt x="19253" y="0"/>
                  </a:lnTo>
                  <a:close/>
                </a:path>
              </a:pathLst>
            </a:custGeom>
            <a:solidFill>
              <a:srgbClr val="A3A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492815" y="6457188"/>
              <a:ext cx="34290" cy="477520"/>
            </a:xfrm>
            <a:custGeom>
              <a:avLst/>
              <a:gdLst/>
              <a:ahLst/>
              <a:cxnLst/>
              <a:rect l="l" t="t" r="r" b="b"/>
              <a:pathLst>
                <a:path w="34289" h="477520">
                  <a:moveTo>
                    <a:pt x="18592" y="2070"/>
                  </a:moveTo>
                  <a:lnTo>
                    <a:pt x="16395" y="0"/>
                  </a:lnTo>
                  <a:lnTo>
                    <a:pt x="11010" y="0"/>
                  </a:lnTo>
                  <a:lnTo>
                    <a:pt x="8801" y="2070"/>
                  </a:lnTo>
                  <a:lnTo>
                    <a:pt x="8801" y="7200"/>
                  </a:lnTo>
                  <a:lnTo>
                    <a:pt x="11010" y="9296"/>
                  </a:lnTo>
                  <a:lnTo>
                    <a:pt x="16395" y="9296"/>
                  </a:lnTo>
                  <a:lnTo>
                    <a:pt x="18592" y="7200"/>
                  </a:lnTo>
                  <a:lnTo>
                    <a:pt x="18592" y="4635"/>
                  </a:lnTo>
                  <a:lnTo>
                    <a:pt x="18592" y="2070"/>
                  </a:lnTo>
                  <a:close/>
                </a:path>
                <a:path w="34289" h="477520">
                  <a:moveTo>
                    <a:pt x="19773" y="187452"/>
                  </a:moveTo>
                  <a:lnTo>
                    <a:pt x="17589" y="185356"/>
                  </a:lnTo>
                  <a:lnTo>
                    <a:pt x="12166" y="185356"/>
                  </a:lnTo>
                  <a:lnTo>
                    <a:pt x="9994" y="187452"/>
                  </a:lnTo>
                  <a:lnTo>
                    <a:pt x="9994" y="192582"/>
                  </a:lnTo>
                  <a:lnTo>
                    <a:pt x="12166" y="194691"/>
                  </a:lnTo>
                  <a:lnTo>
                    <a:pt x="17589" y="194691"/>
                  </a:lnTo>
                  <a:lnTo>
                    <a:pt x="19773" y="192582"/>
                  </a:lnTo>
                  <a:lnTo>
                    <a:pt x="19773" y="190017"/>
                  </a:lnTo>
                  <a:lnTo>
                    <a:pt x="19773" y="187452"/>
                  </a:lnTo>
                  <a:close/>
                </a:path>
                <a:path w="34289" h="477520">
                  <a:moveTo>
                    <a:pt x="20358" y="281305"/>
                  </a:moveTo>
                  <a:lnTo>
                    <a:pt x="18161" y="279196"/>
                  </a:lnTo>
                  <a:lnTo>
                    <a:pt x="12763" y="279196"/>
                  </a:lnTo>
                  <a:lnTo>
                    <a:pt x="10566" y="281305"/>
                  </a:lnTo>
                  <a:lnTo>
                    <a:pt x="10566" y="286448"/>
                  </a:lnTo>
                  <a:lnTo>
                    <a:pt x="12763" y="288544"/>
                  </a:lnTo>
                  <a:lnTo>
                    <a:pt x="18161" y="288544"/>
                  </a:lnTo>
                  <a:lnTo>
                    <a:pt x="20358" y="286448"/>
                  </a:lnTo>
                  <a:lnTo>
                    <a:pt x="20358" y="283870"/>
                  </a:lnTo>
                  <a:lnTo>
                    <a:pt x="20358" y="281305"/>
                  </a:lnTo>
                  <a:close/>
                </a:path>
                <a:path w="34289" h="477520">
                  <a:moveTo>
                    <a:pt x="22098" y="413613"/>
                  </a:moveTo>
                  <a:lnTo>
                    <a:pt x="19913" y="411518"/>
                  </a:lnTo>
                  <a:lnTo>
                    <a:pt x="14503" y="411518"/>
                  </a:lnTo>
                  <a:lnTo>
                    <a:pt x="12306" y="413613"/>
                  </a:lnTo>
                  <a:lnTo>
                    <a:pt x="12306" y="418769"/>
                  </a:lnTo>
                  <a:lnTo>
                    <a:pt x="14503" y="420865"/>
                  </a:lnTo>
                  <a:lnTo>
                    <a:pt x="19913" y="420865"/>
                  </a:lnTo>
                  <a:lnTo>
                    <a:pt x="22098" y="418769"/>
                  </a:lnTo>
                  <a:lnTo>
                    <a:pt x="22098" y="416204"/>
                  </a:lnTo>
                  <a:lnTo>
                    <a:pt x="22098" y="413613"/>
                  </a:lnTo>
                  <a:close/>
                </a:path>
                <a:path w="34289" h="477520">
                  <a:moveTo>
                    <a:pt x="23266" y="470166"/>
                  </a:moveTo>
                  <a:lnTo>
                    <a:pt x="21069" y="468058"/>
                  </a:lnTo>
                  <a:lnTo>
                    <a:pt x="15684" y="468058"/>
                  </a:lnTo>
                  <a:lnTo>
                    <a:pt x="13487" y="470166"/>
                  </a:lnTo>
                  <a:lnTo>
                    <a:pt x="13487" y="475310"/>
                  </a:lnTo>
                  <a:lnTo>
                    <a:pt x="15684" y="477405"/>
                  </a:lnTo>
                  <a:lnTo>
                    <a:pt x="21069" y="477405"/>
                  </a:lnTo>
                  <a:lnTo>
                    <a:pt x="23266" y="475310"/>
                  </a:lnTo>
                  <a:lnTo>
                    <a:pt x="23266" y="472744"/>
                  </a:lnTo>
                  <a:lnTo>
                    <a:pt x="23266" y="470166"/>
                  </a:lnTo>
                  <a:close/>
                </a:path>
                <a:path w="34289" h="477520">
                  <a:moveTo>
                    <a:pt x="34048" y="109804"/>
                  </a:moveTo>
                  <a:lnTo>
                    <a:pt x="32867" y="105130"/>
                  </a:lnTo>
                  <a:lnTo>
                    <a:pt x="27647" y="103416"/>
                  </a:lnTo>
                  <a:lnTo>
                    <a:pt x="16916" y="103162"/>
                  </a:lnTo>
                  <a:lnTo>
                    <a:pt x="1168" y="104927"/>
                  </a:lnTo>
                  <a:lnTo>
                    <a:pt x="0" y="114833"/>
                  </a:lnTo>
                  <a:lnTo>
                    <a:pt x="8712" y="133261"/>
                  </a:lnTo>
                  <a:lnTo>
                    <a:pt x="15024" y="139827"/>
                  </a:lnTo>
                  <a:lnTo>
                    <a:pt x="21983" y="134912"/>
                  </a:lnTo>
                  <a:lnTo>
                    <a:pt x="32664" y="118897"/>
                  </a:lnTo>
                  <a:lnTo>
                    <a:pt x="34048" y="1098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58754" y="6818591"/>
              <a:ext cx="120014" cy="66040"/>
            </a:xfrm>
            <a:custGeom>
              <a:avLst/>
              <a:gdLst/>
              <a:ahLst/>
              <a:cxnLst/>
              <a:rect l="l" t="t" r="r" b="b"/>
              <a:pathLst>
                <a:path w="120014" h="66040">
                  <a:moveTo>
                    <a:pt x="584" y="0"/>
                  </a:moveTo>
                  <a:lnTo>
                    <a:pt x="0" y="65849"/>
                  </a:lnTo>
                  <a:lnTo>
                    <a:pt x="119506" y="65290"/>
                  </a:lnTo>
                  <a:lnTo>
                    <a:pt x="115989" y="584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62538" y="6822389"/>
              <a:ext cx="109855" cy="2540"/>
            </a:xfrm>
            <a:custGeom>
              <a:avLst/>
              <a:gdLst/>
              <a:ahLst/>
              <a:cxnLst/>
              <a:rect l="l" t="t" r="r" b="b"/>
              <a:pathLst>
                <a:path w="109854" h="2540">
                  <a:moveTo>
                    <a:pt x="0" y="0"/>
                  </a:moveTo>
                  <a:lnTo>
                    <a:pt x="0" y="2057"/>
                  </a:lnTo>
                  <a:lnTo>
                    <a:pt x="109105" y="2057"/>
                  </a:lnTo>
                  <a:lnTo>
                    <a:pt x="109296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58754" y="6626212"/>
              <a:ext cx="116205" cy="66040"/>
            </a:xfrm>
            <a:custGeom>
              <a:avLst/>
              <a:gdLst/>
              <a:ahLst/>
              <a:cxnLst/>
              <a:rect l="l" t="t" r="r" b="b"/>
              <a:pathLst>
                <a:path w="116204" h="66040">
                  <a:moveTo>
                    <a:pt x="571" y="0"/>
                  </a:moveTo>
                  <a:lnTo>
                    <a:pt x="0" y="65887"/>
                  </a:lnTo>
                  <a:lnTo>
                    <a:pt x="115989" y="65303"/>
                  </a:lnTo>
                  <a:lnTo>
                    <a:pt x="112610" y="584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362437" y="6630009"/>
              <a:ext cx="106680" cy="2540"/>
            </a:xfrm>
            <a:custGeom>
              <a:avLst/>
              <a:gdLst/>
              <a:ahLst/>
              <a:cxnLst/>
              <a:rect l="l" t="t" r="r" b="b"/>
              <a:pathLst>
                <a:path w="106679" h="2540">
                  <a:moveTo>
                    <a:pt x="0" y="0"/>
                  </a:moveTo>
                  <a:lnTo>
                    <a:pt x="0" y="2032"/>
                  </a:lnTo>
                  <a:lnTo>
                    <a:pt x="105905" y="2032"/>
                  </a:lnTo>
                  <a:lnTo>
                    <a:pt x="106095" y="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358754" y="6447840"/>
              <a:ext cx="114300" cy="66040"/>
            </a:xfrm>
            <a:custGeom>
              <a:avLst/>
              <a:gdLst/>
              <a:ahLst/>
              <a:cxnLst/>
              <a:rect l="l" t="t" r="r" b="b"/>
              <a:pathLst>
                <a:path w="114300" h="66040">
                  <a:moveTo>
                    <a:pt x="546" y="0"/>
                  </a:moveTo>
                  <a:lnTo>
                    <a:pt x="0" y="65887"/>
                  </a:lnTo>
                  <a:lnTo>
                    <a:pt x="114261" y="65290"/>
                  </a:lnTo>
                  <a:lnTo>
                    <a:pt x="110909" y="584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362386" y="6451625"/>
              <a:ext cx="104775" cy="2540"/>
            </a:xfrm>
            <a:custGeom>
              <a:avLst/>
              <a:gdLst/>
              <a:ahLst/>
              <a:cxnLst/>
              <a:rect l="l" t="t" r="r" b="b"/>
              <a:pathLst>
                <a:path w="104775" h="2539">
                  <a:moveTo>
                    <a:pt x="0" y="0"/>
                  </a:moveTo>
                  <a:lnTo>
                    <a:pt x="0" y="2044"/>
                  </a:lnTo>
                  <a:lnTo>
                    <a:pt x="104317" y="2044"/>
                  </a:lnTo>
                  <a:lnTo>
                    <a:pt x="104482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11561" y="6394208"/>
              <a:ext cx="145415" cy="42545"/>
            </a:xfrm>
            <a:custGeom>
              <a:avLst/>
              <a:gdLst/>
              <a:ahLst/>
              <a:cxnLst/>
              <a:rect l="l" t="t" r="r" b="b"/>
              <a:pathLst>
                <a:path w="145414" h="42545">
                  <a:moveTo>
                    <a:pt x="145148" y="0"/>
                  </a:moveTo>
                  <a:lnTo>
                    <a:pt x="3200" y="0"/>
                  </a:lnTo>
                  <a:lnTo>
                    <a:pt x="0" y="29159"/>
                  </a:lnTo>
                  <a:lnTo>
                    <a:pt x="571" y="42545"/>
                  </a:lnTo>
                  <a:lnTo>
                    <a:pt x="145148" y="42545"/>
                  </a:lnTo>
                  <a:lnTo>
                    <a:pt x="145148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06608" y="6314351"/>
              <a:ext cx="152400" cy="151765"/>
            </a:xfrm>
            <a:custGeom>
              <a:avLst/>
              <a:gdLst/>
              <a:ahLst/>
              <a:cxnLst/>
              <a:rect l="l" t="t" r="r" b="b"/>
              <a:pathLst>
                <a:path w="152400" h="151764">
                  <a:moveTo>
                    <a:pt x="20383" y="112699"/>
                  </a:moveTo>
                  <a:lnTo>
                    <a:pt x="18161" y="110464"/>
                  </a:lnTo>
                  <a:lnTo>
                    <a:pt x="12712" y="110464"/>
                  </a:lnTo>
                  <a:lnTo>
                    <a:pt x="10490" y="112699"/>
                  </a:lnTo>
                  <a:lnTo>
                    <a:pt x="10490" y="118160"/>
                  </a:lnTo>
                  <a:lnTo>
                    <a:pt x="12712" y="120370"/>
                  </a:lnTo>
                  <a:lnTo>
                    <a:pt x="18161" y="120370"/>
                  </a:lnTo>
                  <a:lnTo>
                    <a:pt x="20383" y="118160"/>
                  </a:lnTo>
                  <a:lnTo>
                    <a:pt x="20383" y="115417"/>
                  </a:lnTo>
                  <a:lnTo>
                    <a:pt x="20383" y="112699"/>
                  </a:lnTo>
                  <a:close/>
                </a:path>
                <a:path w="152400" h="151764">
                  <a:moveTo>
                    <a:pt x="69367" y="92405"/>
                  </a:moveTo>
                  <a:lnTo>
                    <a:pt x="54216" y="92405"/>
                  </a:lnTo>
                  <a:lnTo>
                    <a:pt x="55372" y="97066"/>
                  </a:lnTo>
                  <a:lnTo>
                    <a:pt x="68491" y="96774"/>
                  </a:lnTo>
                  <a:lnTo>
                    <a:pt x="69367" y="92405"/>
                  </a:lnTo>
                  <a:close/>
                </a:path>
                <a:path w="152400" h="151764">
                  <a:moveTo>
                    <a:pt x="100253" y="92697"/>
                  </a:moveTo>
                  <a:lnTo>
                    <a:pt x="80149" y="91795"/>
                  </a:lnTo>
                  <a:lnTo>
                    <a:pt x="80149" y="92405"/>
                  </a:lnTo>
                  <a:lnTo>
                    <a:pt x="79565" y="96774"/>
                  </a:lnTo>
                  <a:lnTo>
                    <a:pt x="99085" y="96774"/>
                  </a:lnTo>
                  <a:lnTo>
                    <a:pt x="100253" y="92697"/>
                  </a:lnTo>
                  <a:close/>
                </a:path>
                <a:path w="152400" h="151764">
                  <a:moveTo>
                    <a:pt x="116268" y="114147"/>
                  </a:moveTo>
                  <a:lnTo>
                    <a:pt x="114071" y="111937"/>
                  </a:lnTo>
                  <a:lnTo>
                    <a:pt x="108597" y="111937"/>
                  </a:lnTo>
                  <a:lnTo>
                    <a:pt x="106375" y="114147"/>
                  </a:lnTo>
                  <a:lnTo>
                    <a:pt x="106375" y="119621"/>
                  </a:lnTo>
                  <a:lnTo>
                    <a:pt x="108597" y="121843"/>
                  </a:lnTo>
                  <a:lnTo>
                    <a:pt x="114071" y="121843"/>
                  </a:lnTo>
                  <a:lnTo>
                    <a:pt x="116268" y="119621"/>
                  </a:lnTo>
                  <a:lnTo>
                    <a:pt x="116268" y="116890"/>
                  </a:lnTo>
                  <a:lnTo>
                    <a:pt x="116268" y="114147"/>
                  </a:lnTo>
                  <a:close/>
                </a:path>
                <a:path w="152400" h="151764">
                  <a:moveTo>
                    <a:pt x="152349" y="146532"/>
                  </a:moveTo>
                  <a:lnTo>
                    <a:pt x="152273" y="145262"/>
                  </a:lnTo>
                  <a:lnTo>
                    <a:pt x="152044" y="145262"/>
                  </a:lnTo>
                  <a:lnTo>
                    <a:pt x="152044" y="132562"/>
                  </a:lnTo>
                  <a:lnTo>
                    <a:pt x="151828" y="132562"/>
                  </a:lnTo>
                  <a:lnTo>
                    <a:pt x="151828" y="131292"/>
                  </a:lnTo>
                  <a:lnTo>
                    <a:pt x="151663" y="131292"/>
                  </a:lnTo>
                  <a:lnTo>
                    <a:pt x="151663" y="122402"/>
                  </a:lnTo>
                  <a:lnTo>
                    <a:pt x="36004" y="122402"/>
                  </a:lnTo>
                  <a:lnTo>
                    <a:pt x="35560" y="96456"/>
                  </a:lnTo>
                  <a:lnTo>
                    <a:pt x="37299" y="96456"/>
                  </a:lnTo>
                  <a:lnTo>
                    <a:pt x="41097" y="97942"/>
                  </a:lnTo>
                  <a:lnTo>
                    <a:pt x="41935" y="96456"/>
                  </a:lnTo>
                  <a:lnTo>
                    <a:pt x="48666" y="96456"/>
                  </a:lnTo>
                  <a:lnTo>
                    <a:pt x="48666" y="92405"/>
                  </a:lnTo>
                  <a:lnTo>
                    <a:pt x="43802" y="92303"/>
                  </a:lnTo>
                  <a:lnTo>
                    <a:pt x="43472" y="87376"/>
                  </a:lnTo>
                  <a:lnTo>
                    <a:pt x="37884" y="47371"/>
                  </a:lnTo>
                  <a:lnTo>
                    <a:pt x="25057" y="14871"/>
                  </a:lnTo>
                  <a:lnTo>
                    <a:pt x="22758" y="8089"/>
                  </a:lnTo>
                  <a:lnTo>
                    <a:pt x="19837" y="4279"/>
                  </a:lnTo>
                  <a:lnTo>
                    <a:pt x="14351" y="2057"/>
                  </a:lnTo>
                  <a:lnTo>
                    <a:pt x="4381" y="0"/>
                  </a:lnTo>
                  <a:lnTo>
                    <a:pt x="0" y="1447"/>
                  </a:lnTo>
                  <a:lnTo>
                    <a:pt x="3505" y="11366"/>
                  </a:lnTo>
                  <a:lnTo>
                    <a:pt x="7518" y="20256"/>
                  </a:lnTo>
                  <a:lnTo>
                    <a:pt x="10591" y="29921"/>
                  </a:lnTo>
                  <a:lnTo>
                    <a:pt x="14262" y="46431"/>
                  </a:lnTo>
                  <a:lnTo>
                    <a:pt x="20104" y="75857"/>
                  </a:lnTo>
                  <a:lnTo>
                    <a:pt x="21666" y="122402"/>
                  </a:lnTo>
                  <a:lnTo>
                    <a:pt x="4660" y="122402"/>
                  </a:lnTo>
                  <a:lnTo>
                    <a:pt x="4660" y="105892"/>
                  </a:lnTo>
                  <a:lnTo>
                    <a:pt x="3784" y="105892"/>
                  </a:lnTo>
                  <a:lnTo>
                    <a:pt x="3784" y="122402"/>
                  </a:lnTo>
                  <a:lnTo>
                    <a:pt x="3784" y="131292"/>
                  </a:lnTo>
                  <a:lnTo>
                    <a:pt x="4025" y="131292"/>
                  </a:lnTo>
                  <a:lnTo>
                    <a:pt x="4025" y="132562"/>
                  </a:lnTo>
                  <a:lnTo>
                    <a:pt x="5321" y="132562"/>
                  </a:lnTo>
                  <a:lnTo>
                    <a:pt x="5321" y="145262"/>
                  </a:lnTo>
                  <a:lnTo>
                    <a:pt x="5092" y="145262"/>
                  </a:lnTo>
                  <a:lnTo>
                    <a:pt x="5092" y="146532"/>
                  </a:lnTo>
                  <a:lnTo>
                    <a:pt x="5016" y="150342"/>
                  </a:lnTo>
                  <a:lnTo>
                    <a:pt x="7683" y="150342"/>
                  </a:lnTo>
                  <a:lnTo>
                    <a:pt x="7683" y="146532"/>
                  </a:lnTo>
                  <a:lnTo>
                    <a:pt x="7848" y="146532"/>
                  </a:lnTo>
                  <a:lnTo>
                    <a:pt x="7848" y="145262"/>
                  </a:lnTo>
                  <a:lnTo>
                    <a:pt x="24993" y="145262"/>
                  </a:lnTo>
                  <a:lnTo>
                    <a:pt x="24993" y="146532"/>
                  </a:lnTo>
                  <a:lnTo>
                    <a:pt x="38862" y="146532"/>
                  </a:lnTo>
                  <a:lnTo>
                    <a:pt x="38862" y="150342"/>
                  </a:lnTo>
                  <a:lnTo>
                    <a:pt x="57048" y="150342"/>
                  </a:lnTo>
                  <a:lnTo>
                    <a:pt x="57048" y="146532"/>
                  </a:lnTo>
                  <a:lnTo>
                    <a:pt x="57365" y="146532"/>
                  </a:lnTo>
                  <a:lnTo>
                    <a:pt x="57365" y="145262"/>
                  </a:lnTo>
                  <a:lnTo>
                    <a:pt x="79984" y="145262"/>
                  </a:lnTo>
                  <a:lnTo>
                    <a:pt x="79984" y="146532"/>
                  </a:lnTo>
                  <a:lnTo>
                    <a:pt x="86537" y="146532"/>
                  </a:lnTo>
                  <a:lnTo>
                    <a:pt x="86537" y="150342"/>
                  </a:lnTo>
                  <a:lnTo>
                    <a:pt x="86842" y="150342"/>
                  </a:lnTo>
                  <a:lnTo>
                    <a:pt x="86842" y="151612"/>
                  </a:lnTo>
                  <a:lnTo>
                    <a:pt x="104051" y="151612"/>
                  </a:lnTo>
                  <a:lnTo>
                    <a:pt x="104051" y="150342"/>
                  </a:lnTo>
                  <a:lnTo>
                    <a:pt x="104051" y="146532"/>
                  </a:lnTo>
                  <a:lnTo>
                    <a:pt x="133921" y="146532"/>
                  </a:lnTo>
                  <a:lnTo>
                    <a:pt x="133921" y="150342"/>
                  </a:lnTo>
                  <a:lnTo>
                    <a:pt x="152349" y="150342"/>
                  </a:lnTo>
                  <a:lnTo>
                    <a:pt x="152349" y="1465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24972" y="6356896"/>
              <a:ext cx="13970" cy="88900"/>
            </a:xfrm>
            <a:custGeom>
              <a:avLst/>
              <a:gdLst/>
              <a:ahLst/>
              <a:cxnLst/>
              <a:rect l="l" t="t" r="r" b="b"/>
              <a:pathLst>
                <a:path w="13970" h="88900">
                  <a:moveTo>
                    <a:pt x="0" y="0"/>
                  </a:moveTo>
                  <a:lnTo>
                    <a:pt x="9197" y="29599"/>
                  </a:lnTo>
                  <a:lnTo>
                    <a:pt x="13476" y="48726"/>
                  </a:lnTo>
                  <a:lnTo>
                    <a:pt x="13928" y="65715"/>
                  </a:lnTo>
                  <a:lnTo>
                    <a:pt x="11645" y="88900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60227" y="6302070"/>
              <a:ext cx="29209" cy="159385"/>
            </a:xfrm>
            <a:custGeom>
              <a:avLst/>
              <a:gdLst/>
              <a:ahLst/>
              <a:cxnLst/>
              <a:rect l="l" t="t" r="r" b="b"/>
              <a:pathLst>
                <a:path w="29210" h="159385">
                  <a:moveTo>
                    <a:pt x="1168" y="0"/>
                  </a:moveTo>
                  <a:lnTo>
                    <a:pt x="0" y="11214"/>
                  </a:lnTo>
                  <a:lnTo>
                    <a:pt x="1268" y="13062"/>
                  </a:lnTo>
                  <a:lnTo>
                    <a:pt x="2482" y="17238"/>
                  </a:lnTo>
                  <a:lnTo>
                    <a:pt x="4354" y="26946"/>
                  </a:lnTo>
                  <a:lnTo>
                    <a:pt x="7594" y="45389"/>
                  </a:lnTo>
                  <a:lnTo>
                    <a:pt x="10720" y="59271"/>
                  </a:lnTo>
                  <a:lnTo>
                    <a:pt x="12882" y="75722"/>
                  </a:lnTo>
                  <a:lnTo>
                    <a:pt x="15090" y="105381"/>
                  </a:lnTo>
                  <a:lnTo>
                    <a:pt x="18351" y="158889"/>
                  </a:lnTo>
                  <a:lnTo>
                    <a:pt x="29159" y="159169"/>
                  </a:lnTo>
                  <a:lnTo>
                    <a:pt x="25069" y="82537"/>
                  </a:lnTo>
                  <a:lnTo>
                    <a:pt x="24844" y="75496"/>
                  </a:lnTo>
                  <a:lnTo>
                    <a:pt x="24314" y="69310"/>
                  </a:lnTo>
                  <a:lnTo>
                    <a:pt x="23069" y="60523"/>
                  </a:lnTo>
                  <a:lnTo>
                    <a:pt x="20700" y="45681"/>
                  </a:lnTo>
                  <a:lnTo>
                    <a:pt x="19710" y="35946"/>
                  </a:lnTo>
                  <a:lnTo>
                    <a:pt x="18256" y="28524"/>
                  </a:lnTo>
                  <a:lnTo>
                    <a:pt x="15325" y="19653"/>
                  </a:lnTo>
                  <a:lnTo>
                    <a:pt x="9905" y="5575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275975" y="6362446"/>
              <a:ext cx="10795" cy="95885"/>
            </a:xfrm>
            <a:custGeom>
              <a:avLst/>
              <a:gdLst/>
              <a:ahLst/>
              <a:cxnLst/>
              <a:rect l="l" t="t" r="r" b="b"/>
              <a:pathLst>
                <a:path w="10795" h="95885">
                  <a:moveTo>
                    <a:pt x="0" y="0"/>
                  </a:moveTo>
                  <a:lnTo>
                    <a:pt x="6692" y="95326"/>
                  </a:lnTo>
                </a:path>
                <a:path w="10795" h="95885">
                  <a:moveTo>
                    <a:pt x="4648" y="19240"/>
                  </a:moveTo>
                  <a:lnTo>
                    <a:pt x="10782" y="94424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266070" y="6303860"/>
              <a:ext cx="71755" cy="156845"/>
            </a:xfrm>
            <a:custGeom>
              <a:avLst/>
              <a:gdLst/>
              <a:ahLst/>
              <a:cxnLst/>
              <a:rect l="l" t="t" r="r" b="b"/>
              <a:pathLst>
                <a:path w="71754" h="156845">
                  <a:moveTo>
                    <a:pt x="9029" y="107264"/>
                  </a:moveTo>
                  <a:lnTo>
                    <a:pt x="3200" y="53035"/>
                  </a:lnTo>
                  <a:lnTo>
                    <a:pt x="0" y="106667"/>
                  </a:lnTo>
                  <a:lnTo>
                    <a:pt x="9029" y="107264"/>
                  </a:lnTo>
                  <a:close/>
                </a:path>
                <a:path w="71754" h="156845">
                  <a:moveTo>
                    <a:pt x="71691" y="156222"/>
                  </a:moveTo>
                  <a:lnTo>
                    <a:pt x="62649" y="72796"/>
                  </a:lnTo>
                  <a:lnTo>
                    <a:pt x="60248" y="58610"/>
                  </a:lnTo>
                  <a:lnTo>
                    <a:pt x="56032" y="40982"/>
                  </a:lnTo>
                  <a:lnTo>
                    <a:pt x="55257" y="37731"/>
                  </a:lnTo>
                  <a:lnTo>
                    <a:pt x="50317" y="18846"/>
                  </a:lnTo>
                  <a:lnTo>
                    <a:pt x="48082" y="10617"/>
                  </a:lnTo>
                  <a:lnTo>
                    <a:pt x="46329" y="3556"/>
                  </a:lnTo>
                  <a:lnTo>
                    <a:pt x="37007" y="0"/>
                  </a:lnTo>
                  <a:lnTo>
                    <a:pt x="31775" y="292"/>
                  </a:lnTo>
                  <a:lnTo>
                    <a:pt x="25349" y="106997"/>
                  </a:lnTo>
                  <a:lnTo>
                    <a:pt x="37299" y="107289"/>
                  </a:lnTo>
                  <a:lnTo>
                    <a:pt x="39916" y="40982"/>
                  </a:lnTo>
                  <a:lnTo>
                    <a:pt x="44589" y="40982"/>
                  </a:lnTo>
                  <a:lnTo>
                    <a:pt x="58585" y="156514"/>
                  </a:lnTo>
                  <a:lnTo>
                    <a:pt x="71691" y="156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17949" y="6359537"/>
              <a:ext cx="17780" cy="94615"/>
            </a:xfrm>
            <a:custGeom>
              <a:avLst/>
              <a:gdLst/>
              <a:ahLst/>
              <a:cxnLst/>
              <a:rect l="l" t="t" r="r" b="b"/>
              <a:pathLst>
                <a:path w="17779" h="94614">
                  <a:moveTo>
                    <a:pt x="0" y="0"/>
                  </a:moveTo>
                  <a:lnTo>
                    <a:pt x="4561" y="30991"/>
                  </a:lnTo>
                  <a:lnTo>
                    <a:pt x="6962" y="47910"/>
                  </a:lnTo>
                  <a:lnTo>
                    <a:pt x="7997" y="56685"/>
                  </a:lnTo>
                  <a:lnTo>
                    <a:pt x="8458" y="63246"/>
                  </a:lnTo>
                </a:path>
                <a:path w="17779" h="94614">
                  <a:moveTo>
                    <a:pt x="8458" y="30899"/>
                  </a:moveTo>
                  <a:lnTo>
                    <a:pt x="17500" y="94132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48326" y="6390856"/>
              <a:ext cx="154305" cy="77470"/>
            </a:xfrm>
            <a:custGeom>
              <a:avLst/>
              <a:gdLst/>
              <a:ahLst/>
              <a:cxnLst/>
              <a:rect l="l" t="t" r="r" b="b"/>
              <a:pathLst>
                <a:path w="154304" h="77470">
                  <a:moveTo>
                    <a:pt x="119940" y="0"/>
                  </a:moveTo>
                  <a:lnTo>
                    <a:pt x="9767" y="876"/>
                  </a:lnTo>
                  <a:lnTo>
                    <a:pt x="3022" y="33054"/>
                  </a:lnTo>
                  <a:lnTo>
                    <a:pt x="0" y="51706"/>
                  </a:lnTo>
                  <a:lnTo>
                    <a:pt x="4" y="63964"/>
                  </a:lnTo>
                  <a:lnTo>
                    <a:pt x="2338" y="76962"/>
                  </a:lnTo>
                  <a:lnTo>
                    <a:pt x="4967" y="77406"/>
                  </a:lnTo>
                  <a:lnTo>
                    <a:pt x="7596" y="46799"/>
                  </a:lnTo>
                  <a:lnTo>
                    <a:pt x="152731" y="46799"/>
                  </a:lnTo>
                  <a:lnTo>
                    <a:pt x="151436" y="35852"/>
                  </a:lnTo>
                  <a:lnTo>
                    <a:pt x="151436" y="25806"/>
                  </a:lnTo>
                  <a:lnTo>
                    <a:pt x="154052" y="876"/>
                  </a:lnTo>
                  <a:lnTo>
                    <a:pt x="119940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50665" y="6297294"/>
              <a:ext cx="156210" cy="212090"/>
            </a:xfrm>
            <a:custGeom>
              <a:avLst/>
              <a:gdLst/>
              <a:ahLst/>
              <a:cxnLst/>
              <a:rect l="l" t="t" r="r" b="b"/>
              <a:pathLst>
                <a:path w="156210" h="212090">
                  <a:moveTo>
                    <a:pt x="155638" y="167881"/>
                  </a:moveTo>
                  <a:lnTo>
                    <a:pt x="153022" y="167881"/>
                  </a:lnTo>
                  <a:lnTo>
                    <a:pt x="151714" y="109753"/>
                  </a:lnTo>
                  <a:lnTo>
                    <a:pt x="149898" y="132600"/>
                  </a:lnTo>
                  <a:lnTo>
                    <a:pt x="149910" y="136944"/>
                  </a:lnTo>
                  <a:lnTo>
                    <a:pt x="150393" y="140360"/>
                  </a:lnTo>
                  <a:lnTo>
                    <a:pt x="128079" y="142582"/>
                  </a:lnTo>
                  <a:lnTo>
                    <a:pt x="117132" y="142532"/>
                  </a:lnTo>
                  <a:lnTo>
                    <a:pt x="116738" y="134658"/>
                  </a:lnTo>
                  <a:lnTo>
                    <a:pt x="116598" y="131038"/>
                  </a:lnTo>
                  <a:lnTo>
                    <a:pt x="115697" y="125374"/>
                  </a:lnTo>
                  <a:lnTo>
                    <a:pt x="113233" y="113639"/>
                  </a:lnTo>
                  <a:lnTo>
                    <a:pt x="109194" y="95300"/>
                  </a:lnTo>
                  <a:lnTo>
                    <a:pt x="108432" y="91821"/>
                  </a:lnTo>
                  <a:lnTo>
                    <a:pt x="93141" y="9626"/>
                  </a:lnTo>
                  <a:lnTo>
                    <a:pt x="88760" y="0"/>
                  </a:lnTo>
                  <a:lnTo>
                    <a:pt x="80010" y="10071"/>
                  </a:lnTo>
                  <a:lnTo>
                    <a:pt x="81013" y="15113"/>
                  </a:lnTo>
                  <a:lnTo>
                    <a:pt x="81534" y="27444"/>
                  </a:lnTo>
                  <a:lnTo>
                    <a:pt x="81724" y="56667"/>
                  </a:lnTo>
                  <a:lnTo>
                    <a:pt x="81749" y="109296"/>
                  </a:lnTo>
                  <a:lnTo>
                    <a:pt x="78257" y="109296"/>
                  </a:lnTo>
                  <a:lnTo>
                    <a:pt x="78257" y="113233"/>
                  </a:lnTo>
                  <a:lnTo>
                    <a:pt x="101434" y="114554"/>
                  </a:lnTo>
                  <a:lnTo>
                    <a:pt x="101434" y="109296"/>
                  </a:lnTo>
                  <a:lnTo>
                    <a:pt x="95199" y="109296"/>
                  </a:lnTo>
                  <a:lnTo>
                    <a:pt x="96202" y="95300"/>
                  </a:lnTo>
                  <a:lnTo>
                    <a:pt x="102463" y="110236"/>
                  </a:lnTo>
                  <a:lnTo>
                    <a:pt x="105422" y="122859"/>
                  </a:lnTo>
                  <a:lnTo>
                    <a:pt x="105829" y="140081"/>
                  </a:lnTo>
                  <a:lnTo>
                    <a:pt x="105714" y="142481"/>
                  </a:lnTo>
                  <a:lnTo>
                    <a:pt x="78143" y="142328"/>
                  </a:lnTo>
                  <a:lnTo>
                    <a:pt x="71640" y="142163"/>
                  </a:lnTo>
                  <a:lnTo>
                    <a:pt x="72021" y="113652"/>
                  </a:lnTo>
                  <a:lnTo>
                    <a:pt x="72593" y="113677"/>
                  </a:lnTo>
                  <a:lnTo>
                    <a:pt x="72593" y="109296"/>
                  </a:lnTo>
                  <a:lnTo>
                    <a:pt x="72085" y="109283"/>
                  </a:lnTo>
                  <a:lnTo>
                    <a:pt x="72542" y="76085"/>
                  </a:lnTo>
                  <a:lnTo>
                    <a:pt x="72504" y="69176"/>
                  </a:lnTo>
                  <a:lnTo>
                    <a:pt x="71932" y="61709"/>
                  </a:lnTo>
                  <a:lnTo>
                    <a:pt x="70370" y="44488"/>
                  </a:lnTo>
                  <a:lnTo>
                    <a:pt x="67335" y="11811"/>
                  </a:lnTo>
                  <a:lnTo>
                    <a:pt x="59461" y="4381"/>
                  </a:lnTo>
                  <a:lnTo>
                    <a:pt x="55092" y="14008"/>
                  </a:lnTo>
                  <a:lnTo>
                    <a:pt x="53721" y="25069"/>
                  </a:lnTo>
                  <a:lnTo>
                    <a:pt x="54698" y="42100"/>
                  </a:lnTo>
                  <a:lnTo>
                    <a:pt x="56743" y="60617"/>
                  </a:lnTo>
                  <a:lnTo>
                    <a:pt x="58585" y="76085"/>
                  </a:lnTo>
                  <a:lnTo>
                    <a:pt x="59550" y="86893"/>
                  </a:lnTo>
                  <a:lnTo>
                    <a:pt x="59728" y="100190"/>
                  </a:lnTo>
                  <a:lnTo>
                    <a:pt x="59474" y="108737"/>
                  </a:lnTo>
                  <a:lnTo>
                    <a:pt x="52476" y="108432"/>
                  </a:lnTo>
                  <a:lnTo>
                    <a:pt x="51587" y="112369"/>
                  </a:lnTo>
                  <a:lnTo>
                    <a:pt x="59359" y="112864"/>
                  </a:lnTo>
                  <a:lnTo>
                    <a:pt x="59016" y="124714"/>
                  </a:lnTo>
                  <a:lnTo>
                    <a:pt x="58343" y="141808"/>
                  </a:lnTo>
                  <a:lnTo>
                    <a:pt x="29705" y="141033"/>
                  </a:lnTo>
                  <a:lnTo>
                    <a:pt x="30162" y="111506"/>
                  </a:lnTo>
                  <a:lnTo>
                    <a:pt x="41973" y="111925"/>
                  </a:lnTo>
                  <a:lnTo>
                    <a:pt x="45910" y="111925"/>
                  </a:lnTo>
                  <a:lnTo>
                    <a:pt x="46329" y="108851"/>
                  </a:lnTo>
                  <a:lnTo>
                    <a:pt x="41884" y="108978"/>
                  </a:lnTo>
                  <a:lnTo>
                    <a:pt x="41783" y="107200"/>
                  </a:lnTo>
                  <a:lnTo>
                    <a:pt x="41097" y="89814"/>
                  </a:lnTo>
                  <a:lnTo>
                    <a:pt x="41084" y="85699"/>
                  </a:lnTo>
                  <a:lnTo>
                    <a:pt x="40030" y="80467"/>
                  </a:lnTo>
                  <a:lnTo>
                    <a:pt x="39357" y="70396"/>
                  </a:lnTo>
                  <a:lnTo>
                    <a:pt x="24930" y="10934"/>
                  </a:lnTo>
                  <a:lnTo>
                    <a:pt x="21424" y="3505"/>
                  </a:lnTo>
                  <a:lnTo>
                    <a:pt x="13131" y="11379"/>
                  </a:lnTo>
                  <a:lnTo>
                    <a:pt x="12255" y="45923"/>
                  </a:lnTo>
                  <a:lnTo>
                    <a:pt x="13563" y="54483"/>
                  </a:lnTo>
                  <a:lnTo>
                    <a:pt x="14554" y="70396"/>
                  </a:lnTo>
                  <a:lnTo>
                    <a:pt x="15684" y="104432"/>
                  </a:lnTo>
                  <a:lnTo>
                    <a:pt x="16687" y="140677"/>
                  </a:lnTo>
                  <a:lnTo>
                    <a:pt x="5257" y="140360"/>
                  </a:lnTo>
                  <a:lnTo>
                    <a:pt x="2946" y="162877"/>
                  </a:lnTo>
                  <a:lnTo>
                    <a:pt x="2628" y="170967"/>
                  </a:lnTo>
                  <a:lnTo>
                    <a:pt x="0" y="170522"/>
                  </a:lnTo>
                  <a:lnTo>
                    <a:pt x="0" y="172707"/>
                  </a:lnTo>
                  <a:lnTo>
                    <a:pt x="9182" y="172250"/>
                  </a:lnTo>
                  <a:lnTo>
                    <a:pt x="8293" y="167881"/>
                  </a:lnTo>
                  <a:lnTo>
                    <a:pt x="17462" y="168287"/>
                  </a:lnTo>
                  <a:lnTo>
                    <a:pt x="17487" y="168770"/>
                  </a:lnTo>
                  <a:lnTo>
                    <a:pt x="21539" y="168465"/>
                  </a:lnTo>
                  <a:lnTo>
                    <a:pt x="48094" y="169633"/>
                  </a:lnTo>
                  <a:lnTo>
                    <a:pt x="49415" y="174015"/>
                  </a:lnTo>
                  <a:lnTo>
                    <a:pt x="56832" y="174015"/>
                  </a:lnTo>
                  <a:lnTo>
                    <a:pt x="57277" y="169189"/>
                  </a:lnTo>
                  <a:lnTo>
                    <a:pt x="71272" y="169189"/>
                  </a:lnTo>
                  <a:lnTo>
                    <a:pt x="71272" y="169049"/>
                  </a:lnTo>
                  <a:lnTo>
                    <a:pt x="97510" y="168770"/>
                  </a:lnTo>
                  <a:lnTo>
                    <a:pt x="98374" y="173570"/>
                  </a:lnTo>
                  <a:lnTo>
                    <a:pt x="105371" y="173570"/>
                  </a:lnTo>
                  <a:lnTo>
                    <a:pt x="105791" y="170522"/>
                  </a:lnTo>
                  <a:lnTo>
                    <a:pt x="145161" y="170522"/>
                  </a:lnTo>
                  <a:lnTo>
                    <a:pt x="146024" y="174434"/>
                  </a:lnTo>
                  <a:lnTo>
                    <a:pt x="152146" y="174434"/>
                  </a:lnTo>
                  <a:lnTo>
                    <a:pt x="153022" y="212051"/>
                  </a:lnTo>
                  <a:lnTo>
                    <a:pt x="155219" y="211162"/>
                  </a:lnTo>
                  <a:lnTo>
                    <a:pt x="155638" y="1678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69461" y="6354584"/>
              <a:ext cx="97155" cy="98425"/>
            </a:xfrm>
            <a:custGeom>
              <a:avLst/>
              <a:gdLst/>
              <a:ahLst/>
              <a:cxnLst/>
              <a:rect l="l" t="t" r="r" b="b"/>
              <a:pathLst>
                <a:path w="97154" h="98425">
                  <a:moveTo>
                    <a:pt x="0" y="6985"/>
                  </a:moveTo>
                  <a:lnTo>
                    <a:pt x="2628" y="98361"/>
                  </a:lnTo>
                </a:path>
                <a:path w="97154" h="98425">
                  <a:moveTo>
                    <a:pt x="7442" y="40652"/>
                  </a:moveTo>
                  <a:lnTo>
                    <a:pt x="7874" y="97040"/>
                  </a:lnTo>
                </a:path>
                <a:path w="97154" h="98425">
                  <a:moveTo>
                    <a:pt x="45034" y="10045"/>
                  </a:moveTo>
                  <a:lnTo>
                    <a:pt x="44145" y="95745"/>
                  </a:lnTo>
                </a:path>
                <a:path w="97154" h="98425">
                  <a:moveTo>
                    <a:pt x="50711" y="39344"/>
                  </a:moveTo>
                  <a:lnTo>
                    <a:pt x="49415" y="92240"/>
                  </a:lnTo>
                </a:path>
                <a:path w="97154" h="98425">
                  <a:moveTo>
                    <a:pt x="76936" y="0"/>
                  </a:moveTo>
                  <a:lnTo>
                    <a:pt x="91376" y="97040"/>
                  </a:lnTo>
                </a:path>
                <a:path w="97154" h="98425">
                  <a:moveTo>
                    <a:pt x="86144" y="35407"/>
                  </a:moveTo>
                  <a:lnTo>
                    <a:pt x="92201" y="70331"/>
                  </a:lnTo>
                  <a:lnTo>
                    <a:pt x="95311" y="88530"/>
                  </a:lnTo>
                  <a:lnTo>
                    <a:pt x="96457" y="95906"/>
                  </a:lnTo>
                  <a:lnTo>
                    <a:pt x="96621" y="98361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05008" y="6447256"/>
              <a:ext cx="6985" cy="62865"/>
            </a:xfrm>
            <a:custGeom>
              <a:avLst/>
              <a:gdLst/>
              <a:ahLst/>
              <a:cxnLst/>
              <a:rect l="l" t="t" r="r" b="b"/>
              <a:pathLst>
                <a:path w="6985" h="62865">
                  <a:moveTo>
                    <a:pt x="6108" y="0"/>
                  </a:moveTo>
                  <a:lnTo>
                    <a:pt x="0" y="0"/>
                  </a:lnTo>
                  <a:lnTo>
                    <a:pt x="0" y="62522"/>
                  </a:lnTo>
                  <a:lnTo>
                    <a:pt x="6553" y="62522"/>
                  </a:lnTo>
                  <a:lnTo>
                    <a:pt x="6972" y="22745"/>
                  </a:lnTo>
                  <a:lnTo>
                    <a:pt x="6553" y="17500"/>
                  </a:lnTo>
                  <a:lnTo>
                    <a:pt x="6108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11980" y="6459791"/>
              <a:ext cx="147955" cy="78740"/>
            </a:xfrm>
            <a:custGeom>
              <a:avLst/>
              <a:gdLst/>
              <a:ahLst/>
              <a:cxnLst/>
              <a:rect l="l" t="t" r="r" b="b"/>
              <a:pathLst>
                <a:path w="147954" h="78740">
                  <a:moveTo>
                    <a:pt x="52057" y="0"/>
                  </a:moveTo>
                  <a:lnTo>
                    <a:pt x="51473" y="4673"/>
                  </a:lnTo>
                  <a:lnTo>
                    <a:pt x="33985" y="4673"/>
                  </a:lnTo>
                  <a:lnTo>
                    <a:pt x="32804" y="1892"/>
                  </a:lnTo>
                  <a:lnTo>
                    <a:pt x="3962" y="1003"/>
                  </a:lnTo>
                  <a:lnTo>
                    <a:pt x="3505" y="5384"/>
                  </a:lnTo>
                  <a:lnTo>
                    <a:pt x="876" y="5384"/>
                  </a:lnTo>
                  <a:lnTo>
                    <a:pt x="0" y="10210"/>
                  </a:lnTo>
                  <a:lnTo>
                    <a:pt x="457" y="54800"/>
                  </a:lnTo>
                  <a:lnTo>
                    <a:pt x="457" y="78409"/>
                  </a:lnTo>
                  <a:lnTo>
                    <a:pt x="147802" y="77089"/>
                  </a:lnTo>
                  <a:lnTo>
                    <a:pt x="146481" y="10210"/>
                  </a:lnTo>
                  <a:lnTo>
                    <a:pt x="146050" y="5384"/>
                  </a:lnTo>
                  <a:lnTo>
                    <a:pt x="128701" y="5245"/>
                  </a:lnTo>
                  <a:lnTo>
                    <a:pt x="128409" y="876"/>
                  </a:lnTo>
                  <a:lnTo>
                    <a:pt x="98679" y="1193"/>
                  </a:lnTo>
                  <a:lnTo>
                    <a:pt x="98679" y="5537"/>
                  </a:lnTo>
                  <a:lnTo>
                    <a:pt x="80454" y="5384"/>
                  </a:lnTo>
                  <a:lnTo>
                    <a:pt x="79578" y="584"/>
                  </a:lnTo>
                  <a:lnTo>
                    <a:pt x="52057" y="0"/>
                  </a:lnTo>
                  <a:close/>
                </a:path>
              </a:pathLst>
            </a:custGeom>
            <a:solidFill>
              <a:srgbClr val="DE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12856" y="6460794"/>
              <a:ext cx="146050" cy="9525"/>
            </a:xfrm>
            <a:custGeom>
              <a:avLst/>
              <a:gdLst/>
              <a:ahLst/>
              <a:cxnLst/>
              <a:rect l="l" t="t" r="r" b="b"/>
              <a:pathLst>
                <a:path w="146050" h="9525">
                  <a:moveTo>
                    <a:pt x="52895" y="0"/>
                  </a:moveTo>
                  <a:lnTo>
                    <a:pt x="51600" y="4826"/>
                  </a:lnTo>
                  <a:lnTo>
                    <a:pt x="33108" y="3670"/>
                  </a:lnTo>
                  <a:lnTo>
                    <a:pt x="31927" y="889"/>
                  </a:lnTo>
                  <a:lnTo>
                    <a:pt x="4813" y="444"/>
                  </a:lnTo>
                  <a:lnTo>
                    <a:pt x="0" y="7912"/>
                  </a:lnTo>
                  <a:lnTo>
                    <a:pt x="145605" y="9207"/>
                  </a:lnTo>
                  <a:lnTo>
                    <a:pt x="145173" y="6134"/>
                  </a:lnTo>
                  <a:lnTo>
                    <a:pt x="126796" y="5270"/>
                  </a:lnTo>
                  <a:lnTo>
                    <a:pt x="127241" y="889"/>
                  </a:lnTo>
                  <a:lnTo>
                    <a:pt x="97802" y="190"/>
                  </a:lnTo>
                  <a:lnTo>
                    <a:pt x="97802" y="4533"/>
                  </a:lnTo>
                  <a:lnTo>
                    <a:pt x="79578" y="4381"/>
                  </a:lnTo>
                  <a:lnTo>
                    <a:pt x="79146" y="889"/>
                  </a:lnTo>
                  <a:lnTo>
                    <a:pt x="52895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212437" y="6512407"/>
              <a:ext cx="144780" cy="5715"/>
            </a:xfrm>
            <a:custGeom>
              <a:avLst/>
              <a:gdLst/>
              <a:ahLst/>
              <a:cxnLst/>
              <a:rect l="l" t="t" r="r" b="b"/>
              <a:pathLst>
                <a:path w="144779" h="5715">
                  <a:moveTo>
                    <a:pt x="33223" y="876"/>
                  </a:moveTo>
                  <a:lnTo>
                    <a:pt x="29730" y="1320"/>
                  </a:lnTo>
                  <a:lnTo>
                    <a:pt x="0" y="2184"/>
                  </a:lnTo>
                  <a:lnTo>
                    <a:pt x="0" y="5257"/>
                  </a:lnTo>
                  <a:lnTo>
                    <a:pt x="29286" y="4800"/>
                  </a:lnTo>
                  <a:lnTo>
                    <a:pt x="33223" y="876"/>
                  </a:lnTo>
                  <a:close/>
                </a:path>
                <a:path w="144779" h="5715">
                  <a:moveTo>
                    <a:pt x="96177" y="431"/>
                  </a:moveTo>
                  <a:lnTo>
                    <a:pt x="92240" y="1320"/>
                  </a:lnTo>
                  <a:lnTo>
                    <a:pt x="81762" y="2184"/>
                  </a:lnTo>
                  <a:lnTo>
                    <a:pt x="81762" y="0"/>
                  </a:lnTo>
                  <a:lnTo>
                    <a:pt x="64693" y="0"/>
                  </a:lnTo>
                  <a:lnTo>
                    <a:pt x="63830" y="2184"/>
                  </a:lnTo>
                  <a:lnTo>
                    <a:pt x="40665" y="1320"/>
                  </a:lnTo>
                  <a:lnTo>
                    <a:pt x="38036" y="1320"/>
                  </a:lnTo>
                  <a:lnTo>
                    <a:pt x="43268" y="3937"/>
                  </a:lnTo>
                  <a:lnTo>
                    <a:pt x="92697" y="4356"/>
                  </a:lnTo>
                  <a:lnTo>
                    <a:pt x="96177" y="431"/>
                  </a:lnTo>
                  <a:close/>
                </a:path>
                <a:path w="144779" h="5715">
                  <a:moveTo>
                    <a:pt x="144272" y="2184"/>
                  </a:moveTo>
                  <a:lnTo>
                    <a:pt x="105359" y="1739"/>
                  </a:lnTo>
                  <a:lnTo>
                    <a:pt x="100114" y="431"/>
                  </a:lnTo>
                  <a:lnTo>
                    <a:pt x="104051" y="4800"/>
                  </a:lnTo>
                  <a:lnTo>
                    <a:pt x="144272" y="5257"/>
                  </a:lnTo>
                  <a:lnTo>
                    <a:pt x="144272" y="2184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217670" y="6483997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90">
                  <a:moveTo>
                    <a:pt x="17653" y="0"/>
                  </a:moveTo>
                  <a:lnTo>
                    <a:pt x="5105" y="0"/>
                  </a:lnTo>
                  <a:lnTo>
                    <a:pt x="0" y="4686"/>
                  </a:lnTo>
                  <a:lnTo>
                    <a:pt x="0" y="16294"/>
                  </a:lnTo>
                  <a:lnTo>
                    <a:pt x="5105" y="20980"/>
                  </a:lnTo>
                  <a:lnTo>
                    <a:pt x="17653" y="20980"/>
                  </a:lnTo>
                  <a:lnTo>
                    <a:pt x="22733" y="16294"/>
                  </a:lnTo>
                  <a:lnTo>
                    <a:pt x="22733" y="10490"/>
                  </a:lnTo>
                  <a:lnTo>
                    <a:pt x="22733" y="4686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217238" y="6483553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4">
                  <a:moveTo>
                    <a:pt x="19227" y="0"/>
                  </a:moveTo>
                  <a:lnTo>
                    <a:pt x="11810" y="444"/>
                  </a:lnTo>
                  <a:lnTo>
                    <a:pt x="0" y="5245"/>
                  </a:lnTo>
                  <a:lnTo>
                    <a:pt x="431" y="10934"/>
                  </a:lnTo>
                  <a:lnTo>
                    <a:pt x="10604" y="16308"/>
                  </a:lnTo>
                  <a:lnTo>
                    <a:pt x="16182" y="17870"/>
                  </a:lnTo>
                  <a:lnTo>
                    <a:pt x="19137" y="15415"/>
                  </a:lnTo>
                  <a:lnTo>
                    <a:pt x="21437" y="8737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265752" y="6484873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90">
                  <a:moveTo>
                    <a:pt x="17652" y="0"/>
                  </a:moveTo>
                  <a:lnTo>
                    <a:pt x="5118" y="0"/>
                  </a:lnTo>
                  <a:lnTo>
                    <a:pt x="0" y="4686"/>
                  </a:lnTo>
                  <a:lnTo>
                    <a:pt x="0" y="16268"/>
                  </a:lnTo>
                  <a:lnTo>
                    <a:pt x="5118" y="20980"/>
                  </a:lnTo>
                  <a:lnTo>
                    <a:pt x="17652" y="20980"/>
                  </a:lnTo>
                  <a:lnTo>
                    <a:pt x="22745" y="16268"/>
                  </a:lnTo>
                  <a:lnTo>
                    <a:pt x="22745" y="10490"/>
                  </a:lnTo>
                  <a:lnTo>
                    <a:pt x="22745" y="4686"/>
                  </a:lnTo>
                  <a:lnTo>
                    <a:pt x="17652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265333" y="6484416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19240" y="0"/>
                  </a:moveTo>
                  <a:lnTo>
                    <a:pt x="11798" y="457"/>
                  </a:lnTo>
                  <a:lnTo>
                    <a:pt x="0" y="5245"/>
                  </a:lnTo>
                  <a:lnTo>
                    <a:pt x="419" y="10947"/>
                  </a:lnTo>
                  <a:lnTo>
                    <a:pt x="10591" y="16320"/>
                  </a:lnTo>
                  <a:lnTo>
                    <a:pt x="16170" y="17883"/>
                  </a:lnTo>
                  <a:lnTo>
                    <a:pt x="19125" y="15428"/>
                  </a:lnTo>
                  <a:lnTo>
                    <a:pt x="21424" y="8750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14304" y="6484873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90">
                  <a:moveTo>
                    <a:pt x="17627" y="0"/>
                  </a:moveTo>
                  <a:lnTo>
                    <a:pt x="5080" y="0"/>
                  </a:lnTo>
                  <a:lnTo>
                    <a:pt x="0" y="4686"/>
                  </a:lnTo>
                  <a:lnTo>
                    <a:pt x="0" y="16268"/>
                  </a:lnTo>
                  <a:lnTo>
                    <a:pt x="5080" y="20980"/>
                  </a:lnTo>
                  <a:lnTo>
                    <a:pt x="17627" y="20980"/>
                  </a:lnTo>
                  <a:lnTo>
                    <a:pt x="22733" y="16268"/>
                  </a:lnTo>
                  <a:lnTo>
                    <a:pt x="22733" y="10490"/>
                  </a:lnTo>
                  <a:lnTo>
                    <a:pt x="22733" y="4686"/>
                  </a:lnTo>
                  <a:lnTo>
                    <a:pt x="17627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020070" y="6453390"/>
              <a:ext cx="339725" cy="575945"/>
            </a:xfrm>
            <a:custGeom>
              <a:avLst/>
              <a:gdLst/>
              <a:ahLst/>
              <a:cxnLst/>
              <a:rect l="l" t="t" r="r" b="b"/>
              <a:pathLst>
                <a:path w="339725" h="575945">
                  <a:moveTo>
                    <a:pt x="29730" y="58127"/>
                  </a:moveTo>
                  <a:lnTo>
                    <a:pt x="28841" y="863"/>
                  </a:lnTo>
                  <a:lnTo>
                    <a:pt x="19672" y="0"/>
                  </a:lnTo>
                  <a:lnTo>
                    <a:pt x="13106" y="863"/>
                  </a:lnTo>
                  <a:lnTo>
                    <a:pt x="13106" y="13982"/>
                  </a:lnTo>
                  <a:lnTo>
                    <a:pt x="10490" y="15735"/>
                  </a:lnTo>
                  <a:lnTo>
                    <a:pt x="9601" y="53327"/>
                  </a:lnTo>
                  <a:lnTo>
                    <a:pt x="7429" y="54203"/>
                  </a:lnTo>
                  <a:lnTo>
                    <a:pt x="7874" y="157810"/>
                  </a:lnTo>
                  <a:lnTo>
                    <a:pt x="419" y="196291"/>
                  </a:lnTo>
                  <a:lnTo>
                    <a:pt x="3492" y="358508"/>
                  </a:lnTo>
                  <a:lnTo>
                    <a:pt x="3060" y="384708"/>
                  </a:lnTo>
                  <a:lnTo>
                    <a:pt x="1727" y="388239"/>
                  </a:lnTo>
                  <a:lnTo>
                    <a:pt x="0" y="405714"/>
                  </a:lnTo>
                  <a:lnTo>
                    <a:pt x="3060" y="406590"/>
                  </a:lnTo>
                  <a:lnTo>
                    <a:pt x="2616" y="408330"/>
                  </a:lnTo>
                  <a:lnTo>
                    <a:pt x="3924" y="561809"/>
                  </a:lnTo>
                  <a:lnTo>
                    <a:pt x="6108" y="561809"/>
                  </a:lnTo>
                  <a:lnTo>
                    <a:pt x="10058" y="534695"/>
                  </a:lnTo>
                  <a:lnTo>
                    <a:pt x="11798" y="575779"/>
                  </a:lnTo>
                  <a:lnTo>
                    <a:pt x="14859" y="559587"/>
                  </a:lnTo>
                  <a:lnTo>
                    <a:pt x="15671" y="534695"/>
                  </a:lnTo>
                  <a:lnTo>
                    <a:pt x="25361" y="242633"/>
                  </a:lnTo>
                  <a:lnTo>
                    <a:pt x="27533" y="180555"/>
                  </a:lnTo>
                  <a:lnTo>
                    <a:pt x="16611" y="178816"/>
                  </a:lnTo>
                  <a:lnTo>
                    <a:pt x="19215" y="58127"/>
                  </a:lnTo>
                  <a:lnTo>
                    <a:pt x="29730" y="58127"/>
                  </a:lnTo>
                  <a:close/>
                </a:path>
                <a:path w="339725" h="575945">
                  <a:moveTo>
                    <a:pt x="315201" y="39776"/>
                  </a:moveTo>
                  <a:lnTo>
                    <a:pt x="313029" y="31026"/>
                  </a:lnTo>
                  <a:lnTo>
                    <a:pt x="305600" y="31483"/>
                  </a:lnTo>
                  <a:lnTo>
                    <a:pt x="293801" y="36271"/>
                  </a:lnTo>
                  <a:lnTo>
                    <a:pt x="294233" y="41973"/>
                  </a:lnTo>
                  <a:lnTo>
                    <a:pt x="304393" y="47358"/>
                  </a:lnTo>
                  <a:lnTo>
                    <a:pt x="309968" y="48920"/>
                  </a:lnTo>
                  <a:lnTo>
                    <a:pt x="312915" y="46456"/>
                  </a:lnTo>
                  <a:lnTo>
                    <a:pt x="315201" y="39776"/>
                  </a:lnTo>
                  <a:close/>
                </a:path>
                <a:path w="339725" h="575945">
                  <a:moveTo>
                    <a:pt x="339712" y="83489"/>
                  </a:moveTo>
                  <a:lnTo>
                    <a:pt x="192366" y="84810"/>
                  </a:lnTo>
                  <a:lnTo>
                    <a:pt x="191909" y="86995"/>
                  </a:lnTo>
                  <a:lnTo>
                    <a:pt x="339267" y="86563"/>
                  </a:lnTo>
                  <a:lnTo>
                    <a:pt x="339712" y="834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40174" y="6449009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89" h="6985">
                  <a:moveTo>
                    <a:pt x="0" y="0"/>
                  </a:moveTo>
                  <a:lnTo>
                    <a:pt x="0" y="6121"/>
                  </a:lnTo>
                  <a:lnTo>
                    <a:pt x="8737" y="6985"/>
                  </a:lnTo>
                  <a:lnTo>
                    <a:pt x="8737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046309" y="6465620"/>
              <a:ext cx="156845" cy="244475"/>
            </a:xfrm>
            <a:custGeom>
              <a:avLst/>
              <a:gdLst/>
              <a:ahLst/>
              <a:cxnLst/>
              <a:rect l="l" t="t" r="r" b="b"/>
              <a:pathLst>
                <a:path w="156845" h="244475">
                  <a:moveTo>
                    <a:pt x="13982" y="0"/>
                  </a:moveTo>
                  <a:lnTo>
                    <a:pt x="13538" y="3924"/>
                  </a:lnTo>
                  <a:lnTo>
                    <a:pt x="4356" y="4381"/>
                  </a:lnTo>
                  <a:lnTo>
                    <a:pt x="3047" y="47218"/>
                  </a:lnTo>
                  <a:lnTo>
                    <a:pt x="1295" y="60350"/>
                  </a:lnTo>
                  <a:lnTo>
                    <a:pt x="2184" y="91376"/>
                  </a:lnTo>
                  <a:lnTo>
                    <a:pt x="3047" y="94881"/>
                  </a:lnTo>
                  <a:lnTo>
                    <a:pt x="0" y="95745"/>
                  </a:lnTo>
                  <a:lnTo>
                    <a:pt x="431" y="239140"/>
                  </a:lnTo>
                  <a:lnTo>
                    <a:pt x="2184" y="241325"/>
                  </a:lnTo>
                  <a:lnTo>
                    <a:pt x="152565" y="243967"/>
                  </a:lnTo>
                  <a:lnTo>
                    <a:pt x="153873" y="95745"/>
                  </a:lnTo>
                  <a:lnTo>
                    <a:pt x="155206" y="93560"/>
                  </a:lnTo>
                  <a:lnTo>
                    <a:pt x="156502" y="7442"/>
                  </a:lnTo>
                  <a:lnTo>
                    <a:pt x="149517" y="7886"/>
                  </a:lnTo>
                  <a:lnTo>
                    <a:pt x="147764" y="2641"/>
                  </a:lnTo>
                  <a:lnTo>
                    <a:pt x="110147" y="2197"/>
                  </a:lnTo>
                  <a:lnTo>
                    <a:pt x="109727" y="5245"/>
                  </a:lnTo>
                  <a:lnTo>
                    <a:pt x="102730" y="5245"/>
                  </a:lnTo>
                  <a:lnTo>
                    <a:pt x="101866" y="2197"/>
                  </a:lnTo>
                  <a:lnTo>
                    <a:pt x="62941" y="1752"/>
                  </a:lnTo>
                  <a:lnTo>
                    <a:pt x="61188" y="5689"/>
                  </a:lnTo>
                  <a:lnTo>
                    <a:pt x="52006" y="6108"/>
                  </a:lnTo>
                  <a:lnTo>
                    <a:pt x="52450" y="1308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050665" y="6465620"/>
              <a:ext cx="152400" cy="13970"/>
            </a:xfrm>
            <a:custGeom>
              <a:avLst/>
              <a:gdLst/>
              <a:ahLst/>
              <a:cxnLst/>
              <a:rect l="l" t="t" r="r" b="b"/>
              <a:pathLst>
                <a:path w="152400" h="13970">
                  <a:moveTo>
                    <a:pt x="9626" y="0"/>
                  </a:moveTo>
                  <a:lnTo>
                    <a:pt x="9182" y="3924"/>
                  </a:lnTo>
                  <a:lnTo>
                    <a:pt x="0" y="4381"/>
                  </a:lnTo>
                  <a:lnTo>
                    <a:pt x="876" y="11353"/>
                  </a:lnTo>
                  <a:lnTo>
                    <a:pt x="151269" y="13550"/>
                  </a:lnTo>
                  <a:lnTo>
                    <a:pt x="152145" y="7442"/>
                  </a:lnTo>
                  <a:lnTo>
                    <a:pt x="147345" y="7010"/>
                  </a:lnTo>
                  <a:lnTo>
                    <a:pt x="144703" y="3086"/>
                  </a:lnTo>
                  <a:lnTo>
                    <a:pt x="105790" y="2197"/>
                  </a:lnTo>
                  <a:lnTo>
                    <a:pt x="106667" y="4826"/>
                  </a:lnTo>
                  <a:lnTo>
                    <a:pt x="98374" y="5245"/>
                  </a:lnTo>
                  <a:lnTo>
                    <a:pt x="97510" y="2197"/>
                  </a:lnTo>
                  <a:lnTo>
                    <a:pt x="58585" y="1752"/>
                  </a:lnTo>
                  <a:lnTo>
                    <a:pt x="56832" y="5689"/>
                  </a:lnTo>
                  <a:lnTo>
                    <a:pt x="49415" y="6108"/>
                  </a:lnTo>
                  <a:lnTo>
                    <a:pt x="48094" y="130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049356" y="6476974"/>
              <a:ext cx="153035" cy="50800"/>
            </a:xfrm>
            <a:custGeom>
              <a:avLst/>
              <a:gdLst/>
              <a:ahLst/>
              <a:cxnLst/>
              <a:rect l="l" t="t" r="r" b="b"/>
              <a:pathLst>
                <a:path w="153035" h="50800">
                  <a:moveTo>
                    <a:pt x="2184" y="0"/>
                  </a:moveTo>
                  <a:lnTo>
                    <a:pt x="1765" y="33235"/>
                  </a:lnTo>
                  <a:lnTo>
                    <a:pt x="0" y="48107"/>
                  </a:lnTo>
                  <a:lnTo>
                    <a:pt x="150825" y="50736"/>
                  </a:lnTo>
                  <a:lnTo>
                    <a:pt x="151701" y="38925"/>
                  </a:lnTo>
                  <a:lnTo>
                    <a:pt x="152577" y="2197"/>
                  </a:lnTo>
                  <a:lnTo>
                    <a:pt x="2184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062463" y="6514591"/>
              <a:ext cx="129539" cy="5080"/>
            </a:xfrm>
            <a:custGeom>
              <a:avLst/>
              <a:gdLst/>
              <a:ahLst/>
              <a:cxnLst/>
              <a:rect l="l" t="t" r="r" b="b"/>
              <a:pathLst>
                <a:path w="129539" h="5079">
                  <a:moveTo>
                    <a:pt x="28422" y="3073"/>
                  </a:moveTo>
                  <a:lnTo>
                    <a:pt x="28003" y="444"/>
                  </a:lnTo>
                  <a:lnTo>
                    <a:pt x="0" y="0"/>
                  </a:lnTo>
                  <a:lnTo>
                    <a:pt x="0" y="2616"/>
                  </a:lnTo>
                  <a:lnTo>
                    <a:pt x="28422" y="3073"/>
                  </a:lnTo>
                  <a:close/>
                </a:path>
                <a:path w="129539" h="5079">
                  <a:moveTo>
                    <a:pt x="77838" y="3517"/>
                  </a:moveTo>
                  <a:lnTo>
                    <a:pt x="77393" y="863"/>
                  </a:lnTo>
                  <a:lnTo>
                    <a:pt x="49415" y="444"/>
                  </a:lnTo>
                  <a:lnTo>
                    <a:pt x="49415" y="3073"/>
                  </a:lnTo>
                  <a:lnTo>
                    <a:pt x="77838" y="3517"/>
                  </a:lnTo>
                  <a:close/>
                </a:path>
                <a:path w="129539" h="5079">
                  <a:moveTo>
                    <a:pt x="128981" y="4800"/>
                  </a:moveTo>
                  <a:lnTo>
                    <a:pt x="128549" y="2171"/>
                  </a:lnTo>
                  <a:lnTo>
                    <a:pt x="100558" y="1752"/>
                  </a:lnTo>
                  <a:lnTo>
                    <a:pt x="100558" y="4356"/>
                  </a:lnTo>
                  <a:lnTo>
                    <a:pt x="128981" y="480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066857" y="6486296"/>
              <a:ext cx="25400" cy="23495"/>
            </a:xfrm>
            <a:custGeom>
              <a:avLst/>
              <a:gdLst/>
              <a:ahLst/>
              <a:cxnLst/>
              <a:rect l="l" t="t" r="r" b="b"/>
              <a:pathLst>
                <a:path w="25400" h="23495">
                  <a:moveTo>
                    <a:pt x="19672" y="0"/>
                  </a:moveTo>
                  <a:lnTo>
                    <a:pt x="5664" y="0"/>
                  </a:lnTo>
                  <a:lnTo>
                    <a:pt x="0" y="5219"/>
                  </a:lnTo>
                  <a:lnTo>
                    <a:pt x="0" y="18148"/>
                  </a:lnTo>
                  <a:lnTo>
                    <a:pt x="5664" y="23393"/>
                  </a:lnTo>
                  <a:lnTo>
                    <a:pt x="19672" y="23393"/>
                  </a:lnTo>
                  <a:lnTo>
                    <a:pt x="25349" y="18148"/>
                  </a:lnTo>
                  <a:lnTo>
                    <a:pt x="25349" y="11671"/>
                  </a:lnTo>
                  <a:lnTo>
                    <a:pt x="25349" y="5219"/>
                  </a:lnTo>
                  <a:lnTo>
                    <a:pt x="19672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066362" y="6485788"/>
              <a:ext cx="24130" cy="20320"/>
            </a:xfrm>
            <a:custGeom>
              <a:avLst/>
              <a:gdLst/>
              <a:ahLst/>
              <a:cxnLst/>
              <a:rect l="l" t="t" r="r" b="b"/>
              <a:pathLst>
                <a:path w="24129" h="20320">
                  <a:moveTo>
                    <a:pt x="21450" y="0"/>
                  </a:moveTo>
                  <a:lnTo>
                    <a:pt x="13169" y="508"/>
                  </a:lnTo>
                  <a:lnTo>
                    <a:pt x="0" y="5842"/>
                  </a:lnTo>
                  <a:lnTo>
                    <a:pt x="495" y="12179"/>
                  </a:lnTo>
                  <a:lnTo>
                    <a:pt x="11826" y="18177"/>
                  </a:lnTo>
                  <a:lnTo>
                    <a:pt x="18041" y="19923"/>
                  </a:lnTo>
                  <a:lnTo>
                    <a:pt x="21335" y="17187"/>
                  </a:lnTo>
                  <a:lnTo>
                    <a:pt x="23901" y="9740"/>
                  </a:lnTo>
                  <a:lnTo>
                    <a:pt x="214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114076" y="6487579"/>
              <a:ext cx="25400" cy="23495"/>
            </a:xfrm>
            <a:custGeom>
              <a:avLst/>
              <a:gdLst/>
              <a:ahLst/>
              <a:cxnLst/>
              <a:rect l="l" t="t" r="r" b="b"/>
              <a:pathLst>
                <a:path w="25400" h="23495">
                  <a:moveTo>
                    <a:pt x="19659" y="0"/>
                  </a:moveTo>
                  <a:lnTo>
                    <a:pt x="5664" y="0"/>
                  </a:lnTo>
                  <a:lnTo>
                    <a:pt x="0" y="5245"/>
                  </a:lnTo>
                  <a:lnTo>
                    <a:pt x="0" y="18186"/>
                  </a:lnTo>
                  <a:lnTo>
                    <a:pt x="5664" y="23406"/>
                  </a:lnTo>
                  <a:lnTo>
                    <a:pt x="19659" y="23406"/>
                  </a:lnTo>
                  <a:lnTo>
                    <a:pt x="25349" y="18186"/>
                  </a:lnTo>
                  <a:lnTo>
                    <a:pt x="25349" y="11709"/>
                  </a:lnTo>
                  <a:lnTo>
                    <a:pt x="25349" y="5245"/>
                  </a:lnTo>
                  <a:lnTo>
                    <a:pt x="19659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113580" y="6487096"/>
              <a:ext cx="24130" cy="20320"/>
            </a:xfrm>
            <a:custGeom>
              <a:avLst/>
              <a:gdLst/>
              <a:ahLst/>
              <a:cxnLst/>
              <a:rect l="l" t="t" r="r" b="b"/>
              <a:pathLst>
                <a:path w="24129" h="20320">
                  <a:moveTo>
                    <a:pt x="21450" y="0"/>
                  </a:moveTo>
                  <a:lnTo>
                    <a:pt x="13157" y="482"/>
                  </a:lnTo>
                  <a:lnTo>
                    <a:pt x="0" y="5841"/>
                  </a:lnTo>
                  <a:lnTo>
                    <a:pt x="495" y="12191"/>
                  </a:lnTo>
                  <a:lnTo>
                    <a:pt x="11826" y="18190"/>
                  </a:lnTo>
                  <a:lnTo>
                    <a:pt x="18038" y="19935"/>
                  </a:lnTo>
                  <a:lnTo>
                    <a:pt x="21324" y="17199"/>
                  </a:lnTo>
                  <a:lnTo>
                    <a:pt x="23875" y="9753"/>
                  </a:lnTo>
                  <a:lnTo>
                    <a:pt x="214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163021" y="6488036"/>
              <a:ext cx="25400" cy="23495"/>
            </a:xfrm>
            <a:custGeom>
              <a:avLst/>
              <a:gdLst/>
              <a:ahLst/>
              <a:cxnLst/>
              <a:rect l="l" t="t" r="r" b="b"/>
              <a:pathLst>
                <a:path w="25400" h="23495">
                  <a:moveTo>
                    <a:pt x="19697" y="0"/>
                  </a:moveTo>
                  <a:lnTo>
                    <a:pt x="5689" y="0"/>
                  </a:lnTo>
                  <a:lnTo>
                    <a:pt x="0" y="5232"/>
                  </a:lnTo>
                  <a:lnTo>
                    <a:pt x="0" y="18148"/>
                  </a:lnTo>
                  <a:lnTo>
                    <a:pt x="5689" y="23393"/>
                  </a:lnTo>
                  <a:lnTo>
                    <a:pt x="19697" y="23393"/>
                  </a:lnTo>
                  <a:lnTo>
                    <a:pt x="25361" y="18148"/>
                  </a:lnTo>
                  <a:lnTo>
                    <a:pt x="25361" y="11696"/>
                  </a:lnTo>
                  <a:lnTo>
                    <a:pt x="25361" y="5232"/>
                  </a:lnTo>
                  <a:lnTo>
                    <a:pt x="19697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162539" y="6487541"/>
              <a:ext cx="24130" cy="20320"/>
            </a:xfrm>
            <a:custGeom>
              <a:avLst/>
              <a:gdLst/>
              <a:ahLst/>
              <a:cxnLst/>
              <a:rect l="l" t="t" r="r" b="b"/>
              <a:pathLst>
                <a:path w="24129" h="20320">
                  <a:moveTo>
                    <a:pt x="21463" y="0"/>
                  </a:moveTo>
                  <a:lnTo>
                    <a:pt x="13169" y="495"/>
                  </a:lnTo>
                  <a:lnTo>
                    <a:pt x="0" y="5841"/>
                  </a:lnTo>
                  <a:lnTo>
                    <a:pt x="482" y="12191"/>
                  </a:lnTo>
                  <a:lnTo>
                    <a:pt x="11821" y="18183"/>
                  </a:lnTo>
                  <a:lnTo>
                    <a:pt x="18040" y="19926"/>
                  </a:lnTo>
                  <a:lnTo>
                    <a:pt x="21335" y="17192"/>
                  </a:lnTo>
                  <a:lnTo>
                    <a:pt x="23901" y="9753"/>
                  </a:lnTo>
                  <a:lnTo>
                    <a:pt x="214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210685" y="6539953"/>
              <a:ext cx="149225" cy="13335"/>
            </a:xfrm>
            <a:custGeom>
              <a:avLst/>
              <a:gdLst/>
              <a:ahLst/>
              <a:cxnLst/>
              <a:rect l="l" t="t" r="r" b="b"/>
              <a:pathLst>
                <a:path w="149225" h="13334">
                  <a:moveTo>
                    <a:pt x="0" y="12928"/>
                  </a:moveTo>
                  <a:lnTo>
                    <a:pt x="148653" y="12928"/>
                  </a:lnTo>
                  <a:lnTo>
                    <a:pt x="148653" y="0"/>
                  </a:lnTo>
                  <a:lnTo>
                    <a:pt x="0" y="0"/>
                  </a:lnTo>
                  <a:lnTo>
                    <a:pt x="0" y="12928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209504" y="6551612"/>
              <a:ext cx="149225" cy="142240"/>
            </a:xfrm>
            <a:custGeom>
              <a:avLst/>
              <a:gdLst/>
              <a:ahLst/>
              <a:cxnLst/>
              <a:rect l="l" t="t" r="r" b="b"/>
              <a:pathLst>
                <a:path w="149225" h="142240">
                  <a:moveTo>
                    <a:pt x="148945" y="1270"/>
                  </a:moveTo>
                  <a:lnTo>
                    <a:pt x="54660" y="1270"/>
                  </a:lnTo>
                  <a:lnTo>
                    <a:pt x="54660" y="0"/>
                  </a:lnTo>
                  <a:lnTo>
                    <a:pt x="76" y="0"/>
                  </a:lnTo>
                  <a:lnTo>
                    <a:pt x="76" y="1270"/>
                  </a:lnTo>
                  <a:lnTo>
                    <a:pt x="0" y="142240"/>
                  </a:lnTo>
                  <a:lnTo>
                    <a:pt x="148945" y="142240"/>
                  </a:lnTo>
                  <a:lnTo>
                    <a:pt x="148945" y="127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213009" y="6567360"/>
              <a:ext cx="60960" cy="83185"/>
            </a:xfrm>
            <a:custGeom>
              <a:avLst/>
              <a:gdLst/>
              <a:ahLst/>
              <a:cxnLst/>
              <a:rect l="l" t="t" r="r" b="b"/>
              <a:pathLst>
                <a:path w="60960" h="83184">
                  <a:moveTo>
                    <a:pt x="11684" y="0"/>
                  </a:moveTo>
                  <a:lnTo>
                    <a:pt x="0" y="0"/>
                  </a:lnTo>
                  <a:lnTo>
                    <a:pt x="0" y="4368"/>
                  </a:lnTo>
                  <a:lnTo>
                    <a:pt x="11684" y="4368"/>
                  </a:lnTo>
                  <a:lnTo>
                    <a:pt x="11684" y="0"/>
                  </a:lnTo>
                  <a:close/>
                </a:path>
                <a:path w="60960" h="83184">
                  <a:moveTo>
                    <a:pt x="44881" y="74028"/>
                  </a:moveTo>
                  <a:lnTo>
                    <a:pt x="28575" y="74028"/>
                  </a:lnTo>
                  <a:lnTo>
                    <a:pt x="28575" y="82740"/>
                  </a:lnTo>
                  <a:lnTo>
                    <a:pt x="44881" y="82740"/>
                  </a:lnTo>
                  <a:lnTo>
                    <a:pt x="44881" y="74028"/>
                  </a:lnTo>
                  <a:close/>
                </a:path>
                <a:path w="60960" h="83184">
                  <a:moveTo>
                    <a:pt x="60921" y="863"/>
                  </a:moveTo>
                  <a:lnTo>
                    <a:pt x="49834" y="863"/>
                  </a:lnTo>
                  <a:lnTo>
                    <a:pt x="49834" y="5219"/>
                  </a:lnTo>
                  <a:lnTo>
                    <a:pt x="60921" y="5219"/>
                  </a:lnTo>
                  <a:lnTo>
                    <a:pt x="60921" y="8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267517" y="6600571"/>
              <a:ext cx="88265" cy="28575"/>
            </a:xfrm>
            <a:custGeom>
              <a:avLst/>
              <a:gdLst/>
              <a:ahLst/>
              <a:cxnLst/>
              <a:rect l="l" t="t" r="r" b="b"/>
              <a:pathLst>
                <a:path w="88264" h="28575">
                  <a:moveTo>
                    <a:pt x="596" y="0"/>
                  </a:moveTo>
                  <a:lnTo>
                    <a:pt x="0" y="27978"/>
                  </a:lnTo>
                  <a:lnTo>
                    <a:pt x="87731" y="27978"/>
                  </a:lnTo>
                  <a:lnTo>
                    <a:pt x="87160" y="584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EBEB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268978" y="6601434"/>
              <a:ext cx="85090" cy="26670"/>
            </a:xfrm>
            <a:custGeom>
              <a:avLst/>
              <a:gdLst/>
              <a:ahLst/>
              <a:cxnLst/>
              <a:rect l="l" t="t" r="r" b="b"/>
              <a:pathLst>
                <a:path w="85089" h="26670">
                  <a:moveTo>
                    <a:pt x="84239" y="0"/>
                  </a:moveTo>
                  <a:lnTo>
                    <a:pt x="0" y="0"/>
                  </a:lnTo>
                  <a:lnTo>
                    <a:pt x="584" y="25971"/>
                  </a:lnTo>
                  <a:lnTo>
                    <a:pt x="84531" y="26530"/>
                  </a:lnTo>
                  <a:lnTo>
                    <a:pt x="842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271886" y="6603491"/>
              <a:ext cx="79375" cy="28575"/>
            </a:xfrm>
            <a:custGeom>
              <a:avLst/>
              <a:gdLst/>
              <a:ahLst/>
              <a:cxnLst/>
              <a:rect l="l" t="t" r="r" b="b"/>
              <a:pathLst>
                <a:path w="79375" h="28575">
                  <a:moveTo>
                    <a:pt x="64719" y="0"/>
                  </a:moveTo>
                  <a:lnTo>
                    <a:pt x="53060" y="0"/>
                  </a:lnTo>
                  <a:lnTo>
                    <a:pt x="45186" y="1168"/>
                  </a:lnTo>
                  <a:lnTo>
                    <a:pt x="0" y="1739"/>
                  </a:lnTo>
                  <a:lnTo>
                    <a:pt x="0" y="20967"/>
                  </a:lnTo>
                  <a:lnTo>
                    <a:pt x="45478" y="22720"/>
                  </a:lnTo>
                  <a:lnTo>
                    <a:pt x="48971" y="27101"/>
                  </a:lnTo>
                  <a:lnTo>
                    <a:pt x="51600" y="27965"/>
                  </a:lnTo>
                  <a:lnTo>
                    <a:pt x="62090" y="27406"/>
                  </a:lnTo>
                  <a:lnTo>
                    <a:pt x="65595" y="21577"/>
                  </a:lnTo>
                  <a:lnTo>
                    <a:pt x="79006" y="20967"/>
                  </a:lnTo>
                  <a:lnTo>
                    <a:pt x="78703" y="2616"/>
                  </a:lnTo>
                  <a:lnTo>
                    <a:pt x="66459" y="2616"/>
                  </a:lnTo>
                  <a:lnTo>
                    <a:pt x="64719" y="0"/>
                  </a:lnTo>
                  <a:close/>
                </a:path>
                <a:path w="79375" h="28575">
                  <a:moveTo>
                    <a:pt x="78689" y="1739"/>
                  </a:moveTo>
                  <a:lnTo>
                    <a:pt x="66459" y="2616"/>
                  </a:lnTo>
                  <a:lnTo>
                    <a:pt x="78703" y="2616"/>
                  </a:lnTo>
                  <a:lnTo>
                    <a:pt x="78689" y="1739"/>
                  </a:lnTo>
                  <a:close/>
                </a:path>
              </a:pathLst>
            </a:custGeom>
            <a:solidFill>
              <a:srgbClr val="4242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72470" y="6608140"/>
              <a:ext cx="42545" cy="15875"/>
            </a:xfrm>
            <a:custGeom>
              <a:avLst/>
              <a:gdLst/>
              <a:ahLst/>
              <a:cxnLst/>
              <a:rect l="l" t="t" r="r" b="b"/>
              <a:pathLst>
                <a:path w="42545" h="15875">
                  <a:moveTo>
                    <a:pt x="42265" y="6426"/>
                  </a:moveTo>
                  <a:lnTo>
                    <a:pt x="42265" y="15468"/>
                  </a:lnTo>
                </a:path>
                <a:path w="42545" h="15875">
                  <a:moveTo>
                    <a:pt x="14579" y="7302"/>
                  </a:moveTo>
                  <a:lnTo>
                    <a:pt x="14579" y="11315"/>
                  </a:lnTo>
                  <a:lnTo>
                    <a:pt x="11302" y="14604"/>
                  </a:lnTo>
                  <a:lnTo>
                    <a:pt x="7289" y="14604"/>
                  </a:lnTo>
                  <a:lnTo>
                    <a:pt x="3263" y="14604"/>
                  </a:lnTo>
                  <a:lnTo>
                    <a:pt x="0" y="11315"/>
                  </a:lnTo>
                  <a:lnTo>
                    <a:pt x="0" y="7302"/>
                  </a:lnTo>
                  <a:lnTo>
                    <a:pt x="0" y="3251"/>
                  </a:lnTo>
                  <a:lnTo>
                    <a:pt x="3263" y="0"/>
                  </a:lnTo>
                  <a:lnTo>
                    <a:pt x="7289" y="0"/>
                  </a:lnTo>
                  <a:lnTo>
                    <a:pt x="11302" y="0"/>
                  </a:lnTo>
                  <a:lnTo>
                    <a:pt x="14579" y="3251"/>
                  </a:lnTo>
                  <a:lnTo>
                    <a:pt x="14579" y="7302"/>
                  </a:lnTo>
                  <a:close/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35170" y="66201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606" y="0"/>
                  </a:moveTo>
                  <a:lnTo>
                    <a:pt x="1028" y="0"/>
                  </a:lnTo>
                  <a:lnTo>
                    <a:pt x="0" y="1028"/>
                  </a:lnTo>
                  <a:lnTo>
                    <a:pt x="0" y="3619"/>
                  </a:lnTo>
                  <a:lnTo>
                    <a:pt x="1028" y="4648"/>
                  </a:lnTo>
                  <a:lnTo>
                    <a:pt x="3606" y="4648"/>
                  </a:lnTo>
                  <a:lnTo>
                    <a:pt x="4648" y="3619"/>
                  </a:lnTo>
                  <a:lnTo>
                    <a:pt x="4648" y="2324"/>
                  </a:lnTo>
                  <a:lnTo>
                    <a:pt x="4648" y="1028"/>
                  </a:lnTo>
                  <a:lnTo>
                    <a:pt x="36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18546" y="6661784"/>
              <a:ext cx="67310" cy="20955"/>
            </a:xfrm>
            <a:custGeom>
              <a:avLst/>
              <a:gdLst/>
              <a:ahLst/>
              <a:cxnLst/>
              <a:rect l="l" t="t" r="r" b="b"/>
              <a:pathLst>
                <a:path w="67310" h="20954">
                  <a:moveTo>
                    <a:pt x="0" y="0"/>
                  </a:moveTo>
                  <a:lnTo>
                    <a:pt x="0" y="20408"/>
                  </a:lnTo>
                  <a:lnTo>
                    <a:pt x="66751" y="19824"/>
                  </a:lnTo>
                  <a:lnTo>
                    <a:pt x="66751" y="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18546" y="6661784"/>
              <a:ext cx="67310" cy="20955"/>
            </a:xfrm>
            <a:custGeom>
              <a:avLst/>
              <a:gdLst/>
              <a:ahLst/>
              <a:cxnLst/>
              <a:rect l="l" t="t" r="r" b="b"/>
              <a:pathLst>
                <a:path w="67310" h="20954">
                  <a:moveTo>
                    <a:pt x="0" y="0"/>
                  </a:moveTo>
                  <a:lnTo>
                    <a:pt x="0" y="20408"/>
                  </a:lnTo>
                  <a:lnTo>
                    <a:pt x="66751" y="19824"/>
                  </a:lnTo>
                  <a:lnTo>
                    <a:pt x="66751" y="8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10685" y="6695300"/>
              <a:ext cx="147320" cy="58419"/>
            </a:xfrm>
            <a:custGeom>
              <a:avLst/>
              <a:gdLst/>
              <a:ahLst/>
              <a:cxnLst/>
              <a:rect l="l" t="t" r="r" b="b"/>
              <a:pathLst>
                <a:path w="147320" h="58420">
                  <a:moveTo>
                    <a:pt x="146608" y="0"/>
                  </a:moveTo>
                  <a:lnTo>
                    <a:pt x="0" y="279"/>
                  </a:lnTo>
                  <a:lnTo>
                    <a:pt x="0" y="56819"/>
                  </a:lnTo>
                  <a:lnTo>
                    <a:pt x="146913" y="5828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209224" y="6716852"/>
              <a:ext cx="150495" cy="100965"/>
            </a:xfrm>
            <a:custGeom>
              <a:avLst/>
              <a:gdLst/>
              <a:ahLst/>
              <a:cxnLst/>
              <a:rect l="l" t="t" r="r" b="b"/>
              <a:pathLst>
                <a:path w="150495" h="100965">
                  <a:moveTo>
                    <a:pt x="29730" y="4572"/>
                  </a:moveTo>
                  <a:lnTo>
                    <a:pt x="24777" y="0"/>
                  </a:lnTo>
                  <a:lnTo>
                    <a:pt x="12534" y="0"/>
                  </a:lnTo>
                  <a:lnTo>
                    <a:pt x="12153" y="355"/>
                  </a:lnTo>
                  <a:lnTo>
                    <a:pt x="11671" y="304"/>
                  </a:lnTo>
                  <a:lnTo>
                    <a:pt x="11391" y="1054"/>
                  </a:lnTo>
                  <a:lnTo>
                    <a:pt x="7581" y="4572"/>
                  </a:lnTo>
                  <a:lnTo>
                    <a:pt x="7581" y="15849"/>
                  </a:lnTo>
                  <a:lnTo>
                    <a:pt x="12534" y="20421"/>
                  </a:lnTo>
                  <a:lnTo>
                    <a:pt x="24777" y="20421"/>
                  </a:lnTo>
                  <a:lnTo>
                    <a:pt x="29730" y="15849"/>
                  </a:lnTo>
                  <a:lnTo>
                    <a:pt x="29730" y="10210"/>
                  </a:lnTo>
                  <a:lnTo>
                    <a:pt x="29730" y="4572"/>
                  </a:lnTo>
                  <a:close/>
                </a:path>
                <a:path w="150495" h="100965">
                  <a:moveTo>
                    <a:pt x="78701" y="4876"/>
                  </a:moveTo>
                  <a:lnTo>
                    <a:pt x="74028" y="584"/>
                  </a:lnTo>
                  <a:lnTo>
                    <a:pt x="73736" y="304"/>
                  </a:lnTo>
                  <a:lnTo>
                    <a:pt x="61506" y="304"/>
                  </a:lnTo>
                  <a:lnTo>
                    <a:pt x="61125" y="660"/>
                  </a:lnTo>
                  <a:lnTo>
                    <a:pt x="60629" y="609"/>
                  </a:lnTo>
                  <a:lnTo>
                    <a:pt x="60350" y="1371"/>
                  </a:lnTo>
                  <a:lnTo>
                    <a:pt x="56527" y="4876"/>
                  </a:lnTo>
                  <a:lnTo>
                    <a:pt x="56527" y="16154"/>
                  </a:lnTo>
                  <a:lnTo>
                    <a:pt x="61506" y="20701"/>
                  </a:lnTo>
                  <a:lnTo>
                    <a:pt x="73736" y="20701"/>
                  </a:lnTo>
                  <a:lnTo>
                    <a:pt x="78701" y="16154"/>
                  </a:lnTo>
                  <a:lnTo>
                    <a:pt x="78701" y="10490"/>
                  </a:lnTo>
                  <a:lnTo>
                    <a:pt x="78701" y="4876"/>
                  </a:lnTo>
                  <a:close/>
                </a:path>
                <a:path w="150495" h="100965">
                  <a:moveTo>
                    <a:pt x="125920" y="4876"/>
                  </a:moveTo>
                  <a:lnTo>
                    <a:pt x="120967" y="304"/>
                  </a:lnTo>
                  <a:lnTo>
                    <a:pt x="108724" y="304"/>
                  </a:lnTo>
                  <a:lnTo>
                    <a:pt x="108343" y="660"/>
                  </a:lnTo>
                  <a:lnTo>
                    <a:pt x="107848" y="609"/>
                  </a:lnTo>
                  <a:lnTo>
                    <a:pt x="107569" y="1371"/>
                  </a:lnTo>
                  <a:lnTo>
                    <a:pt x="103759" y="4876"/>
                  </a:lnTo>
                  <a:lnTo>
                    <a:pt x="103759" y="16154"/>
                  </a:lnTo>
                  <a:lnTo>
                    <a:pt x="108724" y="20701"/>
                  </a:lnTo>
                  <a:lnTo>
                    <a:pt x="120967" y="20701"/>
                  </a:lnTo>
                  <a:lnTo>
                    <a:pt x="125920" y="16154"/>
                  </a:lnTo>
                  <a:lnTo>
                    <a:pt x="125920" y="10515"/>
                  </a:lnTo>
                  <a:lnTo>
                    <a:pt x="125920" y="4876"/>
                  </a:lnTo>
                  <a:close/>
                </a:path>
                <a:path w="150495" h="100965">
                  <a:moveTo>
                    <a:pt x="150393" y="54241"/>
                  </a:moveTo>
                  <a:lnTo>
                    <a:pt x="149237" y="41998"/>
                  </a:lnTo>
                  <a:lnTo>
                    <a:pt x="147485" y="37338"/>
                  </a:lnTo>
                  <a:lnTo>
                    <a:pt x="1460" y="35267"/>
                  </a:lnTo>
                  <a:lnTo>
                    <a:pt x="0" y="49860"/>
                  </a:lnTo>
                  <a:lnTo>
                    <a:pt x="0" y="99390"/>
                  </a:lnTo>
                  <a:lnTo>
                    <a:pt x="88620" y="100571"/>
                  </a:lnTo>
                  <a:lnTo>
                    <a:pt x="88620" y="99390"/>
                  </a:lnTo>
                  <a:lnTo>
                    <a:pt x="147789" y="99390"/>
                  </a:lnTo>
                  <a:lnTo>
                    <a:pt x="148374" y="54521"/>
                  </a:lnTo>
                  <a:lnTo>
                    <a:pt x="150393" y="54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208348" y="6815467"/>
              <a:ext cx="149225" cy="4445"/>
            </a:xfrm>
            <a:custGeom>
              <a:avLst/>
              <a:gdLst/>
              <a:ahLst/>
              <a:cxnLst/>
              <a:rect l="l" t="t" r="r" b="b"/>
              <a:pathLst>
                <a:path w="149225" h="4445">
                  <a:moveTo>
                    <a:pt x="148856" y="2540"/>
                  </a:moveTo>
                  <a:lnTo>
                    <a:pt x="148755" y="1270"/>
                  </a:lnTo>
                  <a:lnTo>
                    <a:pt x="120091" y="1270"/>
                  </a:lnTo>
                  <a:lnTo>
                    <a:pt x="120091" y="0"/>
                  </a:lnTo>
                  <a:lnTo>
                    <a:pt x="91389" y="0"/>
                  </a:lnTo>
                  <a:lnTo>
                    <a:pt x="91389" y="1270"/>
                  </a:lnTo>
                  <a:lnTo>
                    <a:pt x="49796" y="1270"/>
                  </a:lnTo>
                  <a:lnTo>
                    <a:pt x="49796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4292"/>
                  </a:lnTo>
                  <a:lnTo>
                    <a:pt x="109220" y="4292"/>
                  </a:lnTo>
                  <a:lnTo>
                    <a:pt x="109220" y="3810"/>
                  </a:lnTo>
                  <a:lnTo>
                    <a:pt x="148856" y="3810"/>
                  </a:lnTo>
                  <a:lnTo>
                    <a:pt x="148856" y="2540"/>
                  </a:lnTo>
                  <a:close/>
                </a:path>
              </a:pathLst>
            </a:custGeom>
            <a:solidFill>
              <a:srgbClr val="B8BA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208348" y="6819760"/>
              <a:ext cx="151765" cy="172720"/>
            </a:xfrm>
            <a:custGeom>
              <a:avLst/>
              <a:gdLst/>
              <a:ahLst/>
              <a:cxnLst/>
              <a:rect l="l" t="t" r="r" b="b"/>
              <a:pathLst>
                <a:path w="151764" h="172720">
                  <a:moveTo>
                    <a:pt x="148945" y="0"/>
                  </a:moveTo>
                  <a:lnTo>
                    <a:pt x="0" y="571"/>
                  </a:lnTo>
                  <a:lnTo>
                    <a:pt x="1155" y="172542"/>
                  </a:lnTo>
                  <a:lnTo>
                    <a:pt x="151269" y="172237"/>
                  </a:lnTo>
                  <a:lnTo>
                    <a:pt x="148945" y="0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00182" y="6823252"/>
              <a:ext cx="7620" cy="64135"/>
            </a:xfrm>
            <a:custGeom>
              <a:avLst/>
              <a:gdLst/>
              <a:ahLst/>
              <a:cxnLst/>
              <a:rect l="l" t="t" r="r" b="b"/>
              <a:pathLst>
                <a:path w="7620" h="64134">
                  <a:moveTo>
                    <a:pt x="7010" y="0"/>
                  </a:moveTo>
                  <a:lnTo>
                    <a:pt x="0" y="584"/>
                  </a:lnTo>
                  <a:lnTo>
                    <a:pt x="876" y="64122"/>
                  </a:lnTo>
                  <a:lnTo>
                    <a:pt x="7010" y="63817"/>
                  </a:lnTo>
                  <a:lnTo>
                    <a:pt x="70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13009" y="683754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53" y="0"/>
                  </a:moveTo>
                  <a:lnTo>
                    <a:pt x="5092" y="0"/>
                  </a:lnTo>
                  <a:lnTo>
                    <a:pt x="0" y="5092"/>
                  </a:lnTo>
                  <a:lnTo>
                    <a:pt x="0" y="17640"/>
                  </a:lnTo>
                  <a:lnTo>
                    <a:pt x="5092" y="22732"/>
                  </a:lnTo>
                  <a:lnTo>
                    <a:pt x="17653" y="22732"/>
                  </a:lnTo>
                  <a:lnTo>
                    <a:pt x="22733" y="17640"/>
                  </a:lnTo>
                  <a:lnTo>
                    <a:pt x="22733" y="11366"/>
                  </a:lnTo>
                  <a:lnTo>
                    <a:pt x="22733" y="5092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213009" y="6838099"/>
              <a:ext cx="22225" cy="18415"/>
            </a:xfrm>
            <a:custGeom>
              <a:avLst/>
              <a:gdLst/>
              <a:ahLst/>
              <a:cxnLst/>
              <a:rect l="l" t="t" r="r" b="b"/>
              <a:pathLst>
                <a:path w="22225" h="18415">
                  <a:moveTo>
                    <a:pt x="19240" y="0"/>
                  </a:moveTo>
                  <a:lnTo>
                    <a:pt x="10782" y="304"/>
                  </a:lnTo>
                  <a:lnTo>
                    <a:pt x="1168" y="2057"/>
                  </a:lnTo>
                  <a:lnTo>
                    <a:pt x="0" y="10807"/>
                  </a:lnTo>
                  <a:lnTo>
                    <a:pt x="4953" y="16929"/>
                  </a:lnTo>
                  <a:lnTo>
                    <a:pt x="10782" y="16929"/>
                  </a:lnTo>
                  <a:lnTo>
                    <a:pt x="17487" y="17792"/>
                  </a:lnTo>
                  <a:lnTo>
                    <a:pt x="21856" y="9626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42447" y="683840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53" y="0"/>
                  </a:moveTo>
                  <a:lnTo>
                    <a:pt x="5105" y="0"/>
                  </a:lnTo>
                  <a:lnTo>
                    <a:pt x="0" y="5105"/>
                  </a:lnTo>
                  <a:lnTo>
                    <a:pt x="0" y="17640"/>
                  </a:lnTo>
                  <a:lnTo>
                    <a:pt x="5105" y="22733"/>
                  </a:lnTo>
                  <a:lnTo>
                    <a:pt x="17653" y="22733"/>
                  </a:lnTo>
                  <a:lnTo>
                    <a:pt x="22733" y="17640"/>
                  </a:lnTo>
                  <a:lnTo>
                    <a:pt x="22733" y="11379"/>
                  </a:lnTo>
                  <a:lnTo>
                    <a:pt x="22733" y="5105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42447" y="683898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40" y="0"/>
                  </a:moveTo>
                  <a:lnTo>
                    <a:pt x="10782" y="304"/>
                  </a:lnTo>
                  <a:lnTo>
                    <a:pt x="1181" y="2031"/>
                  </a:lnTo>
                  <a:lnTo>
                    <a:pt x="0" y="10794"/>
                  </a:lnTo>
                  <a:lnTo>
                    <a:pt x="4965" y="16903"/>
                  </a:lnTo>
                  <a:lnTo>
                    <a:pt x="10782" y="16903"/>
                  </a:lnTo>
                  <a:lnTo>
                    <a:pt x="17487" y="17779"/>
                  </a:lnTo>
                  <a:lnTo>
                    <a:pt x="21856" y="9626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271886" y="683840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40" y="0"/>
                  </a:moveTo>
                  <a:lnTo>
                    <a:pt x="5092" y="0"/>
                  </a:lnTo>
                  <a:lnTo>
                    <a:pt x="0" y="5105"/>
                  </a:lnTo>
                  <a:lnTo>
                    <a:pt x="0" y="17640"/>
                  </a:lnTo>
                  <a:lnTo>
                    <a:pt x="5092" y="22733"/>
                  </a:lnTo>
                  <a:lnTo>
                    <a:pt x="17640" y="22733"/>
                  </a:lnTo>
                  <a:lnTo>
                    <a:pt x="22745" y="17640"/>
                  </a:lnTo>
                  <a:lnTo>
                    <a:pt x="22745" y="11379"/>
                  </a:lnTo>
                  <a:lnTo>
                    <a:pt x="22745" y="5105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271886" y="683898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27" y="0"/>
                  </a:moveTo>
                  <a:lnTo>
                    <a:pt x="10782" y="304"/>
                  </a:lnTo>
                  <a:lnTo>
                    <a:pt x="1193" y="2031"/>
                  </a:lnTo>
                  <a:lnTo>
                    <a:pt x="0" y="10794"/>
                  </a:lnTo>
                  <a:lnTo>
                    <a:pt x="4940" y="16903"/>
                  </a:lnTo>
                  <a:lnTo>
                    <a:pt x="10782" y="16903"/>
                  </a:lnTo>
                  <a:lnTo>
                    <a:pt x="17500" y="17779"/>
                  </a:lnTo>
                  <a:lnTo>
                    <a:pt x="21869" y="9626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299877" y="683870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53" y="0"/>
                  </a:moveTo>
                  <a:lnTo>
                    <a:pt x="5080" y="0"/>
                  </a:lnTo>
                  <a:lnTo>
                    <a:pt x="0" y="5080"/>
                  </a:lnTo>
                  <a:lnTo>
                    <a:pt x="0" y="17640"/>
                  </a:lnTo>
                  <a:lnTo>
                    <a:pt x="5080" y="22720"/>
                  </a:lnTo>
                  <a:lnTo>
                    <a:pt x="17653" y="22720"/>
                  </a:lnTo>
                  <a:lnTo>
                    <a:pt x="22733" y="17640"/>
                  </a:lnTo>
                  <a:lnTo>
                    <a:pt x="22733" y="11353"/>
                  </a:lnTo>
                  <a:lnTo>
                    <a:pt x="22733" y="5080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99877" y="6839293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27" y="0"/>
                  </a:moveTo>
                  <a:lnTo>
                    <a:pt x="10782" y="279"/>
                  </a:lnTo>
                  <a:lnTo>
                    <a:pt x="1168" y="2044"/>
                  </a:lnTo>
                  <a:lnTo>
                    <a:pt x="0" y="10769"/>
                  </a:lnTo>
                  <a:lnTo>
                    <a:pt x="4965" y="16890"/>
                  </a:lnTo>
                  <a:lnTo>
                    <a:pt x="10782" y="16890"/>
                  </a:lnTo>
                  <a:lnTo>
                    <a:pt x="17487" y="17779"/>
                  </a:lnTo>
                  <a:lnTo>
                    <a:pt x="21856" y="9613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329023" y="683840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40" y="0"/>
                  </a:moveTo>
                  <a:lnTo>
                    <a:pt x="5092" y="0"/>
                  </a:lnTo>
                  <a:lnTo>
                    <a:pt x="0" y="5105"/>
                  </a:lnTo>
                  <a:lnTo>
                    <a:pt x="0" y="17640"/>
                  </a:lnTo>
                  <a:lnTo>
                    <a:pt x="5092" y="22733"/>
                  </a:lnTo>
                  <a:lnTo>
                    <a:pt x="17640" y="22733"/>
                  </a:lnTo>
                  <a:lnTo>
                    <a:pt x="22745" y="17640"/>
                  </a:lnTo>
                  <a:lnTo>
                    <a:pt x="22745" y="11379"/>
                  </a:lnTo>
                  <a:lnTo>
                    <a:pt x="22745" y="5105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329023" y="6838987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27" y="0"/>
                  </a:moveTo>
                  <a:lnTo>
                    <a:pt x="10782" y="304"/>
                  </a:lnTo>
                  <a:lnTo>
                    <a:pt x="1181" y="2031"/>
                  </a:lnTo>
                  <a:lnTo>
                    <a:pt x="0" y="10794"/>
                  </a:lnTo>
                  <a:lnTo>
                    <a:pt x="4953" y="16903"/>
                  </a:lnTo>
                  <a:lnTo>
                    <a:pt x="10782" y="16903"/>
                  </a:lnTo>
                  <a:lnTo>
                    <a:pt x="17500" y="17779"/>
                  </a:lnTo>
                  <a:lnTo>
                    <a:pt x="21869" y="9626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214761" y="695265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53" y="0"/>
                  </a:moveTo>
                  <a:lnTo>
                    <a:pt x="5092" y="0"/>
                  </a:lnTo>
                  <a:lnTo>
                    <a:pt x="0" y="5105"/>
                  </a:lnTo>
                  <a:lnTo>
                    <a:pt x="0" y="17653"/>
                  </a:lnTo>
                  <a:lnTo>
                    <a:pt x="5092" y="22745"/>
                  </a:lnTo>
                  <a:lnTo>
                    <a:pt x="17653" y="22745"/>
                  </a:lnTo>
                  <a:lnTo>
                    <a:pt x="22733" y="17653"/>
                  </a:lnTo>
                  <a:lnTo>
                    <a:pt x="22733" y="11379"/>
                  </a:lnTo>
                  <a:lnTo>
                    <a:pt x="22733" y="5105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214761" y="6953250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40" y="0"/>
                  </a:moveTo>
                  <a:lnTo>
                    <a:pt x="10782" y="292"/>
                  </a:lnTo>
                  <a:lnTo>
                    <a:pt x="1181" y="2044"/>
                  </a:lnTo>
                  <a:lnTo>
                    <a:pt x="0" y="10782"/>
                  </a:lnTo>
                  <a:lnTo>
                    <a:pt x="4953" y="16890"/>
                  </a:lnTo>
                  <a:lnTo>
                    <a:pt x="10782" y="16890"/>
                  </a:lnTo>
                  <a:lnTo>
                    <a:pt x="17487" y="17767"/>
                  </a:lnTo>
                  <a:lnTo>
                    <a:pt x="21856" y="9613"/>
                  </a:lnTo>
                  <a:lnTo>
                    <a:pt x="19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244213" y="695354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27" y="0"/>
                  </a:moveTo>
                  <a:lnTo>
                    <a:pt x="5079" y="0"/>
                  </a:lnTo>
                  <a:lnTo>
                    <a:pt x="0" y="5079"/>
                  </a:lnTo>
                  <a:lnTo>
                    <a:pt x="0" y="17627"/>
                  </a:lnTo>
                  <a:lnTo>
                    <a:pt x="5079" y="22720"/>
                  </a:lnTo>
                  <a:lnTo>
                    <a:pt x="17627" y="22720"/>
                  </a:lnTo>
                  <a:lnTo>
                    <a:pt x="22720" y="17627"/>
                  </a:lnTo>
                  <a:lnTo>
                    <a:pt x="22720" y="11353"/>
                  </a:lnTo>
                  <a:lnTo>
                    <a:pt x="22720" y="5079"/>
                  </a:lnTo>
                  <a:lnTo>
                    <a:pt x="17627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244213" y="6954126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15" y="0"/>
                  </a:moveTo>
                  <a:lnTo>
                    <a:pt x="10769" y="279"/>
                  </a:lnTo>
                  <a:lnTo>
                    <a:pt x="1143" y="2032"/>
                  </a:lnTo>
                  <a:lnTo>
                    <a:pt x="0" y="10769"/>
                  </a:lnTo>
                  <a:lnTo>
                    <a:pt x="4953" y="16891"/>
                  </a:lnTo>
                  <a:lnTo>
                    <a:pt x="10769" y="16891"/>
                  </a:lnTo>
                  <a:lnTo>
                    <a:pt x="17475" y="17767"/>
                  </a:lnTo>
                  <a:lnTo>
                    <a:pt x="21856" y="9626"/>
                  </a:lnTo>
                  <a:lnTo>
                    <a:pt x="192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273651" y="695354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40" y="0"/>
                  </a:moveTo>
                  <a:lnTo>
                    <a:pt x="5079" y="0"/>
                  </a:lnTo>
                  <a:lnTo>
                    <a:pt x="0" y="5079"/>
                  </a:lnTo>
                  <a:lnTo>
                    <a:pt x="0" y="17627"/>
                  </a:lnTo>
                  <a:lnTo>
                    <a:pt x="5079" y="22720"/>
                  </a:lnTo>
                  <a:lnTo>
                    <a:pt x="17640" y="22720"/>
                  </a:lnTo>
                  <a:lnTo>
                    <a:pt x="22720" y="17627"/>
                  </a:lnTo>
                  <a:lnTo>
                    <a:pt x="22720" y="11353"/>
                  </a:lnTo>
                  <a:lnTo>
                    <a:pt x="22720" y="5079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273651" y="6954126"/>
              <a:ext cx="22225" cy="17780"/>
            </a:xfrm>
            <a:custGeom>
              <a:avLst/>
              <a:gdLst/>
              <a:ahLst/>
              <a:cxnLst/>
              <a:rect l="l" t="t" r="r" b="b"/>
              <a:pathLst>
                <a:path w="22225" h="17779">
                  <a:moveTo>
                    <a:pt x="19215" y="0"/>
                  </a:moveTo>
                  <a:lnTo>
                    <a:pt x="10756" y="279"/>
                  </a:lnTo>
                  <a:lnTo>
                    <a:pt x="1143" y="2032"/>
                  </a:lnTo>
                  <a:lnTo>
                    <a:pt x="0" y="10769"/>
                  </a:lnTo>
                  <a:lnTo>
                    <a:pt x="4927" y="16891"/>
                  </a:lnTo>
                  <a:lnTo>
                    <a:pt x="10756" y="16891"/>
                  </a:lnTo>
                  <a:lnTo>
                    <a:pt x="17462" y="17767"/>
                  </a:lnTo>
                  <a:lnTo>
                    <a:pt x="21844" y="9626"/>
                  </a:lnTo>
                  <a:lnTo>
                    <a:pt x="192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301629" y="695382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40" y="0"/>
                  </a:moveTo>
                  <a:lnTo>
                    <a:pt x="5092" y="0"/>
                  </a:lnTo>
                  <a:lnTo>
                    <a:pt x="0" y="5105"/>
                  </a:lnTo>
                  <a:lnTo>
                    <a:pt x="0" y="17665"/>
                  </a:lnTo>
                  <a:lnTo>
                    <a:pt x="5092" y="22732"/>
                  </a:lnTo>
                  <a:lnTo>
                    <a:pt x="17640" y="22732"/>
                  </a:lnTo>
                  <a:lnTo>
                    <a:pt x="22720" y="17665"/>
                  </a:lnTo>
                  <a:lnTo>
                    <a:pt x="22720" y="11379"/>
                  </a:lnTo>
                  <a:lnTo>
                    <a:pt x="22720" y="5105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301629" y="6954405"/>
              <a:ext cx="22225" cy="18415"/>
            </a:xfrm>
            <a:custGeom>
              <a:avLst/>
              <a:gdLst/>
              <a:ahLst/>
              <a:cxnLst/>
              <a:rect l="l" t="t" r="r" b="b"/>
              <a:pathLst>
                <a:path w="22225" h="18415">
                  <a:moveTo>
                    <a:pt x="19227" y="0"/>
                  </a:moveTo>
                  <a:lnTo>
                    <a:pt x="10769" y="304"/>
                  </a:lnTo>
                  <a:lnTo>
                    <a:pt x="1155" y="2031"/>
                  </a:lnTo>
                  <a:lnTo>
                    <a:pt x="0" y="10794"/>
                  </a:lnTo>
                  <a:lnTo>
                    <a:pt x="4953" y="16903"/>
                  </a:lnTo>
                  <a:lnTo>
                    <a:pt x="10769" y="16903"/>
                  </a:lnTo>
                  <a:lnTo>
                    <a:pt x="17475" y="17805"/>
                  </a:lnTo>
                  <a:lnTo>
                    <a:pt x="21856" y="9626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330776" y="695354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59">
                  <a:moveTo>
                    <a:pt x="17640" y="0"/>
                  </a:moveTo>
                  <a:lnTo>
                    <a:pt x="5092" y="0"/>
                  </a:lnTo>
                  <a:lnTo>
                    <a:pt x="0" y="5079"/>
                  </a:lnTo>
                  <a:lnTo>
                    <a:pt x="0" y="17627"/>
                  </a:lnTo>
                  <a:lnTo>
                    <a:pt x="5092" y="22720"/>
                  </a:lnTo>
                  <a:lnTo>
                    <a:pt x="17640" y="22720"/>
                  </a:lnTo>
                  <a:lnTo>
                    <a:pt x="22733" y="17627"/>
                  </a:lnTo>
                  <a:lnTo>
                    <a:pt x="22733" y="11353"/>
                  </a:lnTo>
                  <a:lnTo>
                    <a:pt x="22733" y="5079"/>
                  </a:lnTo>
                  <a:lnTo>
                    <a:pt x="17640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231957" y="6872808"/>
              <a:ext cx="121285" cy="99695"/>
            </a:xfrm>
            <a:custGeom>
              <a:avLst/>
              <a:gdLst/>
              <a:ahLst/>
              <a:cxnLst/>
              <a:rect l="l" t="t" r="r" b="b"/>
              <a:pathLst>
                <a:path w="121285" h="99695">
                  <a:moveTo>
                    <a:pt x="14592" y="0"/>
                  </a:moveTo>
                  <a:lnTo>
                    <a:pt x="0" y="0"/>
                  </a:lnTo>
                  <a:lnTo>
                    <a:pt x="0" y="15151"/>
                  </a:lnTo>
                  <a:lnTo>
                    <a:pt x="4660" y="15151"/>
                  </a:lnTo>
                  <a:lnTo>
                    <a:pt x="5257" y="44297"/>
                  </a:lnTo>
                  <a:lnTo>
                    <a:pt x="14287" y="44005"/>
                  </a:lnTo>
                  <a:lnTo>
                    <a:pt x="14592" y="0"/>
                  </a:lnTo>
                  <a:close/>
                </a:path>
                <a:path w="121285" h="99695">
                  <a:moveTo>
                    <a:pt x="48666" y="44005"/>
                  </a:moveTo>
                  <a:lnTo>
                    <a:pt x="47205" y="9601"/>
                  </a:lnTo>
                  <a:lnTo>
                    <a:pt x="24765" y="8445"/>
                  </a:lnTo>
                  <a:lnTo>
                    <a:pt x="25082" y="44005"/>
                  </a:lnTo>
                  <a:lnTo>
                    <a:pt x="48666" y="44005"/>
                  </a:lnTo>
                  <a:close/>
                </a:path>
                <a:path w="121285" h="99695">
                  <a:moveTo>
                    <a:pt x="73444" y="15151"/>
                  </a:moveTo>
                  <a:lnTo>
                    <a:pt x="73177" y="863"/>
                  </a:lnTo>
                  <a:lnTo>
                    <a:pt x="57429" y="863"/>
                  </a:lnTo>
                  <a:lnTo>
                    <a:pt x="57708" y="43726"/>
                  </a:lnTo>
                  <a:lnTo>
                    <a:pt x="67043" y="43421"/>
                  </a:lnTo>
                  <a:lnTo>
                    <a:pt x="66751" y="15151"/>
                  </a:lnTo>
                  <a:lnTo>
                    <a:pt x="73444" y="15151"/>
                  </a:lnTo>
                  <a:close/>
                </a:path>
                <a:path w="121285" h="99695">
                  <a:moveTo>
                    <a:pt x="120675" y="90944"/>
                  </a:moveTo>
                  <a:lnTo>
                    <a:pt x="118046" y="81318"/>
                  </a:lnTo>
                  <a:lnTo>
                    <a:pt x="109601" y="81597"/>
                  </a:lnTo>
                  <a:lnTo>
                    <a:pt x="99974" y="83350"/>
                  </a:lnTo>
                  <a:lnTo>
                    <a:pt x="98818" y="92087"/>
                  </a:lnTo>
                  <a:lnTo>
                    <a:pt x="103759" y="98209"/>
                  </a:lnTo>
                  <a:lnTo>
                    <a:pt x="109601" y="98209"/>
                  </a:lnTo>
                  <a:lnTo>
                    <a:pt x="116306" y="99085"/>
                  </a:lnTo>
                  <a:lnTo>
                    <a:pt x="120675" y="909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261980" y="6898449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292" y="0"/>
                  </a:moveTo>
                  <a:lnTo>
                    <a:pt x="0" y="15151"/>
                  </a:lnTo>
                  <a:lnTo>
                    <a:pt x="13119" y="15735"/>
                  </a:lnTo>
                  <a:lnTo>
                    <a:pt x="13398" y="279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5B5C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335716" y="6871918"/>
              <a:ext cx="15240" cy="71755"/>
            </a:xfrm>
            <a:custGeom>
              <a:avLst/>
              <a:gdLst/>
              <a:ahLst/>
              <a:cxnLst/>
              <a:rect l="l" t="t" r="r" b="b"/>
              <a:pathLst>
                <a:path w="15239" h="71754">
                  <a:moveTo>
                    <a:pt x="14592" y="47218"/>
                  </a:moveTo>
                  <a:lnTo>
                    <a:pt x="0" y="47510"/>
                  </a:lnTo>
                  <a:lnTo>
                    <a:pt x="584" y="51879"/>
                  </a:lnTo>
                  <a:lnTo>
                    <a:pt x="14592" y="51308"/>
                  </a:lnTo>
                  <a:lnTo>
                    <a:pt x="14592" y="47218"/>
                  </a:lnTo>
                  <a:close/>
                </a:path>
                <a:path w="15239" h="71754">
                  <a:moveTo>
                    <a:pt x="14859" y="20408"/>
                  </a:moveTo>
                  <a:lnTo>
                    <a:pt x="304" y="20701"/>
                  </a:lnTo>
                  <a:lnTo>
                    <a:pt x="889" y="25082"/>
                  </a:lnTo>
                  <a:lnTo>
                    <a:pt x="14859" y="24498"/>
                  </a:lnTo>
                  <a:lnTo>
                    <a:pt x="14859" y="20408"/>
                  </a:lnTo>
                  <a:close/>
                </a:path>
                <a:path w="15239" h="71754">
                  <a:moveTo>
                    <a:pt x="14859" y="0"/>
                  </a:moveTo>
                  <a:lnTo>
                    <a:pt x="7010" y="0"/>
                  </a:lnTo>
                  <a:lnTo>
                    <a:pt x="6718" y="4089"/>
                  </a:lnTo>
                  <a:lnTo>
                    <a:pt x="304" y="4381"/>
                  </a:lnTo>
                  <a:lnTo>
                    <a:pt x="304" y="8458"/>
                  </a:lnTo>
                  <a:lnTo>
                    <a:pt x="7010" y="8178"/>
                  </a:lnTo>
                  <a:lnTo>
                    <a:pt x="7289" y="11963"/>
                  </a:lnTo>
                  <a:lnTo>
                    <a:pt x="14592" y="12242"/>
                  </a:lnTo>
                  <a:lnTo>
                    <a:pt x="14859" y="0"/>
                  </a:lnTo>
                  <a:close/>
                </a:path>
                <a:path w="15239" h="71754">
                  <a:moveTo>
                    <a:pt x="15163" y="58877"/>
                  </a:moveTo>
                  <a:lnTo>
                    <a:pt x="7277" y="58877"/>
                  </a:lnTo>
                  <a:lnTo>
                    <a:pt x="7010" y="62953"/>
                  </a:lnTo>
                  <a:lnTo>
                    <a:pt x="584" y="63258"/>
                  </a:lnTo>
                  <a:lnTo>
                    <a:pt x="584" y="67335"/>
                  </a:lnTo>
                  <a:lnTo>
                    <a:pt x="7277" y="67043"/>
                  </a:lnTo>
                  <a:lnTo>
                    <a:pt x="7594" y="70840"/>
                  </a:lnTo>
                  <a:lnTo>
                    <a:pt x="14859" y="71132"/>
                  </a:lnTo>
                  <a:lnTo>
                    <a:pt x="15163" y="588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218546" y="6923824"/>
              <a:ext cx="67310" cy="20955"/>
            </a:xfrm>
            <a:custGeom>
              <a:avLst/>
              <a:gdLst/>
              <a:ahLst/>
              <a:cxnLst/>
              <a:rect l="l" t="t" r="r" b="b"/>
              <a:pathLst>
                <a:path w="67310" h="20954">
                  <a:moveTo>
                    <a:pt x="0" y="0"/>
                  </a:moveTo>
                  <a:lnTo>
                    <a:pt x="0" y="20383"/>
                  </a:lnTo>
                  <a:lnTo>
                    <a:pt x="66751" y="19812"/>
                  </a:lnTo>
                  <a:lnTo>
                    <a:pt x="66751" y="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218546" y="6923824"/>
              <a:ext cx="67310" cy="20955"/>
            </a:xfrm>
            <a:custGeom>
              <a:avLst/>
              <a:gdLst/>
              <a:ahLst/>
              <a:cxnLst/>
              <a:rect l="l" t="t" r="r" b="b"/>
              <a:pathLst>
                <a:path w="67310" h="20954">
                  <a:moveTo>
                    <a:pt x="0" y="0"/>
                  </a:moveTo>
                  <a:lnTo>
                    <a:pt x="0" y="20383"/>
                  </a:lnTo>
                  <a:lnTo>
                    <a:pt x="66751" y="19812"/>
                  </a:lnTo>
                  <a:lnTo>
                    <a:pt x="66751" y="85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302785" y="6907187"/>
              <a:ext cx="4445" cy="38100"/>
            </a:xfrm>
            <a:custGeom>
              <a:avLst/>
              <a:gdLst/>
              <a:ahLst/>
              <a:cxnLst/>
              <a:rect l="l" t="t" r="r" b="b"/>
              <a:pathLst>
                <a:path w="4445" h="38100">
                  <a:moveTo>
                    <a:pt x="3505" y="0"/>
                  </a:moveTo>
                  <a:lnTo>
                    <a:pt x="0" y="304"/>
                  </a:lnTo>
                  <a:lnTo>
                    <a:pt x="292" y="3200"/>
                  </a:lnTo>
                  <a:lnTo>
                    <a:pt x="1168" y="37591"/>
                  </a:lnTo>
                  <a:lnTo>
                    <a:pt x="3200" y="37312"/>
                  </a:lnTo>
                  <a:lnTo>
                    <a:pt x="2908" y="2933"/>
                  </a:lnTo>
                  <a:lnTo>
                    <a:pt x="4381" y="2933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804970" y="7093902"/>
              <a:ext cx="1840230" cy="29845"/>
            </a:xfrm>
            <a:custGeom>
              <a:avLst/>
              <a:gdLst/>
              <a:ahLst/>
              <a:cxnLst/>
              <a:rect l="l" t="t" r="r" b="b"/>
              <a:pathLst>
                <a:path w="1840229" h="29845">
                  <a:moveTo>
                    <a:pt x="4368" y="0"/>
                  </a:moveTo>
                  <a:lnTo>
                    <a:pt x="0" y="4343"/>
                  </a:lnTo>
                  <a:lnTo>
                    <a:pt x="0" y="21843"/>
                  </a:lnTo>
                  <a:lnTo>
                    <a:pt x="632625" y="26200"/>
                  </a:lnTo>
                  <a:lnTo>
                    <a:pt x="1243393" y="29692"/>
                  </a:lnTo>
                  <a:lnTo>
                    <a:pt x="1754911" y="25349"/>
                  </a:lnTo>
                  <a:lnTo>
                    <a:pt x="1782889" y="24002"/>
                  </a:lnTo>
                  <a:lnTo>
                    <a:pt x="1840179" y="24002"/>
                  </a:lnTo>
                  <a:lnTo>
                    <a:pt x="1838845" y="1727"/>
                  </a:lnTo>
                  <a:lnTo>
                    <a:pt x="1782457" y="3898"/>
                  </a:lnTo>
                  <a:lnTo>
                    <a:pt x="1756664" y="3467"/>
                  </a:lnTo>
                  <a:lnTo>
                    <a:pt x="637438" y="4343"/>
                  </a:lnTo>
                  <a:lnTo>
                    <a:pt x="4368" y="0"/>
                  </a:lnTo>
                  <a:close/>
                </a:path>
              </a:pathLst>
            </a:custGeom>
            <a:solidFill>
              <a:srgbClr val="9A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805402" y="7093902"/>
              <a:ext cx="1839595" cy="10160"/>
            </a:xfrm>
            <a:custGeom>
              <a:avLst/>
              <a:gdLst/>
              <a:ahLst/>
              <a:cxnLst/>
              <a:rect l="l" t="t" r="r" b="b"/>
              <a:pathLst>
                <a:path w="1839595" h="10159">
                  <a:moveTo>
                    <a:pt x="2628" y="0"/>
                  </a:moveTo>
                  <a:lnTo>
                    <a:pt x="0" y="3022"/>
                  </a:lnTo>
                  <a:lnTo>
                    <a:pt x="637451" y="7848"/>
                  </a:lnTo>
                  <a:lnTo>
                    <a:pt x="1243393" y="9588"/>
                  </a:lnTo>
                  <a:lnTo>
                    <a:pt x="1758391" y="6108"/>
                  </a:lnTo>
                  <a:lnTo>
                    <a:pt x="1782889" y="7848"/>
                  </a:lnTo>
                  <a:lnTo>
                    <a:pt x="1839302" y="5664"/>
                  </a:lnTo>
                  <a:lnTo>
                    <a:pt x="1838413" y="1727"/>
                  </a:lnTo>
                  <a:lnTo>
                    <a:pt x="1783321" y="3022"/>
                  </a:lnTo>
                  <a:lnTo>
                    <a:pt x="1756232" y="3467"/>
                  </a:lnTo>
                  <a:lnTo>
                    <a:pt x="1268755" y="6527"/>
                  </a:lnTo>
                  <a:lnTo>
                    <a:pt x="1243825" y="6972"/>
                  </a:lnTo>
                  <a:lnTo>
                    <a:pt x="637006" y="4343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69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49356" y="6525082"/>
              <a:ext cx="151130" cy="36830"/>
            </a:xfrm>
            <a:custGeom>
              <a:avLst/>
              <a:gdLst/>
              <a:ahLst/>
              <a:cxnLst/>
              <a:rect l="l" t="t" r="r" b="b"/>
              <a:pathLst>
                <a:path w="151129" h="36829">
                  <a:moveTo>
                    <a:pt x="0" y="0"/>
                  </a:moveTo>
                  <a:lnTo>
                    <a:pt x="444" y="31915"/>
                  </a:lnTo>
                  <a:lnTo>
                    <a:pt x="150825" y="36283"/>
                  </a:lnTo>
                  <a:lnTo>
                    <a:pt x="150406" y="2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73093" y="6538201"/>
              <a:ext cx="6985" cy="3175"/>
            </a:xfrm>
            <a:custGeom>
              <a:avLst/>
              <a:gdLst/>
              <a:ahLst/>
              <a:cxnLst/>
              <a:rect l="l" t="t" r="r" b="b"/>
              <a:pathLst>
                <a:path w="6985" h="3175">
                  <a:moveTo>
                    <a:pt x="2616" y="0"/>
                  </a:moveTo>
                  <a:lnTo>
                    <a:pt x="0" y="1308"/>
                  </a:lnTo>
                  <a:lnTo>
                    <a:pt x="1727" y="3060"/>
                  </a:lnTo>
                  <a:lnTo>
                    <a:pt x="3937" y="3060"/>
                  </a:lnTo>
                  <a:lnTo>
                    <a:pt x="6553" y="2184"/>
                  </a:lnTo>
                  <a:lnTo>
                    <a:pt x="2616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164342" y="6531635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326" y="0"/>
                  </a:moveTo>
                  <a:lnTo>
                    <a:pt x="5283" y="0"/>
                  </a:lnTo>
                  <a:lnTo>
                    <a:pt x="0" y="5283"/>
                  </a:lnTo>
                  <a:lnTo>
                    <a:pt x="0" y="18326"/>
                  </a:lnTo>
                  <a:lnTo>
                    <a:pt x="5283" y="23609"/>
                  </a:lnTo>
                  <a:lnTo>
                    <a:pt x="18326" y="23609"/>
                  </a:lnTo>
                  <a:lnTo>
                    <a:pt x="23609" y="18326"/>
                  </a:lnTo>
                  <a:lnTo>
                    <a:pt x="23609" y="11811"/>
                  </a:lnTo>
                  <a:lnTo>
                    <a:pt x="23609" y="5283"/>
                  </a:lnTo>
                  <a:lnTo>
                    <a:pt x="183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166971" y="653340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00" y="0"/>
                  </a:moveTo>
                  <a:lnTo>
                    <a:pt x="431" y="6108"/>
                  </a:lnTo>
                  <a:lnTo>
                    <a:pt x="0" y="17030"/>
                  </a:lnTo>
                  <a:lnTo>
                    <a:pt x="10490" y="17030"/>
                  </a:lnTo>
                  <a:lnTo>
                    <a:pt x="20104" y="15735"/>
                  </a:lnTo>
                  <a:lnTo>
                    <a:pt x="20104" y="7416"/>
                  </a:lnTo>
                  <a:lnTo>
                    <a:pt x="16598" y="419"/>
                  </a:lnTo>
                  <a:lnTo>
                    <a:pt x="9613" y="419"/>
                  </a:lnTo>
                  <a:lnTo>
                    <a:pt x="4800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114076" y="6531635"/>
              <a:ext cx="73025" cy="24130"/>
            </a:xfrm>
            <a:custGeom>
              <a:avLst/>
              <a:gdLst/>
              <a:ahLst/>
              <a:cxnLst/>
              <a:rect l="l" t="t" r="r" b="b"/>
              <a:pathLst>
                <a:path w="73025" h="24129">
                  <a:moveTo>
                    <a:pt x="23583" y="5283"/>
                  </a:moveTo>
                  <a:lnTo>
                    <a:pt x="18300" y="0"/>
                  </a:lnTo>
                  <a:lnTo>
                    <a:pt x="5257" y="0"/>
                  </a:lnTo>
                  <a:lnTo>
                    <a:pt x="0" y="5283"/>
                  </a:lnTo>
                  <a:lnTo>
                    <a:pt x="0" y="18326"/>
                  </a:lnTo>
                  <a:lnTo>
                    <a:pt x="5257" y="23609"/>
                  </a:lnTo>
                  <a:lnTo>
                    <a:pt x="18300" y="23609"/>
                  </a:lnTo>
                  <a:lnTo>
                    <a:pt x="23583" y="18326"/>
                  </a:lnTo>
                  <a:lnTo>
                    <a:pt x="23583" y="11811"/>
                  </a:lnTo>
                  <a:lnTo>
                    <a:pt x="23583" y="5283"/>
                  </a:lnTo>
                  <a:close/>
                </a:path>
                <a:path w="73025" h="24129">
                  <a:moveTo>
                    <a:pt x="72555" y="8750"/>
                  </a:moveTo>
                  <a:lnTo>
                    <a:pt x="66827" y="8750"/>
                  </a:lnTo>
                  <a:lnTo>
                    <a:pt x="66827" y="8343"/>
                  </a:lnTo>
                  <a:lnTo>
                    <a:pt x="65087" y="6616"/>
                  </a:lnTo>
                  <a:lnTo>
                    <a:pt x="60794" y="6616"/>
                  </a:lnTo>
                  <a:lnTo>
                    <a:pt x="59042" y="8343"/>
                  </a:lnTo>
                  <a:lnTo>
                    <a:pt x="59042" y="8750"/>
                  </a:lnTo>
                  <a:lnTo>
                    <a:pt x="53327" y="8750"/>
                  </a:lnTo>
                  <a:lnTo>
                    <a:pt x="53327" y="10934"/>
                  </a:lnTo>
                  <a:lnTo>
                    <a:pt x="59042" y="10934"/>
                  </a:lnTo>
                  <a:lnTo>
                    <a:pt x="59042" y="12649"/>
                  </a:lnTo>
                  <a:lnTo>
                    <a:pt x="60794" y="14401"/>
                  </a:lnTo>
                  <a:lnTo>
                    <a:pt x="65087" y="14401"/>
                  </a:lnTo>
                  <a:lnTo>
                    <a:pt x="66827" y="12649"/>
                  </a:lnTo>
                  <a:lnTo>
                    <a:pt x="66827" y="10934"/>
                  </a:lnTo>
                  <a:lnTo>
                    <a:pt x="72555" y="10934"/>
                  </a:lnTo>
                  <a:lnTo>
                    <a:pt x="72555" y="87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116692" y="653340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13" y="0"/>
                  </a:moveTo>
                  <a:lnTo>
                    <a:pt x="419" y="6108"/>
                  </a:lnTo>
                  <a:lnTo>
                    <a:pt x="0" y="17030"/>
                  </a:lnTo>
                  <a:lnTo>
                    <a:pt x="10477" y="17030"/>
                  </a:lnTo>
                  <a:lnTo>
                    <a:pt x="20104" y="15735"/>
                  </a:lnTo>
                  <a:lnTo>
                    <a:pt x="20104" y="7416"/>
                  </a:lnTo>
                  <a:lnTo>
                    <a:pt x="16611" y="419"/>
                  </a:lnTo>
                  <a:lnTo>
                    <a:pt x="9613" y="419"/>
                  </a:lnTo>
                  <a:lnTo>
                    <a:pt x="4813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063339" y="6530771"/>
              <a:ext cx="73025" cy="24130"/>
            </a:xfrm>
            <a:custGeom>
              <a:avLst/>
              <a:gdLst/>
              <a:ahLst/>
              <a:cxnLst/>
              <a:rect l="l" t="t" r="r" b="b"/>
              <a:pathLst>
                <a:path w="73025" h="24129">
                  <a:moveTo>
                    <a:pt x="23609" y="5283"/>
                  </a:moveTo>
                  <a:lnTo>
                    <a:pt x="18326" y="0"/>
                  </a:lnTo>
                  <a:lnTo>
                    <a:pt x="5295" y="0"/>
                  </a:lnTo>
                  <a:lnTo>
                    <a:pt x="0" y="5283"/>
                  </a:lnTo>
                  <a:lnTo>
                    <a:pt x="0" y="18313"/>
                  </a:lnTo>
                  <a:lnTo>
                    <a:pt x="5295" y="23609"/>
                  </a:lnTo>
                  <a:lnTo>
                    <a:pt x="18326" y="23609"/>
                  </a:lnTo>
                  <a:lnTo>
                    <a:pt x="23609" y="18313"/>
                  </a:lnTo>
                  <a:lnTo>
                    <a:pt x="23609" y="11798"/>
                  </a:lnTo>
                  <a:lnTo>
                    <a:pt x="23609" y="5283"/>
                  </a:lnTo>
                  <a:close/>
                </a:path>
                <a:path w="73025" h="24129">
                  <a:moveTo>
                    <a:pt x="73012" y="9613"/>
                  </a:moveTo>
                  <a:lnTo>
                    <a:pt x="67297" y="9613"/>
                  </a:lnTo>
                  <a:lnTo>
                    <a:pt x="67297" y="9207"/>
                  </a:lnTo>
                  <a:lnTo>
                    <a:pt x="65544" y="7480"/>
                  </a:lnTo>
                  <a:lnTo>
                    <a:pt x="61239" y="7480"/>
                  </a:lnTo>
                  <a:lnTo>
                    <a:pt x="59499" y="9207"/>
                  </a:lnTo>
                  <a:lnTo>
                    <a:pt x="59499" y="9613"/>
                  </a:lnTo>
                  <a:lnTo>
                    <a:pt x="53771" y="9613"/>
                  </a:lnTo>
                  <a:lnTo>
                    <a:pt x="53771" y="11798"/>
                  </a:lnTo>
                  <a:lnTo>
                    <a:pt x="59499" y="11798"/>
                  </a:lnTo>
                  <a:lnTo>
                    <a:pt x="59499" y="13512"/>
                  </a:lnTo>
                  <a:lnTo>
                    <a:pt x="61239" y="15265"/>
                  </a:lnTo>
                  <a:lnTo>
                    <a:pt x="65544" y="15265"/>
                  </a:lnTo>
                  <a:lnTo>
                    <a:pt x="67297" y="13512"/>
                  </a:lnTo>
                  <a:lnTo>
                    <a:pt x="67297" y="11798"/>
                  </a:lnTo>
                  <a:lnTo>
                    <a:pt x="73012" y="11798"/>
                  </a:lnTo>
                  <a:lnTo>
                    <a:pt x="73012" y="96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065968" y="653252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13" y="0"/>
                  </a:moveTo>
                  <a:lnTo>
                    <a:pt x="444" y="6121"/>
                  </a:lnTo>
                  <a:lnTo>
                    <a:pt x="0" y="17030"/>
                  </a:lnTo>
                  <a:lnTo>
                    <a:pt x="10490" y="17030"/>
                  </a:lnTo>
                  <a:lnTo>
                    <a:pt x="20104" y="15722"/>
                  </a:lnTo>
                  <a:lnTo>
                    <a:pt x="20104" y="7429"/>
                  </a:lnTo>
                  <a:lnTo>
                    <a:pt x="16624" y="431"/>
                  </a:lnTo>
                  <a:lnTo>
                    <a:pt x="9626" y="431"/>
                  </a:lnTo>
                  <a:lnTo>
                    <a:pt x="4813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066413" y="6537362"/>
              <a:ext cx="19685" cy="8255"/>
            </a:xfrm>
            <a:custGeom>
              <a:avLst/>
              <a:gdLst/>
              <a:ahLst/>
              <a:cxnLst/>
              <a:rect l="l" t="t" r="r" b="b"/>
              <a:pathLst>
                <a:path w="19685" h="8254">
                  <a:moveTo>
                    <a:pt x="19240" y="2146"/>
                  </a:moveTo>
                  <a:lnTo>
                    <a:pt x="13512" y="2146"/>
                  </a:lnTo>
                  <a:lnTo>
                    <a:pt x="13512" y="1752"/>
                  </a:lnTo>
                  <a:lnTo>
                    <a:pt x="11772" y="0"/>
                  </a:lnTo>
                  <a:lnTo>
                    <a:pt x="7480" y="0"/>
                  </a:lnTo>
                  <a:lnTo>
                    <a:pt x="5727" y="1752"/>
                  </a:lnTo>
                  <a:lnTo>
                    <a:pt x="5727" y="2146"/>
                  </a:lnTo>
                  <a:lnTo>
                    <a:pt x="0" y="2146"/>
                  </a:lnTo>
                  <a:lnTo>
                    <a:pt x="0" y="4343"/>
                  </a:lnTo>
                  <a:lnTo>
                    <a:pt x="5727" y="4343"/>
                  </a:lnTo>
                  <a:lnTo>
                    <a:pt x="5727" y="6032"/>
                  </a:lnTo>
                  <a:lnTo>
                    <a:pt x="7480" y="7810"/>
                  </a:lnTo>
                  <a:lnTo>
                    <a:pt x="11772" y="7810"/>
                  </a:lnTo>
                  <a:lnTo>
                    <a:pt x="13512" y="6032"/>
                  </a:lnTo>
                  <a:lnTo>
                    <a:pt x="13512" y="4343"/>
                  </a:lnTo>
                  <a:lnTo>
                    <a:pt x="19240" y="4343"/>
                  </a:lnTo>
                  <a:lnTo>
                    <a:pt x="19240" y="21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048493" y="6558318"/>
              <a:ext cx="151765" cy="6985"/>
            </a:xfrm>
            <a:custGeom>
              <a:avLst/>
              <a:gdLst/>
              <a:ahLst/>
              <a:cxnLst/>
              <a:rect l="l" t="t" r="r" b="b"/>
              <a:pathLst>
                <a:path w="151764" h="6984">
                  <a:moveTo>
                    <a:pt x="0" y="6527"/>
                  </a:moveTo>
                  <a:lnTo>
                    <a:pt x="151688" y="6527"/>
                  </a:lnTo>
                  <a:lnTo>
                    <a:pt x="151688" y="0"/>
                  </a:lnTo>
                  <a:lnTo>
                    <a:pt x="0" y="0"/>
                  </a:lnTo>
                  <a:lnTo>
                    <a:pt x="0" y="6527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046740" y="6564845"/>
              <a:ext cx="153035" cy="142875"/>
            </a:xfrm>
            <a:custGeom>
              <a:avLst/>
              <a:gdLst/>
              <a:ahLst/>
              <a:cxnLst/>
              <a:rect l="l" t="t" r="r" b="b"/>
              <a:pathLst>
                <a:path w="153035" h="142875">
                  <a:moveTo>
                    <a:pt x="153022" y="0"/>
                  </a:moveTo>
                  <a:lnTo>
                    <a:pt x="0" y="0"/>
                  </a:lnTo>
                  <a:lnTo>
                    <a:pt x="0" y="139915"/>
                  </a:lnTo>
                  <a:lnTo>
                    <a:pt x="0" y="142544"/>
                  </a:lnTo>
                  <a:lnTo>
                    <a:pt x="153022" y="142544"/>
                  </a:lnTo>
                  <a:lnTo>
                    <a:pt x="153022" y="139915"/>
                  </a:lnTo>
                  <a:lnTo>
                    <a:pt x="153022" y="0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051693" y="6580034"/>
              <a:ext cx="140970" cy="89535"/>
            </a:xfrm>
            <a:custGeom>
              <a:avLst/>
              <a:gdLst/>
              <a:ahLst/>
              <a:cxnLst/>
              <a:rect l="l" t="t" r="r" b="b"/>
              <a:pathLst>
                <a:path w="140970" h="89534">
                  <a:moveTo>
                    <a:pt x="11645" y="0"/>
                  </a:moveTo>
                  <a:lnTo>
                    <a:pt x="0" y="0"/>
                  </a:lnTo>
                  <a:lnTo>
                    <a:pt x="0" y="4343"/>
                  </a:lnTo>
                  <a:lnTo>
                    <a:pt x="11645" y="4343"/>
                  </a:lnTo>
                  <a:lnTo>
                    <a:pt x="11645" y="0"/>
                  </a:lnTo>
                  <a:close/>
                </a:path>
                <a:path w="140970" h="89534">
                  <a:moveTo>
                    <a:pt x="26809" y="53771"/>
                  </a:moveTo>
                  <a:lnTo>
                    <a:pt x="25768" y="52755"/>
                  </a:lnTo>
                  <a:lnTo>
                    <a:pt x="23202" y="52755"/>
                  </a:lnTo>
                  <a:lnTo>
                    <a:pt x="22161" y="53771"/>
                  </a:lnTo>
                  <a:lnTo>
                    <a:pt x="22161" y="56362"/>
                  </a:lnTo>
                  <a:lnTo>
                    <a:pt x="23202" y="57416"/>
                  </a:lnTo>
                  <a:lnTo>
                    <a:pt x="25768" y="57416"/>
                  </a:lnTo>
                  <a:lnTo>
                    <a:pt x="26809" y="56362"/>
                  </a:lnTo>
                  <a:lnTo>
                    <a:pt x="26809" y="55079"/>
                  </a:lnTo>
                  <a:lnTo>
                    <a:pt x="26809" y="53771"/>
                  </a:lnTo>
                  <a:close/>
                </a:path>
                <a:path w="140970" h="89534">
                  <a:moveTo>
                    <a:pt x="44881" y="74028"/>
                  </a:moveTo>
                  <a:lnTo>
                    <a:pt x="24180" y="74028"/>
                  </a:lnTo>
                  <a:lnTo>
                    <a:pt x="24180" y="82778"/>
                  </a:lnTo>
                  <a:lnTo>
                    <a:pt x="44881" y="82778"/>
                  </a:lnTo>
                  <a:lnTo>
                    <a:pt x="44881" y="74028"/>
                  </a:lnTo>
                  <a:close/>
                </a:path>
                <a:path w="140970" h="89534">
                  <a:moveTo>
                    <a:pt x="60921" y="863"/>
                  </a:moveTo>
                  <a:lnTo>
                    <a:pt x="49834" y="863"/>
                  </a:lnTo>
                  <a:lnTo>
                    <a:pt x="49834" y="5245"/>
                  </a:lnTo>
                  <a:lnTo>
                    <a:pt x="60921" y="5245"/>
                  </a:lnTo>
                  <a:lnTo>
                    <a:pt x="60921" y="863"/>
                  </a:lnTo>
                  <a:close/>
                </a:path>
                <a:path w="140970" h="89534">
                  <a:moveTo>
                    <a:pt x="140627" y="52171"/>
                  </a:moveTo>
                  <a:lnTo>
                    <a:pt x="121399" y="49974"/>
                  </a:lnTo>
                  <a:lnTo>
                    <a:pt x="116293" y="40386"/>
                  </a:lnTo>
                  <a:lnTo>
                    <a:pt x="111760" y="35458"/>
                  </a:lnTo>
                  <a:lnTo>
                    <a:pt x="105270" y="33642"/>
                  </a:lnTo>
                  <a:lnTo>
                    <a:pt x="94284" y="33375"/>
                  </a:lnTo>
                  <a:lnTo>
                    <a:pt x="81648" y="37592"/>
                  </a:lnTo>
                  <a:lnTo>
                    <a:pt x="75158" y="40919"/>
                  </a:lnTo>
                  <a:lnTo>
                    <a:pt x="72758" y="45046"/>
                  </a:lnTo>
                  <a:lnTo>
                    <a:pt x="72428" y="51727"/>
                  </a:lnTo>
                  <a:lnTo>
                    <a:pt x="49263" y="55219"/>
                  </a:lnTo>
                  <a:lnTo>
                    <a:pt x="41389" y="62661"/>
                  </a:lnTo>
                  <a:lnTo>
                    <a:pt x="50114" y="69646"/>
                  </a:lnTo>
                  <a:lnTo>
                    <a:pt x="71564" y="72707"/>
                  </a:lnTo>
                  <a:lnTo>
                    <a:pt x="74803" y="72694"/>
                  </a:lnTo>
                  <a:lnTo>
                    <a:pt x="75920" y="74891"/>
                  </a:lnTo>
                  <a:lnTo>
                    <a:pt x="90830" y="85483"/>
                  </a:lnTo>
                  <a:lnTo>
                    <a:pt x="100177" y="89001"/>
                  </a:lnTo>
                  <a:lnTo>
                    <a:pt x="107886" y="85483"/>
                  </a:lnTo>
                  <a:lnTo>
                    <a:pt x="117894" y="74891"/>
                  </a:lnTo>
                  <a:lnTo>
                    <a:pt x="140627" y="72263"/>
                  </a:lnTo>
                  <a:lnTo>
                    <a:pt x="140627" y="5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051541" y="6674599"/>
              <a:ext cx="143510" cy="24765"/>
            </a:xfrm>
            <a:custGeom>
              <a:avLst/>
              <a:gdLst/>
              <a:ahLst/>
              <a:cxnLst/>
              <a:rect l="l" t="t" r="r" b="b"/>
              <a:pathLst>
                <a:path w="143510" h="24765">
                  <a:moveTo>
                    <a:pt x="4381" y="0"/>
                  </a:moveTo>
                  <a:lnTo>
                    <a:pt x="2628" y="3949"/>
                  </a:lnTo>
                  <a:lnTo>
                    <a:pt x="876" y="3949"/>
                  </a:lnTo>
                  <a:lnTo>
                    <a:pt x="0" y="21424"/>
                  </a:lnTo>
                  <a:lnTo>
                    <a:pt x="142976" y="24498"/>
                  </a:lnTo>
                  <a:lnTo>
                    <a:pt x="142976" y="7874"/>
                  </a:lnTo>
                  <a:lnTo>
                    <a:pt x="139903" y="7010"/>
                  </a:lnTo>
                  <a:lnTo>
                    <a:pt x="139903" y="2184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3938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055046" y="6675907"/>
              <a:ext cx="136525" cy="22225"/>
            </a:xfrm>
            <a:custGeom>
              <a:avLst/>
              <a:gdLst/>
              <a:ahLst/>
              <a:cxnLst/>
              <a:rect l="l" t="t" r="r" b="b"/>
              <a:pathLst>
                <a:path w="136525" h="22225">
                  <a:moveTo>
                    <a:pt x="68211" y="457"/>
                  </a:moveTo>
                  <a:lnTo>
                    <a:pt x="876" y="0"/>
                  </a:lnTo>
                  <a:lnTo>
                    <a:pt x="0" y="19672"/>
                  </a:lnTo>
                  <a:lnTo>
                    <a:pt x="67767" y="20574"/>
                  </a:lnTo>
                  <a:lnTo>
                    <a:pt x="68211" y="457"/>
                  </a:lnTo>
                  <a:close/>
                </a:path>
                <a:path w="136525" h="22225">
                  <a:moveTo>
                    <a:pt x="136398" y="21856"/>
                  </a:moveTo>
                  <a:lnTo>
                    <a:pt x="135966" y="2197"/>
                  </a:lnTo>
                  <a:lnTo>
                    <a:pt x="69951" y="457"/>
                  </a:lnTo>
                  <a:lnTo>
                    <a:pt x="69951" y="20574"/>
                  </a:lnTo>
                  <a:lnTo>
                    <a:pt x="136398" y="21856"/>
                  </a:lnTo>
                  <a:close/>
                </a:path>
              </a:pathLst>
            </a:custGeom>
            <a:solidFill>
              <a:srgbClr val="AF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046740" y="6704761"/>
              <a:ext cx="151765" cy="57150"/>
            </a:xfrm>
            <a:custGeom>
              <a:avLst/>
              <a:gdLst/>
              <a:ahLst/>
              <a:cxnLst/>
              <a:rect l="l" t="t" r="r" b="b"/>
              <a:pathLst>
                <a:path w="151764" h="57150">
                  <a:moveTo>
                    <a:pt x="0" y="0"/>
                  </a:moveTo>
                  <a:lnTo>
                    <a:pt x="0" y="53797"/>
                  </a:lnTo>
                  <a:lnTo>
                    <a:pt x="151269" y="56845"/>
                  </a:lnTo>
                  <a:lnTo>
                    <a:pt x="150825" y="39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059847" y="6727774"/>
              <a:ext cx="125095" cy="26670"/>
            </a:xfrm>
            <a:custGeom>
              <a:avLst/>
              <a:gdLst/>
              <a:ahLst/>
              <a:cxnLst/>
              <a:rect l="l" t="t" r="r" b="b"/>
              <a:pathLst>
                <a:path w="125095" h="26670">
                  <a:moveTo>
                    <a:pt x="26428" y="5473"/>
                  </a:moveTo>
                  <a:lnTo>
                    <a:pt x="20510" y="0"/>
                  </a:lnTo>
                  <a:lnTo>
                    <a:pt x="5918" y="0"/>
                  </a:lnTo>
                  <a:lnTo>
                    <a:pt x="5448" y="431"/>
                  </a:lnTo>
                  <a:lnTo>
                    <a:pt x="4876" y="381"/>
                  </a:lnTo>
                  <a:lnTo>
                    <a:pt x="4546" y="1270"/>
                  </a:lnTo>
                  <a:lnTo>
                    <a:pt x="0" y="5473"/>
                  </a:lnTo>
                  <a:lnTo>
                    <a:pt x="0" y="18910"/>
                  </a:lnTo>
                  <a:lnTo>
                    <a:pt x="5918" y="24345"/>
                  </a:lnTo>
                  <a:lnTo>
                    <a:pt x="20510" y="24345"/>
                  </a:lnTo>
                  <a:lnTo>
                    <a:pt x="26428" y="18910"/>
                  </a:lnTo>
                  <a:lnTo>
                    <a:pt x="26428" y="12179"/>
                  </a:lnTo>
                  <a:lnTo>
                    <a:pt x="26428" y="5473"/>
                  </a:lnTo>
                  <a:close/>
                </a:path>
                <a:path w="125095" h="26670">
                  <a:moveTo>
                    <a:pt x="76720" y="5918"/>
                  </a:moveTo>
                  <a:lnTo>
                    <a:pt x="71145" y="800"/>
                  </a:lnTo>
                  <a:lnTo>
                    <a:pt x="70789" y="469"/>
                  </a:lnTo>
                  <a:lnTo>
                    <a:pt x="56197" y="469"/>
                  </a:lnTo>
                  <a:lnTo>
                    <a:pt x="55778" y="863"/>
                  </a:lnTo>
                  <a:lnTo>
                    <a:pt x="55130" y="800"/>
                  </a:lnTo>
                  <a:lnTo>
                    <a:pt x="54775" y="1778"/>
                  </a:lnTo>
                  <a:lnTo>
                    <a:pt x="50279" y="5918"/>
                  </a:lnTo>
                  <a:lnTo>
                    <a:pt x="50279" y="19354"/>
                  </a:lnTo>
                  <a:lnTo>
                    <a:pt x="56197" y="24803"/>
                  </a:lnTo>
                  <a:lnTo>
                    <a:pt x="70789" y="24803"/>
                  </a:lnTo>
                  <a:lnTo>
                    <a:pt x="76720" y="19354"/>
                  </a:lnTo>
                  <a:lnTo>
                    <a:pt x="76720" y="12636"/>
                  </a:lnTo>
                  <a:lnTo>
                    <a:pt x="76720" y="5918"/>
                  </a:lnTo>
                  <a:close/>
                </a:path>
                <a:path w="125095" h="26670">
                  <a:moveTo>
                    <a:pt x="124802" y="7226"/>
                  </a:moveTo>
                  <a:lnTo>
                    <a:pt x="118884" y="1778"/>
                  </a:lnTo>
                  <a:lnTo>
                    <a:pt x="104292" y="1778"/>
                  </a:lnTo>
                  <a:lnTo>
                    <a:pt x="103847" y="2184"/>
                  </a:lnTo>
                  <a:lnTo>
                    <a:pt x="103225" y="2133"/>
                  </a:lnTo>
                  <a:lnTo>
                    <a:pt x="102882" y="3073"/>
                  </a:lnTo>
                  <a:lnTo>
                    <a:pt x="98374" y="7226"/>
                  </a:lnTo>
                  <a:lnTo>
                    <a:pt x="98374" y="20675"/>
                  </a:lnTo>
                  <a:lnTo>
                    <a:pt x="104292" y="26136"/>
                  </a:lnTo>
                  <a:lnTo>
                    <a:pt x="118884" y="26136"/>
                  </a:lnTo>
                  <a:lnTo>
                    <a:pt x="124802" y="20675"/>
                  </a:lnTo>
                  <a:lnTo>
                    <a:pt x="124802" y="13944"/>
                  </a:lnTo>
                  <a:lnTo>
                    <a:pt x="124802" y="72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200182" y="6697345"/>
              <a:ext cx="9525" cy="126364"/>
            </a:xfrm>
            <a:custGeom>
              <a:avLst/>
              <a:gdLst/>
              <a:ahLst/>
              <a:cxnLst/>
              <a:rect l="l" t="t" r="r" b="b"/>
              <a:pathLst>
                <a:path w="9525" h="126365">
                  <a:moveTo>
                    <a:pt x="9194" y="0"/>
                  </a:moveTo>
                  <a:lnTo>
                    <a:pt x="1333" y="419"/>
                  </a:lnTo>
                  <a:lnTo>
                    <a:pt x="0" y="125463"/>
                  </a:lnTo>
                  <a:lnTo>
                    <a:pt x="7010" y="125907"/>
                  </a:lnTo>
                  <a:lnTo>
                    <a:pt x="919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039285" y="6759854"/>
              <a:ext cx="168275" cy="128905"/>
            </a:xfrm>
            <a:custGeom>
              <a:avLst/>
              <a:gdLst/>
              <a:ahLst/>
              <a:cxnLst/>
              <a:rect l="l" t="t" r="r" b="b"/>
              <a:pathLst>
                <a:path w="168275" h="128904">
                  <a:moveTo>
                    <a:pt x="167906" y="81775"/>
                  </a:moveTo>
                  <a:lnTo>
                    <a:pt x="160019" y="81775"/>
                  </a:lnTo>
                  <a:lnTo>
                    <a:pt x="161772" y="128549"/>
                  </a:lnTo>
                  <a:lnTo>
                    <a:pt x="167906" y="127215"/>
                  </a:lnTo>
                  <a:lnTo>
                    <a:pt x="167906" y="81775"/>
                  </a:lnTo>
                  <a:close/>
                </a:path>
                <a:path w="168275" h="128904">
                  <a:moveTo>
                    <a:pt x="7454" y="0"/>
                  </a:moveTo>
                  <a:lnTo>
                    <a:pt x="7873" y="59905"/>
                  </a:lnTo>
                  <a:lnTo>
                    <a:pt x="2570" y="59905"/>
                  </a:lnTo>
                  <a:lnTo>
                    <a:pt x="0" y="122859"/>
                  </a:lnTo>
                  <a:lnTo>
                    <a:pt x="6146" y="122859"/>
                  </a:lnTo>
                  <a:lnTo>
                    <a:pt x="7873" y="87452"/>
                  </a:lnTo>
                  <a:lnTo>
                    <a:pt x="4813" y="83070"/>
                  </a:lnTo>
                  <a:lnTo>
                    <a:pt x="13563" y="83070"/>
                  </a:lnTo>
                  <a:lnTo>
                    <a:pt x="167906" y="81775"/>
                  </a:lnTo>
                  <a:lnTo>
                    <a:pt x="167906" y="63398"/>
                  </a:lnTo>
                  <a:lnTo>
                    <a:pt x="160896" y="62953"/>
                  </a:lnTo>
                  <a:lnTo>
                    <a:pt x="160788" y="59905"/>
                  </a:lnTo>
                  <a:lnTo>
                    <a:pt x="7873" y="59905"/>
                  </a:lnTo>
                  <a:lnTo>
                    <a:pt x="2641" y="58153"/>
                  </a:lnTo>
                  <a:lnTo>
                    <a:pt x="160725" y="58153"/>
                  </a:lnTo>
                  <a:lnTo>
                    <a:pt x="158724" y="1752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045851" y="6841629"/>
              <a:ext cx="157480" cy="217170"/>
            </a:xfrm>
            <a:custGeom>
              <a:avLst/>
              <a:gdLst/>
              <a:ahLst/>
              <a:cxnLst/>
              <a:rect l="l" t="t" r="r" b="b"/>
              <a:pathLst>
                <a:path w="157479" h="217170">
                  <a:moveTo>
                    <a:pt x="153454" y="0"/>
                  </a:moveTo>
                  <a:lnTo>
                    <a:pt x="7442" y="3035"/>
                  </a:lnTo>
                  <a:lnTo>
                    <a:pt x="0" y="3924"/>
                  </a:lnTo>
                  <a:lnTo>
                    <a:pt x="1308" y="9613"/>
                  </a:lnTo>
                  <a:lnTo>
                    <a:pt x="3060" y="216839"/>
                  </a:lnTo>
                  <a:lnTo>
                    <a:pt x="157391" y="216839"/>
                  </a:lnTo>
                  <a:lnTo>
                    <a:pt x="153454" y="0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052849" y="6991134"/>
              <a:ext cx="143510" cy="24765"/>
            </a:xfrm>
            <a:custGeom>
              <a:avLst/>
              <a:gdLst/>
              <a:ahLst/>
              <a:cxnLst/>
              <a:rect l="l" t="t" r="r" b="b"/>
              <a:pathLst>
                <a:path w="143510" h="24765">
                  <a:moveTo>
                    <a:pt x="4381" y="0"/>
                  </a:moveTo>
                  <a:lnTo>
                    <a:pt x="2628" y="3949"/>
                  </a:lnTo>
                  <a:lnTo>
                    <a:pt x="876" y="3949"/>
                  </a:lnTo>
                  <a:lnTo>
                    <a:pt x="0" y="21424"/>
                  </a:lnTo>
                  <a:lnTo>
                    <a:pt x="142976" y="24485"/>
                  </a:lnTo>
                  <a:lnTo>
                    <a:pt x="142976" y="7886"/>
                  </a:lnTo>
                  <a:lnTo>
                    <a:pt x="139915" y="6997"/>
                  </a:lnTo>
                  <a:lnTo>
                    <a:pt x="139915" y="2197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3938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056367" y="6992442"/>
              <a:ext cx="136525" cy="22225"/>
            </a:xfrm>
            <a:custGeom>
              <a:avLst/>
              <a:gdLst/>
              <a:ahLst/>
              <a:cxnLst/>
              <a:rect l="l" t="t" r="r" b="b"/>
              <a:pathLst>
                <a:path w="136525" h="22225">
                  <a:moveTo>
                    <a:pt x="68186" y="431"/>
                  </a:moveTo>
                  <a:lnTo>
                    <a:pt x="863" y="0"/>
                  </a:lnTo>
                  <a:lnTo>
                    <a:pt x="0" y="19672"/>
                  </a:lnTo>
                  <a:lnTo>
                    <a:pt x="67754" y="20535"/>
                  </a:lnTo>
                  <a:lnTo>
                    <a:pt x="68186" y="431"/>
                  </a:lnTo>
                  <a:close/>
                </a:path>
                <a:path w="136525" h="22225">
                  <a:moveTo>
                    <a:pt x="136398" y="21869"/>
                  </a:moveTo>
                  <a:lnTo>
                    <a:pt x="135953" y="2197"/>
                  </a:lnTo>
                  <a:lnTo>
                    <a:pt x="69938" y="431"/>
                  </a:lnTo>
                  <a:lnTo>
                    <a:pt x="69938" y="20535"/>
                  </a:lnTo>
                  <a:lnTo>
                    <a:pt x="136398" y="21869"/>
                  </a:lnTo>
                  <a:close/>
                </a:path>
              </a:pathLst>
            </a:custGeom>
            <a:solidFill>
              <a:srgbClr val="AF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050233" y="6860273"/>
              <a:ext cx="147320" cy="184150"/>
            </a:xfrm>
            <a:custGeom>
              <a:avLst/>
              <a:gdLst/>
              <a:ahLst/>
              <a:cxnLst/>
              <a:rect l="l" t="t" r="r" b="b"/>
              <a:pathLst>
                <a:path w="147320" h="184150">
                  <a:moveTo>
                    <a:pt x="34544" y="53035"/>
                  </a:moveTo>
                  <a:lnTo>
                    <a:pt x="31470" y="53035"/>
                  </a:lnTo>
                  <a:lnTo>
                    <a:pt x="31915" y="42545"/>
                  </a:lnTo>
                  <a:lnTo>
                    <a:pt x="3060" y="42989"/>
                  </a:lnTo>
                  <a:lnTo>
                    <a:pt x="3492" y="53479"/>
                  </a:lnTo>
                  <a:lnTo>
                    <a:pt x="889" y="53479"/>
                  </a:lnTo>
                  <a:lnTo>
                    <a:pt x="0" y="126923"/>
                  </a:lnTo>
                  <a:lnTo>
                    <a:pt x="33667" y="127812"/>
                  </a:lnTo>
                  <a:lnTo>
                    <a:pt x="34544" y="53035"/>
                  </a:lnTo>
                  <a:close/>
                </a:path>
                <a:path w="147320" h="184150">
                  <a:moveTo>
                    <a:pt x="37795" y="163283"/>
                  </a:moveTo>
                  <a:lnTo>
                    <a:pt x="31877" y="157835"/>
                  </a:lnTo>
                  <a:lnTo>
                    <a:pt x="17272" y="157835"/>
                  </a:lnTo>
                  <a:lnTo>
                    <a:pt x="16852" y="158216"/>
                  </a:lnTo>
                  <a:lnTo>
                    <a:pt x="16230" y="158165"/>
                  </a:lnTo>
                  <a:lnTo>
                    <a:pt x="15887" y="159118"/>
                  </a:lnTo>
                  <a:lnTo>
                    <a:pt x="11366" y="163283"/>
                  </a:lnTo>
                  <a:lnTo>
                    <a:pt x="11366" y="176707"/>
                  </a:lnTo>
                  <a:lnTo>
                    <a:pt x="17272" y="182168"/>
                  </a:lnTo>
                  <a:lnTo>
                    <a:pt x="31877" y="182168"/>
                  </a:lnTo>
                  <a:lnTo>
                    <a:pt x="37795" y="176707"/>
                  </a:lnTo>
                  <a:lnTo>
                    <a:pt x="37795" y="170002"/>
                  </a:lnTo>
                  <a:lnTo>
                    <a:pt x="37795" y="163283"/>
                  </a:lnTo>
                  <a:close/>
                </a:path>
                <a:path w="147320" h="184150">
                  <a:moveTo>
                    <a:pt x="38227" y="5448"/>
                  </a:moveTo>
                  <a:lnTo>
                    <a:pt x="32664" y="330"/>
                  </a:lnTo>
                  <a:lnTo>
                    <a:pt x="32308" y="0"/>
                  </a:lnTo>
                  <a:lnTo>
                    <a:pt x="17729" y="0"/>
                  </a:lnTo>
                  <a:lnTo>
                    <a:pt x="17310" y="393"/>
                  </a:lnTo>
                  <a:lnTo>
                    <a:pt x="16662" y="330"/>
                  </a:lnTo>
                  <a:lnTo>
                    <a:pt x="16306" y="1308"/>
                  </a:lnTo>
                  <a:lnTo>
                    <a:pt x="11811" y="5448"/>
                  </a:lnTo>
                  <a:lnTo>
                    <a:pt x="11811" y="18872"/>
                  </a:lnTo>
                  <a:lnTo>
                    <a:pt x="17729" y="24333"/>
                  </a:lnTo>
                  <a:lnTo>
                    <a:pt x="32308" y="24333"/>
                  </a:lnTo>
                  <a:lnTo>
                    <a:pt x="38227" y="18872"/>
                  </a:lnTo>
                  <a:lnTo>
                    <a:pt x="38227" y="12166"/>
                  </a:lnTo>
                  <a:lnTo>
                    <a:pt x="38227" y="5448"/>
                  </a:lnTo>
                  <a:close/>
                </a:path>
                <a:path w="147320" h="184150">
                  <a:moveTo>
                    <a:pt x="71272" y="126479"/>
                  </a:moveTo>
                  <a:lnTo>
                    <a:pt x="70815" y="53035"/>
                  </a:lnTo>
                  <a:lnTo>
                    <a:pt x="68211" y="53035"/>
                  </a:lnTo>
                  <a:lnTo>
                    <a:pt x="68643" y="30734"/>
                  </a:lnTo>
                  <a:lnTo>
                    <a:pt x="60769" y="32486"/>
                  </a:lnTo>
                  <a:lnTo>
                    <a:pt x="60337" y="41668"/>
                  </a:lnTo>
                  <a:lnTo>
                    <a:pt x="41516" y="41668"/>
                  </a:lnTo>
                  <a:lnTo>
                    <a:pt x="41973" y="51714"/>
                  </a:lnTo>
                  <a:lnTo>
                    <a:pt x="38481" y="51714"/>
                  </a:lnTo>
                  <a:lnTo>
                    <a:pt x="39789" y="126060"/>
                  </a:lnTo>
                  <a:lnTo>
                    <a:pt x="71272" y="126479"/>
                  </a:lnTo>
                  <a:close/>
                </a:path>
                <a:path w="147320" h="184150">
                  <a:moveTo>
                    <a:pt x="88061" y="163703"/>
                  </a:moveTo>
                  <a:lnTo>
                    <a:pt x="82143" y="158254"/>
                  </a:lnTo>
                  <a:lnTo>
                    <a:pt x="67551" y="158254"/>
                  </a:lnTo>
                  <a:lnTo>
                    <a:pt x="67106" y="158661"/>
                  </a:lnTo>
                  <a:lnTo>
                    <a:pt x="66522" y="158610"/>
                  </a:lnTo>
                  <a:lnTo>
                    <a:pt x="66192" y="159512"/>
                  </a:lnTo>
                  <a:lnTo>
                    <a:pt x="61645" y="163703"/>
                  </a:lnTo>
                  <a:lnTo>
                    <a:pt x="61645" y="177152"/>
                  </a:lnTo>
                  <a:lnTo>
                    <a:pt x="67551" y="182613"/>
                  </a:lnTo>
                  <a:lnTo>
                    <a:pt x="82143" y="182613"/>
                  </a:lnTo>
                  <a:lnTo>
                    <a:pt x="88061" y="177152"/>
                  </a:lnTo>
                  <a:lnTo>
                    <a:pt x="88061" y="170421"/>
                  </a:lnTo>
                  <a:lnTo>
                    <a:pt x="88061" y="163703"/>
                  </a:lnTo>
                  <a:close/>
                </a:path>
                <a:path w="147320" h="184150">
                  <a:moveTo>
                    <a:pt x="88506" y="5892"/>
                  </a:moveTo>
                  <a:lnTo>
                    <a:pt x="82600" y="419"/>
                  </a:lnTo>
                  <a:lnTo>
                    <a:pt x="67995" y="419"/>
                  </a:lnTo>
                  <a:lnTo>
                    <a:pt x="67538" y="838"/>
                  </a:lnTo>
                  <a:lnTo>
                    <a:pt x="66941" y="787"/>
                  </a:lnTo>
                  <a:lnTo>
                    <a:pt x="66598" y="1701"/>
                  </a:lnTo>
                  <a:lnTo>
                    <a:pt x="62077" y="5892"/>
                  </a:lnTo>
                  <a:lnTo>
                    <a:pt x="62077" y="19329"/>
                  </a:lnTo>
                  <a:lnTo>
                    <a:pt x="67995" y="24777"/>
                  </a:lnTo>
                  <a:lnTo>
                    <a:pt x="82600" y="24777"/>
                  </a:lnTo>
                  <a:lnTo>
                    <a:pt x="88506" y="19329"/>
                  </a:lnTo>
                  <a:lnTo>
                    <a:pt x="88506" y="12611"/>
                  </a:lnTo>
                  <a:lnTo>
                    <a:pt x="88506" y="5892"/>
                  </a:lnTo>
                  <a:close/>
                </a:path>
                <a:path w="147320" h="184150">
                  <a:moveTo>
                    <a:pt x="109728" y="51714"/>
                  </a:moveTo>
                  <a:lnTo>
                    <a:pt x="106680" y="51714"/>
                  </a:lnTo>
                  <a:lnTo>
                    <a:pt x="107099" y="41224"/>
                  </a:lnTo>
                  <a:lnTo>
                    <a:pt x="78270" y="41668"/>
                  </a:lnTo>
                  <a:lnTo>
                    <a:pt x="78689" y="52158"/>
                  </a:lnTo>
                  <a:lnTo>
                    <a:pt x="76073" y="52158"/>
                  </a:lnTo>
                  <a:lnTo>
                    <a:pt x="75196" y="125615"/>
                  </a:lnTo>
                  <a:lnTo>
                    <a:pt x="108864" y="126479"/>
                  </a:lnTo>
                  <a:lnTo>
                    <a:pt x="109728" y="51714"/>
                  </a:lnTo>
                  <a:close/>
                </a:path>
                <a:path w="147320" h="184150">
                  <a:moveTo>
                    <a:pt x="136169" y="165011"/>
                  </a:moveTo>
                  <a:lnTo>
                    <a:pt x="130238" y="159575"/>
                  </a:lnTo>
                  <a:lnTo>
                    <a:pt x="115633" y="159575"/>
                  </a:lnTo>
                  <a:lnTo>
                    <a:pt x="115189" y="159981"/>
                  </a:lnTo>
                  <a:lnTo>
                    <a:pt x="114604" y="159931"/>
                  </a:lnTo>
                  <a:lnTo>
                    <a:pt x="114274" y="160820"/>
                  </a:lnTo>
                  <a:lnTo>
                    <a:pt x="109728" y="165011"/>
                  </a:lnTo>
                  <a:lnTo>
                    <a:pt x="109728" y="178460"/>
                  </a:lnTo>
                  <a:lnTo>
                    <a:pt x="115633" y="183908"/>
                  </a:lnTo>
                  <a:lnTo>
                    <a:pt x="130238" y="183908"/>
                  </a:lnTo>
                  <a:lnTo>
                    <a:pt x="136169" y="178460"/>
                  </a:lnTo>
                  <a:lnTo>
                    <a:pt x="136169" y="171742"/>
                  </a:lnTo>
                  <a:lnTo>
                    <a:pt x="136169" y="165011"/>
                  </a:lnTo>
                  <a:close/>
                </a:path>
                <a:path w="147320" h="184150">
                  <a:moveTo>
                    <a:pt x="136601" y="7188"/>
                  </a:moveTo>
                  <a:lnTo>
                    <a:pt x="130683" y="1739"/>
                  </a:lnTo>
                  <a:lnTo>
                    <a:pt x="116090" y="1739"/>
                  </a:lnTo>
                  <a:lnTo>
                    <a:pt x="115646" y="2146"/>
                  </a:lnTo>
                  <a:lnTo>
                    <a:pt x="115023" y="2095"/>
                  </a:lnTo>
                  <a:lnTo>
                    <a:pt x="114681" y="3048"/>
                  </a:lnTo>
                  <a:lnTo>
                    <a:pt x="110185" y="7188"/>
                  </a:lnTo>
                  <a:lnTo>
                    <a:pt x="110185" y="20650"/>
                  </a:lnTo>
                  <a:lnTo>
                    <a:pt x="116090" y="26073"/>
                  </a:lnTo>
                  <a:lnTo>
                    <a:pt x="130683" y="26073"/>
                  </a:lnTo>
                  <a:lnTo>
                    <a:pt x="136601" y="20650"/>
                  </a:lnTo>
                  <a:lnTo>
                    <a:pt x="136601" y="13906"/>
                  </a:lnTo>
                  <a:lnTo>
                    <a:pt x="136601" y="7188"/>
                  </a:lnTo>
                  <a:close/>
                </a:path>
                <a:path w="147320" h="184150">
                  <a:moveTo>
                    <a:pt x="146888" y="51714"/>
                  </a:moveTo>
                  <a:lnTo>
                    <a:pt x="143840" y="51714"/>
                  </a:lnTo>
                  <a:lnTo>
                    <a:pt x="144284" y="41224"/>
                  </a:lnTo>
                  <a:lnTo>
                    <a:pt x="115430" y="41668"/>
                  </a:lnTo>
                  <a:lnTo>
                    <a:pt x="115849" y="52158"/>
                  </a:lnTo>
                  <a:lnTo>
                    <a:pt x="113233" y="52158"/>
                  </a:lnTo>
                  <a:lnTo>
                    <a:pt x="112356" y="125615"/>
                  </a:lnTo>
                  <a:lnTo>
                    <a:pt x="146024" y="126479"/>
                  </a:lnTo>
                  <a:lnTo>
                    <a:pt x="146888" y="517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046179" y="7079894"/>
              <a:ext cx="26670" cy="63500"/>
            </a:xfrm>
            <a:custGeom>
              <a:avLst/>
              <a:gdLst/>
              <a:ahLst/>
              <a:cxnLst/>
              <a:rect l="l" t="t" r="r" b="b"/>
              <a:pathLst>
                <a:path w="26670" h="63500">
                  <a:moveTo>
                    <a:pt x="26225" y="58127"/>
                  </a:moveTo>
                  <a:lnTo>
                    <a:pt x="21412" y="58127"/>
                  </a:lnTo>
                  <a:lnTo>
                    <a:pt x="23596" y="62953"/>
                  </a:lnTo>
                  <a:lnTo>
                    <a:pt x="26225" y="62509"/>
                  </a:lnTo>
                  <a:lnTo>
                    <a:pt x="26225" y="58127"/>
                  </a:lnTo>
                  <a:close/>
                </a:path>
                <a:path w="26670" h="63500">
                  <a:moveTo>
                    <a:pt x="10058" y="0"/>
                  </a:moveTo>
                  <a:lnTo>
                    <a:pt x="3048" y="3937"/>
                  </a:lnTo>
                  <a:lnTo>
                    <a:pt x="1739" y="20980"/>
                  </a:lnTo>
                  <a:lnTo>
                    <a:pt x="6108" y="24053"/>
                  </a:lnTo>
                  <a:lnTo>
                    <a:pt x="4813" y="43256"/>
                  </a:lnTo>
                  <a:lnTo>
                    <a:pt x="2184" y="43700"/>
                  </a:lnTo>
                  <a:lnTo>
                    <a:pt x="0" y="54648"/>
                  </a:lnTo>
                  <a:lnTo>
                    <a:pt x="7442" y="62509"/>
                  </a:lnTo>
                  <a:lnTo>
                    <a:pt x="9169" y="59029"/>
                  </a:lnTo>
                  <a:lnTo>
                    <a:pt x="21412" y="58127"/>
                  </a:lnTo>
                  <a:lnTo>
                    <a:pt x="26225" y="58127"/>
                  </a:lnTo>
                  <a:lnTo>
                    <a:pt x="26235" y="43256"/>
                  </a:lnTo>
                  <a:lnTo>
                    <a:pt x="26650" y="24053"/>
                  </a:lnTo>
                  <a:lnTo>
                    <a:pt x="26670" y="14427"/>
                  </a:lnTo>
                  <a:lnTo>
                    <a:pt x="26350" y="6565"/>
                  </a:lnTo>
                  <a:lnTo>
                    <a:pt x="12230" y="6565"/>
                  </a:lnTo>
                  <a:lnTo>
                    <a:pt x="10058" y="0"/>
                  </a:lnTo>
                  <a:close/>
                </a:path>
                <a:path w="26670" h="63500">
                  <a:moveTo>
                    <a:pt x="26225" y="3479"/>
                  </a:moveTo>
                  <a:lnTo>
                    <a:pt x="16611" y="3479"/>
                  </a:lnTo>
                  <a:lnTo>
                    <a:pt x="12230" y="6565"/>
                  </a:lnTo>
                  <a:lnTo>
                    <a:pt x="26350" y="6565"/>
                  </a:lnTo>
                  <a:lnTo>
                    <a:pt x="26225" y="3479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055349" y="7102170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290" y="0"/>
                  </a:moveTo>
                  <a:lnTo>
                    <a:pt x="1752" y="0"/>
                  </a:lnTo>
                  <a:lnTo>
                    <a:pt x="0" y="36753"/>
                  </a:lnTo>
                  <a:lnTo>
                    <a:pt x="14871" y="35852"/>
                  </a:lnTo>
                  <a:lnTo>
                    <a:pt x="15290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057533" y="7083374"/>
              <a:ext cx="12700" cy="18415"/>
            </a:xfrm>
            <a:custGeom>
              <a:avLst/>
              <a:gdLst/>
              <a:ahLst/>
              <a:cxnLst/>
              <a:rect l="l" t="t" r="r" b="b"/>
              <a:pathLst>
                <a:path w="12700" h="18415">
                  <a:moveTo>
                    <a:pt x="5257" y="0"/>
                  </a:moveTo>
                  <a:lnTo>
                    <a:pt x="0" y="4381"/>
                  </a:lnTo>
                  <a:lnTo>
                    <a:pt x="2184" y="17500"/>
                  </a:lnTo>
                  <a:lnTo>
                    <a:pt x="10934" y="17932"/>
                  </a:lnTo>
                  <a:lnTo>
                    <a:pt x="11811" y="11811"/>
                  </a:lnTo>
                  <a:lnTo>
                    <a:pt x="12242" y="3505"/>
                  </a:lnTo>
                  <a:lnTo>
                    <a:pt x="525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053622" y="711135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550" y="0"/>
                  </a:moveTo>
                  <a:lnTo>
                    <a:pt x="3886" y="0"/>
                  </a:lnTo>
                  <a:lnTo>
                    <a:pt x="0" y="3924"/>
                  </a:lnTo>
                  <a:lnTo>
                    <a:pt x="0" y="13588"/>
                  </a:lnTo>
                  <a:lnTo>
                    <a:pt x="3886" y="17500"/>
                  </a:lnTo>
                  <a:lnTo>
                    <a:pt x="13550" y="17500"/>
                  </a:lnTo>
                  <a:lnTo>
                    <a:pt x="17462" y="13588"/>
                  </a:lnTo>
                  <a:lnTo>
                    <a:pt x="17462" y="8750"/>
                  </a:lnTo>
                  <a:lnTo>
                    <a:pt x="17462" y="3924"/>
                  </a:lnTo>
                  <a:lnTo>
                    <a:pt x="13550" y="0"/>
                  </a:lnTo>
                  <a:close/>
                </a:path>
              </a:pathLst>
            </a:custGeom>
            <a:solidFill>
              <a:srgbClr val="A6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056657" y="7114882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11379" y="3924"/>
                  </a:moveTo>
                  <a:lnTo>
                    <a:pt x="9626" y="3924"/>
                  </a:lnTo>
                  <a:lnTo>
                    <a:pt x="9626" y="1765"/>
                  </a:lnTo>
                  <a:lnTo>
                    <a:pt x="7848" y="0"/>
                  </a:lnTo>
                  <a:lnTo>
                    <a:pt x="3517" y="0"/>
                  </a:lnTo>
                  <a:lnTo>
                    <a:pt x="1752" y="1765"/>
                  </a:lnTo>
                  <a:lnTo>
                    <a:pt x="1752" y="3924"/>
                  </a:lnTo>
                  <a:lnTo>
                    <a:pt x="0" y="3924"/>
                  </a:lnTo>
                  <a:lnTo>
                    <a:pt x="0" y="6083"/>
                  </a:lnTo>
                  <a:lnTo>
                    <a:pt x="1752" y="6083"/>
                  </a:lnTo>
                  <a:lnTo>
                    <a:pt x="3517" y="7848"/>
                  </a:lnTo>
                  <a:lnTo>
                    <a:pt x="7848" y="7848"/>
                  </a:lnTo>
                  <a:lnTo>
                    <a:pt x="9626" y="6083"/>
                  </a:lnTo>
                  <a:lnTo>
                    <a:pt x="11379" y="6083"/>
                  </a:lnTo>
                  <a:lnTo>
                    <a:pt x="11379" y="3924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559882" y="7077265"/>
              <a:ext cx="26670" cy="63500"/>
            </a:xfrm>
            <a:custGeom>
              <a:avLst/>
              <a:gdLst/>
              <a:ahLst/>
              <a:cxnLst/>
              <a:rect l="l" t="t" r="r" b="b"/>
              <a:pathLst>
                <a:path w="26670" h="63500">
                  <a:moveTo>
                    <a:pt x="26225" y="58153"/>
                  </a:moveTo>
                  <a:lnTo>
                    <a:pt x="21412" y="58153"/>
                  </a:lnTo>
                  <a:lnTo>
                    <a:pt x="23596" y="62953"/>
                  </a:lnTo>
                  <a:lnTo>
                    <a:pt x="26225" y="62522"/>
                  </a:lnTo>
                  <a:lnTo>
                    <a:pt x="26225" y="58153"/>
                  </a:lnTo>
                  <a:close/>
                </a:path>
                <a:path w="26670" h="63500">
                  <a:moveTo>
                    <a:pt x="10058" y="0"/>
                  </a:moveTo>
                  <a:lnTo>
                    <a:pt x="3048" y="3924"/>
                  </a:lnTo>
                  <a:lnTo>
                    <a:pt x="1752" y="20980"/>
                  </a:lnTo>
                  <a:lnTo>
                    <a:pt x="6121" y="24041"/>
                  </a:lnTo>
                  <a:lnTo>
                    <a:pt x="4813" y="43281"/>
                  </a:lnTo>
                  <a:lnTo>
                    <a:pt x="2197" y="43700"/>
                  </a:lnTo>
                  <a:lnTo>
                    <a:pt x="0" y="54648"/>
                  </a:lnTo>
                  <a:lnTo>
                    <a:pt x="7442" y="62522"/>
                  </a:lnTo>
                  <a:lnTo>
                    <a:pt x="9169" y="59016"/>
                  </a:lnTo>
                  <a:lnTo>
                    <a:pt x="21412" y="58153"/>
                  </a:lnTo>
                  <a:lnTo>
                    <a:pt x="26225" y="58153"/>
                  </a:lnTo>
                  <a:lnTo>
                    <a:pt x="26234" y="43281"/>
                  </a:lnTo>
                  <a:lnTo>
                    <a:pt x="26638" y="24041"/>
                  </a:lnTo>
                  <a:lnTo>
                    <a:pt x="26657" y="14439"/>
                  </a:lnTo>
                  <a:lnTo>
                    <a:pt x="26346" y="6565"/>
                  </a:lnTo>
                  <a:lnTo>
                    <a:pt x="12242" y="6565"/>
                  </a:lnTo>
                  <a:lnTo>
                    <a:pt x="10058" y="0"/>
                  </a:lnTo>
                  <a:close/>
                </a:path>
                <a:path w="26670" h="63500">
                  <a:moveTo>
                    <a:pt x="26225" y="3492"/>
                  </a:moveTo>
                  <a:lnTo>
                    <a:pt x="16611" y="3492"/>
                  </a:lnTo>
                  <a:lnTo>
                    <a:pt x="12242" y="6565"/>
                  </a:lnTo>
                  <a:lnTo>
                    <a:pt x="26346" y="6565"/>
                  </a:lnTo>
                  <a:lnTo>
                    <a:pt x="26225" y="3492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569051" y="7099566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15316" y="0"/>
                  </a:moveTo>
                  <a:lnTo>
                    <a:pt x="1752" y="0"/>
                  </a:lnTo>
                  <a:lnTo>
                    <a:pt x="0" y="36715"/>
                  </a:lnTo>
                  <a:lnTo>
                    <a:pt x="14871" y="35852"/>
                  </a:lnTo>
                  <a:lnTo>
                    <a:pt x="15316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571248" y="7080758"/>
              <a:ext cx="12700" cy="18415"/>
            </a:xfrm>
            <a:custGeom>
              <a:avLst/>
              <a:gdLst/>
              <a:ahLst/>
              <a:cxnLst/>
              <a:rect l="l" t="t" r="r" b="b"/>
              <a:pathLst>
                <a:path w="12700" h="18415">
                  <a:moveTo>
                    <a:pt x="5245" y="0"/>
                  </a:moveTo>
                  <a:lnTo>
                    <a:pt x="0" y="4381"/>
                  </a:lnTo>
                  <a:lnTo>
                    <a:pt x="2171" y="17487"/>
                  </a:lnTo>
                  <a:lnTo>
                    <a:pt x="10934" y="17945"/>
                  </a:lnTo>
                  <a:lnTo>
                    <a:pt x="11798" y="11798"/>
                  </a:lnTo>
                  <a:lnTo>
                    <a:pt x="12230" y="3517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567324" y="710874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550" y="0"/>
                  </a:moveTo>
                  <a:lnTo>
                    <a:pt x="3886" y="0"/>
                  </a:lnTo>
                  <a:lnTo>
                    <a:pt x="0" y="3911"/>
                  </a:lnTo>
                  <a:lnTo>
                    <a:pt x="0" y="13563"/>
                  </a:lnTo>
                  <a:lnTo>
                    <a:pt x="3886" y="17487"/>
                  </a:lnTo>
                  <a:lnTo>
                    <a:pt x="13550" y="17487"/>
                  </a:lnTo>
                  <a:lnTo>
                    <a:pt x="17475" y="13563"/>
                  </a:lnTo>
                  <a:lnTo>
                    <a:pt x="17475" y="8737"/>
                  </a:lnTo>
                  <a:lnTo>
                    <a:pt x="17475" y="3911"/>
                  </a:lnTo>
                  <a:lnTo>
                    <a:pt x="13550" y="0"/>
                  </a:lnTo>
                  <a:close/>
                </a:path>
              </a:pathLst>
            </a:custGeom>
            <a:solidFill>
              <a:srgbClr val="A6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570359" y="7112241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11391" y="3924"/>
                  </a:moveTo>
                  <a:lnTo>
                    <a:pt x="9639" y="3924"/>
                  </a:lnTo>
                  <a:lnTo>
                    <a:pt x="9639" y="1765"/>
                  </a:lnTo>
                  <a:lnTo>
                    <a:pt x="7861" y="0"/>
                  </a:lnTo>
                  <a:lnTo>
                    <a:pt x="3517" y="0"/>
                  </a:lnTo>
                  <a:lnTo>
                    <a:pt x="1765" y="1765"/>
                  </a:lnTo>
                  <a:lnTo>
                    <a:pt x="1765" y="3924"/>
                  </a:lnTo>
                  <a:lnTo>
                    <a:pt x="0" y="3924"/>
                  </a:lnTo>
                  <a:lnTo>
                    <a:pt x="0" y="6108"/>
                  </a:lnTo>
                  <a:lnTo>
                    <a:pt x="1765" y="6108"/>
                  </a:lnTo>
                  <a:lnTo>
                    <a:pt x="3517" y="7861"/>
                  </a:lnTo>
                  <a:lnTo>
                    <a:pt x="7861" y="7861"/>
                  </a:lnTo>
                  <a:lnTo>
                    <a:pt x="9639" y="6108"/>
                  </a:lnTo>
                  <a:lnTo>
                    <a:pt x="11391" y="6108"/>
                  </a:lnTo>
                  <a:lnTo>
                    <a:pt x="11391" y="3924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736479" y="6327457"/>
              <a:ext cx="78740" cy="850900"/>
            </a:xfrm>
            <a:custGeom>
              <a:avLst/>
              <a:gdLst/>
              <a:ahLst/>
              <a:cxnLst/>
              <a:rect l="l" t="t" r="r" b="b"/>
              <a:pathLst>
                <a:path w="78739" h="850900">
                  <a:moveTo>
                    <a:pt x="39052" y="0"/>
                  </a:moveTo>
                  <a:lnTo>
                    <a:pt x="16319" y="0"/>
                  </a:lnTo>
                  <a:lnTo>
                    <a:pt x="12534" y="12255"/>
                  </a:lnTo>
                  <a:lnTo>
                    <a:pt x="12230" y="64427"/>
                  </a:lnTo>
                  <a:lnTo>
                    <a:pt x="3771" y="83070"/>
                  </a:lnTo>
                  <a:lnTo>
                    <a:pt x="6692" y="652030"/>
                  </a:lnTo>
                  <a:lnTo>
                    <a:pt x="1155" y="657555"/>
                  </a:lnTo>
                  <a:lnTo>
                    <a:pt x="0" y="849350"/>
                  </a:lnTo>
                  <a:lnTo>
                    <a:pt x="66154" y="850798"/>
                  </a:lnTo>
                  <a:lnTo>
                    <a:pt x="67017" y="761619"/>
                  </a:lnTo>
                  <a:lnTo>
                    <a:pt x="44297" y="757821"/>
                  </a:lnTo>
                  <a:lnTo>
                    <a:pt x="42240" y="717892"/>
                  </a:lnTo>
                  <a:lnTo>
                    <a:pt x="38455" y="609180"/>
                  </a:lnTo>
                  <a:lnTo>
                    <a:pt x="37592" y="340728"/>
                  </a:lnTo>
                  <a:lnTo>
                    <a:pt x="39052" y="320916"/>
                  </a:lnTo>
                  <a:lnTo>
                    <a:pt x="39928" y="265518"/>
                  </a:lnTo>
                  <a:lnTo>
                    <a:pt x="47205" y="243662"/>
                  </a:lnTo>
                  <a:lnTo>
                    <a:pt x="45173" y="240766"/>
                  </a:lnTo>
                  <a:lnTo>
                    <a:pt x="47205" y="169354"/>
                  </a:lnTo>
                  <a:lnTo>
                    <a:pt x="50419" y="166738"/>
                  </a:lnTo>
                  <a:lnTo>
                    <a:pt x="61772" y="120967"/>
                  </a:lnTo>
                  <a:lnTo>
                    <a:pt x="68199" y="88341"/>
                  </a:lnTo>
                  <a:lnTo>
                    <a:pt x="76936" y="68808"/>
                  </a:lnTo>
                  <a:lnTo>
                    <a:pt x="78397" y="1181"/>
                  </a:lnTo>
                  <a:lnTo>
                    <a:pt x="54787" y="609"/>
                  </a:lnTo>
                  <a:lnTo>
                    <a:pt x="53619" y="7010"/>
                  </a:lnTo>
                  <a:lnTo>
                    <a:pt x="40220" y="7302"/>
                  </a:lnTo>
                  <a:lnTo>
                    <a:pt x="39052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749573" y="6327457"/>
              <a:ext cx="65405" cy="12700"/>
            </a:xfrm>
            <a:custGeom>
              <a:avLst/>
              <a:gdLst/>
              <a:ahLst/>
              <a:cxnLst/>
              <a:rect l="l" t="t" r="r" b="b"/>
              <a:pathLst>
                <a:path w="65404" h="12700">
                  <a:moveTo>
                    <a:pt x="25958" y="0"/>
                  </a:moveTo>
                  <a:lnTo>
                    <a:pt x="3225" y="0"/>
                  </a:lnTo>
                  <a:lnTo>
                    <a:pt x="0" y="11099"/>
                  </a:lnTo>
                  <a:lnTo>
                    <a:pt x="62090" y="12255"/>
                  </a:lnTo>
                  <a:lnTo>
                    <a:pt x="65303" y="1181"/>
                  </a:lnTo>
                  <a:lnTo>
                    <a:pt x="41694" y="609"/>
                  </a:lnTo>
                  <a:lnTo>
                    <a:pt x="39077" y="7010"/>
                  </a:lnTo>
                  <a:lnTo>
                    <a:pt x="27127" y="7302"/>
                  </a:lnTo>
                  <a:lnTo>
                    <a:pt x="25958" y="0"/>
                  </a:lnTo>
                  <a:close/>
                </a:path>
              </a:pathLst>
            </a:custGeom>
            <a:solidFill>
              <a:srgbClr val="C8CA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760368" y="6351066"/>
              <a:ext cx="39370" cy="34925"/>
            </a:xfrm>
            <a:custGeom>
              <a:avLst/>
              <a:gdLst/>
              <a:ahLst/>
              <a:cxnLst/>
              <a:rect l="l" t="t" r="r" b="b"/>
              <a:pathLst>
                <a:path w="39370" h="34925">
                  <a:moveTo>
                    <a:pt x="19380" y="0"/>
                  </a:moveTo>
                  <a:lnTo>
                    <a:pt x="11840" y="1366"/>
                  </a:lnTo>
                  <a:lnTo>
                    <a:pt x="5680" y="5089"/>
                  </a:lnTo>
                  <a:lnTo>
                    <a:pt x="1524" y="10608"/>
                  </a:lnTo>
                  <a:lnTo>
                    <a:pt x="0" y="17360"/>
                  </a:lnTo>
                  <a:lnTo>
                    <a:pt x="1524" y="24105"/>
                  </a:lnTo>
                  <a:lnTo>
                    <a:pt x="5680" y="29621"/>
                  </a:lnTo>
                  <a:lnTo>
                    <a:pt x="11840" y="33343"/>
                  </a:lnTo>
                  <a:lnTo>
                    <a:pt x="19380" y="34709"/>
                  </a:lnTo>
                  <a:lnTo>
                    <a:pt x="26926" y="33343"/>
                  </a:lnTo>
                  <a:lnTo>
                    <a:pt x="33091" y="29621"/>
                  </a:lnTo>
                  <a:lnTo>
                    <a:pt x="37248" y="24105"/>
                  </a:lnTo>
                  <a:lnTo>
                    <a:pt x="38773" y="17360"/>
                  </a:lnTo>
                  <a:lnTo>
                    <a:pt x="37248" y="10608"/>
                  </a:lnTo>
                  <a:lnTo>
                    <a:pt x="33091" y="5089"/>
                  </a:lnTo>
                  <a:lnTo>
                    <a:pt x="26926" y="1366"/>
                  </a:lnTo>
                  <a:lnTo>
                    <a:pt x="19380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764153" y="6351651"/>
              <a:ext cx="33020" cy="24765"/>
            </a:xfrm>
            <a:custGeom>
              <a:avLst/>
              <a:gdLst/>
              <a:ahLst/>
              <a:cxnLst/>
              <a:rect l="l" t="t" r="r" b="b"/>
              <a:pathLst>
                <a:path w="33020" h="24764">
                  <a:moveTo>
                    <a:pt x="26529" y="23329"/>
                  </a:moveTo>
                  <a:lnTo>
                    <a:pt x="23037" y="23329"/>
                  </a:lnTo>
                  <a:lnTo>
                    <a:pt x="25946" y="24498"/>
                  </a:lnTo>
                  <a:lnTo>
                    <a:pt x="26529" y="23329"/>
                  </a:lnTo>
                  <a:close/>
                </a:path>
                <a:path w="33020" h="24764">
                  <a:moveTo>
                    <a:pt x="2641" y="0"/>
                  </a:moveTo>
                  <a:lnTo>
                    <a:pt x="0" y="8458"/>
                  </a:lnTo>
                  <a:lnTo>
                    <a:pt x="1386" y="11851"/>
                  </a:lnTo>
                  <a:lnTo>
                    <a:pt x="5618" y="18770"/>
                  </a:lnTo>
                  <a:lnTo>
                    <a:pt x="12799" y="24328"/>
                  </a:lnTo>
                  <a:lnTo>
                    <a:pt x="23037" y="23634"/>
                  </a:lnTo>
                  <a:lnTo>
                    <a:pt x="23037" y="23329"/>
                  </a:lnTo>
                  <a:lnTo>
                    <a:pt x="26529" y="23329"/>
                  </a:lnTo>
                  <a:lnTo>
                    <a:pt x="32943" y="10490"/>
                  </a:lnTo>
                  <a:lnTo>
                    <a:pt x="28282" y="25"/>
                  </a:lnTo>
                  <a:lnTo>
                    <a:pt x="26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765042" y="6354559"/>
              <a:ext cx="31115" cy="23495"/>
            </a:xfrm>
            <a:custGeom>
              <a:avLst/>
              <a:gdLst/>
              <a:ahLst/>
              <a:cxnLst/>
              <a:rect l="l" t="t" r="r" b="b"/>
              <a:pathLst>
                <a:path w="31114" h="23495">
                  <a:moveTo>
                    <a:pt x="2705" y="0"/>
                  </a:moveTo>
                  <a:lnTo>
                    <a:pt x="0" y="7073"/>
                  </a:lnTo>
                  <a:lnTo>
                    <a:pt x="3898" y="23063"/>
                  </a:lnTo>
                  <a:lnTo>
                    <a:pt x="17386" y="22771"/>
                  </a:lnTo>
                  <a:lnTo>
                    <a:pt x="30594" y="21539"/>
                  </a:lnTo>
                  <a:lnTo>
                    <a:pt x="30899" y="10756"/>
                  </a:lnTo>
                  <a:lnTo>
                    <a:pt x="27889" y="304"/>
                  </a:lnTo>
                  <a:lnTo>
                    <a:pt x="19786" y="304"/>
                  </a:lnTo>
                  <a:lnTo>
                    <a:pt x="2705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771455" y="6354864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281" y="0"/>
                  </a:moveTo>
                  <a:lnTo>
                    <a:pt x="4686" y="0"/>
                  </a:lnTo>
                  <a:lnTo>
                    <a:pt x="0" y="4686"/>
                  </a:lnTo>
                  <a:lnTo>
                    <a:pt x="0" y="16281"/>
                  </a:lnTo>
                  <a:lnTo>
                    <a:pt x="4686" y="20993"/>
                  </a:lnTo>
                  <a:lnTo>
                    <a:pt x="16281" y="20993"/>
                  </a:lnTo>
                  <a:lnTo>
                    <a:pt x="20980" y="16281"/>
                  </a:lnTo>
                  <a:lnTo>
                    <a:pt x="20980" y="10490"/>
                  </a:lnTo>
                  <a:lnTo>
                    <a:pt x="20980" y="4686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A8AB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752215" y="7146785"/>
              <a:ext cx="35560" cy="31115"/>
            </a:xfrm>
            <a:custGeom>
              <a:avLst/>
              <a:gdLst/>
              <a:ahLst/>
              <a:cxnLst/>
              <a:rect l="l" t="t" r="r" b="b"/>
              <a:pathLst>
                <a:path w="35560" h="31115">
                  <a:moveTo>
                    <a:pt x="27139" y="0"/>
                  </a:moveTo>
                  <a:lnTo>
                    <a:pt x="7823" y="0"/>
                  </a:lnTo>
                  <a:lnTo>
                    <a:pt x="0" y="6845"/>
                  </a:lnTo>
                  <a:lnTo>
                    <a:pt x="0" y="23748"/>
                  </a:lnTo>
                  <a:lnTo>
                    <a:pt x="7823" y="30606"/>
                  </a:lnTo>
                  <a:lnTo>
                    <a:pt x="27139" y="30606"/>
                  </a:lnTo>
                  <a:lnTo>
                    <a:pt x="34975" y="23748"/>
                  </a:lnTo>
                  <a:lnTo>
                    <a:pt x="34975" y="15290"/>
                  </a:lnTo>
                  <a:lnTo>
                    <a:pt x="34975" y="6845"/>
                  </a:lnTo>
                  <a:lnTo>
                    <a:pt x="27139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753091" y="7147369"/>
              <a:ext cx="32384" cy="25400"/>
            </a:xfrm>
            <a:custGeom>
              <a:avLst/>
              <a:gdLst/>
              <a:ahLst/>
              <a:cxnLst/>
              <a:rect l="l" t="t" r="r" b="b"/>
              <a:pathLst>
                <a:path w="32385" h="25400">
                  <a:moveTo>
                    <a:pt x="24892" y="0"/>
                  </a:moveTo>
                  <a:lnTo>
                    <a:pt x="7162" y="0"/>
                  </a:lnTo>
                  <a:lnTo>
                    <a:pt x="0" y="5588"/>
                  </a:lnTo>
                  <a:lnTo>
                    <a:pt x="0" y="19431"/>
                  </a:lnTo>
                  <a:lnTo>
                    <a:pt x="7162" y="25057"/>
                  </a:lnTo>
                  <a:lnTo>
                    <a:pt x="24892" y="25057"/>
                  </a:lnTo>
                  <a:lnTo>
                    <a:pt x="32054" y="19431"/>
                  </a:lnTo>
                  <a:lnTo>
                    <a:pt x="32054" y="12534"/>
                  </a:lnTo>
                  <a:lnTo>
                    <a:pt x="32054" y="5588"/>
                  </a:lnTo>
                  <a:lnTo>
                    <a:pt x="248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52405" y="7143584"/>
              <a:ext cx="33655" cy="24765"/>
            </a:xfrm>
            <a:custGeom>
              <a:avLst/>
              <a:gdLst/>
              <a:ahLst/>
              <a:cxnLst/>
              <a:rect l="l" t="t" r="r" b="b"/>
              <a:pathLst>
                <a:path w="33654" h="24765">
                  <a:moveTo>
                    <a:pt x="14668" y="0"/>
                  </a:moveTo>
                  <a:lnTo>
                    <a:pt x="7962" y="6095"/>
                  </a:lnTo>
                  <a:lnTo>
                    <a:pt x="0" y="17094"/>
                  </a:lnTo>
                  <a:lnTo>
                    <a:pt x="9131" y="21170"/>
                  </a:lnTo>
                  <a:lnTo>
                    <a:pt x="19329" y="24764"/>
                  </a:lnTo>
                  <a:lnTo>
                    <a:pt x="26035" y="22732"/>
                  </a:lnTo>
                  <a:lnTo>
                    <a:pt x="31572" y="16586"/>
                  </a:lnTo>
                  <a:lnTo>
                    <a:pt x="33032" y="9309"/>
                  </a:lnTo>
                  <a:lnTo>
                    <a:pt x="28067" y="6984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57676" y="6991426"/>
              <a:ext cx="19050" cy="34290"/>
            </a:xfrm>
            <a:custGeom>
              <a:avLst/>
              <a:gdLst/>
              <a:ahLst/>
              <a:cxnLst/>
              <a:rect l="l" t="t" r="r" b="b"/>
              <a:pathLst>
                <a:path w="19050" h="34290">
                  <a:moveTo>
                    <a:pt x="18439" y="0"/>
                  </a:moveTo>
                  <a:lnTo>
                    <a:pt x="7341" y="1386"/>
                  </a:lnTo>
                  <a:lnTo>
                    <a:pt x="1759" y="3521"/>
                  </a:lnTo>
                  <a:lnTo>
                    <a:pt x="0" y="7908"/>
                  </a:lnTo>
                  <a:lnTo>
                    <a:pt x="367" y="16052"/>
                  </a:lnTo>
                  <a:lnTo>
                    <a:pt x="1147" y="27280"/>
                  </a:lnTo>
                  <a:lnTo>
                    <a:pt x="3320" y="32723"/>
                  </a:lnTo>
                  <a:lnTo>
                    <a:pt x="8608" y="33910"/>
                  </a:lnTo>
                  <a:lnTo>
                    <a:pt x="18731" y="32372"/>
                  </a:lnTo>
                  <a:lnTo>
                    <a:pt x="18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755415" y="6944499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59">
                  <a:moveTo>
                    <a:pt x="20116" y="0"/>
                  </a:moveTo>
                  <a:lnTo>
                    <a:pt x="8486" y="1569"/>
                  </a:lnTo>
                  <a:lnTo>
                    <a:pt x="2514" y="3792"/>
                  </a:lnTo>
                  <a:lnTo>
                    <a:pt x="314" y="8199"/>
                  </a:lnTo>
                  <a:lnTo>
                    <a:pt x="0" y="16319"/>
                  </a:lnTo>
                  <a:lnTo>
                    <a:pt x="328" y="27602"/>
                  </a:lnTo>
                  <a:lnTo>
                    <a:pt x="2624" y="33337"/>
                  </a:lnTo>
                  <a:lnTo>
                    <a:pt x="8856" y="35300"/>
                  </a:lnTo>
                  <a:lnTo>
                    <a:pt x="20993" y="35267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757752" y="6945947"/>
              <a:ext cx="19685" cy="29845"/>
            </a:xfrm>
            <a:custGeom>
              <a:avLst/>
              <a:gdLst/>
              <a:ahLst/>
              <a:cxnLst/>
              <a:rect l="l" t="t" r="r" b="b"/>
              <a:pathLst>
                <a:path w="19685" h="29845">
                  <a:moveTo>
                    <a:pt x="18364" y="0"/>
                  </a:moveTo>
                  <a:lnTo>
                    <a:pt x="0" y="2349"/>
                  </a:lnTo>
                  <a:lnTo>
                    <a:pt x="2032" y="14871"/>
                  </a:lnTo>
                  <a:lnTo>
                    <a:pt x="6244" y="24254"/>
                  </a:lnTo>
                  <a:lnTo>
                    <a:pt x="9439" y="28687"/>
                  </a:lnTo>
                  <a:lnTo>
                    <a:pt x="13229" y="29346"/>
                  </a:lnTo>
                  <a:lnTo>
                    <a:pt x="19227" y="27406"/>
                  </a:lnTo>
                  <a:lnTo>
                    <a:pt x="183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760089" y="6945947"/>
              <a:ext cx="16510" cy="25400"/>
            </a:xfrm>
            <a:custGeom>
              <a:avLst/>
              <a:gdLst/>
              <a:ahLst/>
              <a:cxnLst/>
              <a:rect l="l" t="t" r="r" b="b"/>
              <a:pathLst>
                <a:path w="16510" h="25400">
                  <a:moveTo>
                    <a:pt x="16027" y="0"/>
                  </a:moveTo>
                  <a:lnTo>
                    <a:pt x="3200" y="889"/>
                  </a:lnTo>
                  <a:lnTo>
                    <a:pt x="2032" y="6121"/>
                  </a:lnTo>
                  <a:lnTo>
                    <a:pt x="0" y="16344"/>
                  </a:lnTo>
                  <a:lnTo>
                    <a:pt x="2616" y="17805"/>
                  </a:lnTo>
                  <a:lnTo>
                    <a:pt x="10490" y="25361"/>
                  </a:lnTo>
                  <a:lnTo>
                    <a:pt x="16319" y="23050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762705" y="6869023"/>
              <a:ext cx="14604" cy="176530"/>
            </a:xfrm>
            <a:custGeom>
              <a:avLst/>
              <a:gdLst/>
              <a:ahLst/>
              <a:cxnLst/>
              <a:rect l="l" t="t" r="r" b="b"/>
              <a:pathLst>
                <a:path w="14604" h="176529">
                  <a:moveTo>
                    <a:pt x="12827" y="169710"/>
                  </a:moveTo>
                  <a:lnTo>
                    <a:pt x="10998" y="167868"/>
                  </a:lnTo>
                  <a:lnTo>
                    <a:pt x="6489" y="167868"/>
                  </a:lnTo>
                  <a:lnTo>
                    <a:pt x="4673" y="169710"/>
                  </a:lnTo>
                  <a:lnTo>
                    <a:pt x="4673" y="174205"/>
                  </a:lnTo>
                  <a:lnTo>
                    <a:pt x="6489" y="176022"/>
                  </a:lnTo>
                  <a:lnTo>
                    <a:pt x="10998" y="176022"/>
                  </a:lnTo>
                  <a:lnTo>
                    <a:pt x="12827" y="174205"/>
                  </a:lnTo>
                  <a:lnTo>
                    <a:pt x="12827" y="171970"/>
                  </a:lnTo>
                  <a:lnTo>
                    <a:pt x="12827" y="169710"/>
                  </a:lnTo>
                  <a:close/>
                </a:path>
                <a:path w="14604" h="176529">
                  <a:moveTo>
                    <a:pt x="13119" y="84226"/>
                  </a:moveTo>
                  <a:lnTo>
                    <a:pt x="6413" y="83045"/>
                  </a:lnTo>
                  <a:lnTo>
                    <a:pt x="5829" y="86271"/>
                  </a:lnTo>
                  <a:lnTo>
                    <a:pt x="0" y="87134"/>
                  </a:lnTo>
                  <a:lnTo>
                    <a:pt x="0" y="89763"/>
                  </a:lnTo>
                  <a:lnTo>
                    <a:pt x="8166" y="90043"/>
                  </a:lnTo>
                  <a:lnTo>
                    <a:pt x="9321" y="94729"/>
                  </a:lnTo>
                  <a:lnTo>
                    <a:pt x="12230" y="94729"/>
                  </a:lnTo>
                  <a:lnTo>
                    <a:pt x="13119" y="84226"/>
                  </a:lnTo>
                  <a:close/>
                </a:path>
                <a:path w="14604" h="176529">
                  <a:moveTo>
                    <a:pt x="13995" y="58343"/>
                  </a:moveTo>
                  <a:lnTo>
                    <a:pt x="12166" y="56527"/>
                  </a:lnTo>
                  <a:lnTo>
                    <a:pt x="7658" y="56527"/>
                  </a:lnTo>
                  <a:lnTo>
                    <a:pt x="5829" y="58343"/>
                  </a:lnTo>
                  <a:lnTo>
                    <a:pt x="5829" y="62865"/>
                  </a:lnTo>
                  <a:lnTo>
                    <a:pt x="7658" y="64706"/>
                  </a:lnTo>
                  <a:lnTo>
                    <a:pt x="12166" y="64706"/>
                  </a:lnTo>
                  <a:lnTo>
                    <a:pt x="13995" y="62865"/>
                  </a:lnTo>
                  <a:lnTo>
                    <a:pt x="13995" y="60604"/>
                  </a:lnTo>
                  <a:lnTo>
                    <a:pt x="13995" y="58343"/>
                  </a:lnTo>
                  <a:close/>
                </a:path>
                <a:path w="14604" h="176529">
                  <a:moveTo>
                    <a:pt x="13995" y="1828"/>
                  </a:moveTo>
                  <a:lnTo>
                    <a:pt x="12153" y="0"/>
                  </a:lnTo>
                  <a:lnTo>
                    <a:pt x="7658" y="0"/>
                  </a:lnTo>
                  <a:lnTo>
                    <a:pt x="5816" y="1828"/>
                  </a:lnTo>
                  <a:lnTo>
                    <a:pt x="5816" y="6324"/>
                  </a:lnTo>
                  <a:lnTo>
                    <a:pt x="7658" y="8140"/>
                  </a:lnTo>
                  <a:lnTo>
                    <a:pt x="12153" y="8140"/>
                  </a:lnTo>
                  <a:lnTo>
                    <a:pt x="13995" y="6324"/>
                  </a:lnTo>
                  <a:lnTo>
                    <a:pt x="13995" y="4089"/>
                  </a:lnTo>
                  <a:lnTo>
                    <a:pt x="13995" y="18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755707" y="6797027"/>
              <a:ext cx="17780" cy="33020"/>
            </a:xfrm>
            <a:custGeom>
              <a:avLst/>
              <a:gdLst/>
              <a:ahLst/>
              <a:cxnLst/>
              <a:rect l="l" t="t" r="r" b="b"/>
              <a:pathLst>
                <a:path w="17779" h="33020">
                  <a:moveTo>
                    <a:pt x="17195" y="0"/>
                  </a:moveTo>
                  <a:lnTo>
                    <a:pt x="0" y="3213"/>
                  </a:lnTo>
                  <a:lnTo>
                    <a:pt x="876" y="16598"/>
                  </a:lnTo>
                  <a:lnTo>
                    <a:pt x="6997" y="32918"/>
                  </a:lnTo>
                  <a:lnTo>
                    <a:pt x="17195" y="32334"/>
                  </a:lnTo>
                  <a:lnTo>
                    <a:pt x="1719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756291" y="6797027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79" h="24129">
                  <a:moveTo>
                    <a:pt x="16611" y="0"/>
                  </a:moveTo>
                  <a:lnTo>
                    <a:pt x="2628" y="1447"/>
                  </a:lnTo>
                  <a:lnTo>
                    <a:pt x="1752" y="10490"/>
                  </a:lnTo>
                  <a:lnTo>
                    <a:pt x="0" y="23621"/>
                  </a:lnTo>
                  <a:lnTo>
                    <a:pt x="17195" y="23875"/>
                  </a:lnTo>
                  <a:lnTo>
                    <a:pt x="166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752507" y="6754761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59">
                  <a:moveTo>
                    <a:pt x="20116" y="0"/>
                  </a:moveTo>
                  <a:lnTo>
                    <a:pt x="8486" y="1562"/>
                  </a:lnTo>
                  <a:lnTo>
                    <a:pt x="2514" y="3784"/>
                  </a:lnTo>
                  <a:lnTo>
                    <a:pt x="314" y="8197"/>
                  </a:lnTo>
                  <a:lnTo>
                    <a:pt x="0" y="16332"/>
                  </a:lnTo>
                  <a:lnTo>
                    <a:pt x="327" y="27614"/>
                  </a:lnTo>
                  <a:lnTo>
                    <a:pt x="2622" y="33347"/>
                  </a:lnTo>
                  <a:lnTo>
                    <a:pt x="8851" y="35302"/>
                  </a:lnTo>
                  <a:lnTo>
                    <a:pt x="20980" y="35255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754831" y="6756222"/>
              <a:ext cx="19685" cy="29845"/>
            </a:xfrm>
            <a:custGeom>
              <a:avLst/>
              <a:gdLst/>
              <a:ahLst/>
              <a:cxnLst/>
              <a:rect l="l" t="t" r="r" b="b"/>
              <a:pathLst>
                <a:path w="19685" h="29845">
                  <a:moveTo>
                    <a:pt x="18351" y="0"/>
                  </a:moveTo>
                  <a:lnTo>
                    <a:pt x="0" y="2311"/>
                  </a:lnTo>
                  <a:lnTo>
                    <a:pt x="2057" y="14871"/>
                  </a:lnTo>
                  <a:lnTo>
                    <a:pt x="6247" y="24239"/>
                  </a:lnTo>
                  <a:lnTo>
                    <a:pt x="9434" y="28665"/>
                  </a:lnTo>
                  <a:lnTo>
                    <a:pt x="13228" y="29321"/>
                  </a:lnTo>
                  <a:lnTo>
                    <a:pt x="19240" y="27381"/>
                  </a:lnTo>
                  <a:lnTo>
                    <a:pt x="183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757168" y="6756222"/>
              <a:ext cx="16510" cy="25400"/>
            </a:xfrm>
            <a:custGeom>
              <a:avLst/>
              <a:gdLst/>
              <a:ahLst/>
              <a:cxnLst/>
              <a:rect l="l" t="t" r="r" b="b"/>
              <a:pathLst>
                <a:path w="16510" h="25400">
                  <a:moveTo>
                    <a:pt x="16014" y="0"/>
                  </a:moveTo>
                  <a:lnTo>
                    <a:pt x="3200" y="863"/>
                  </a:lnTo>
                  <a:lnTo>
                    <a:pt x="2032" y="6108"/>
                  </a:lnTo>
                  <a:lnTo>
                    <a:pt x="0" y="16319"/>
                  </a:lnTo>
                  <a:lnTo>
                    <a:pt x="2616" y="17780"/>
                  </a:lnTo>
                  <a:lnTo>
                    <a:pt x="10490" y="25361"/>
                  </a:lnTo>
                  <a:lnTo>
                    <a:pt x="16319" y="23012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759784" y="6644284"/>
              <a:ext cx="15875" cy="130175"/>
            </a:xfrm>
            <a:custGeom>
              <a:avLst/>
              <a:gdLst/>
              <a:ahLst/>
              <a:cxnLst/>
              <a:rect l="l" t="t" r="r" b="b"/>
              <a:pathLst>
                <a:path w="15875" h="130175">
                  <a:moveTo>
                    <a:pt x="13119" y="119227"/>
                  </a:moveTo>
                  <a:lnTo>
                    <a:pt x="6413" y="118046"/>
                  </a:lnTo>
                  <a:lnTo>
                    <a:pt x="5842" y="121259"/>
                  </a:lnTo>
                  <a:lnTo>
                    <a:pt x="0" y="122123"/>
                  </a:lnTo>
                  <a:lnTo>
                    <a:pt x="0" y="124752"/>
                  </a:lnTo>
                  <a:lnTo>
                    <a:pt x="8153" y="125031"/>
                  </a:lnTo>
                  <a:lnTo>
                    <a:pt x="9334" y="129717"/>
                  </a:lnTo>
                  <a:lnTo>
                    <a:pt x="12242" y="129717"/>
                  </a:lnTo>
                  <a:lnTo>
                    <a:pt x="13119" y="119227"/>
                  </a:lnTo>
                  <a:close/>
                </a:path>
                <a:path w="15875" h="130175">
                  <a:moveTo>
                    <a:pt x="15455" y="1828"/>
                  </a:moveTo>
                  <a:lnTo>
                    <a:pt x="13627" y="0"/>
                  </a:lnTo>
                  <a:lnTo>
                    <a:pt x="9118" y="0"/>
                  </a:lnTo>
                  <a:lnTo>
                    <a:pt x="7289" y="1828"/>
                  </a:lnTo>
                  <a:lnTo>
                    <a:pt x="7289" y="6337"/>
                  </a:lnTo>
                  <a:lnTo>
                    <a:pt x="9118" y="8166"/>
                  </a:lnTo>
                  <a:lnTo>
                    <a:pt x="13627" y="8166"/>
                  </a:lnTo>
                  <a:lnTo>
                    <a:pt x="15455" y="6337"/>
                  </a:lnTo>
                  <a:lnTo>
                    <a:pt x="15455" y="4089"/>
                  </a:lnTo>
                  <a:lnTo>
                    <a:pt x="15455" y="1828"/>
                  </a:lnTo>
                  <a:close/>
                </a:path>
                <a:path w="15875" h="130175">
                  <a:moveTo>
                    <a:pt x="15748" y="95110"/>
                  </a:moveTo>
                  <a:lnTo>
                    <a:pt x="13919" y="93268"/>
                  </a:lnTo>
                  <a:lnTo>
                    <a:pt x="9410" y="93268"/>
                  </a:lnTo>
                  <a:lnTo>
                    <a:pt x="7594" y="95110"/>
                  </a:lnTo>
                  <a:lnTo>
                    <a:pt x="7594" y="99606"/>
                  </a:lnTo>
                  <a:lnTo>
                    <a:pt x="9410" y="101447"/>
                  </a:lnTo>
                  <a:lnTo>
                    <a:pt x="13919" y="101447"/>
                  </a:lnTo>
                  <a:lnTo>
                    <a:pt x="15748" y="99606"/>
                  </a:lnTo>
                  <a:lnTo>
                    <a:pt x="15748" y="97345"/>
                  </a:lnTo>
                  <a:lnTo>
                    <a:pt x="15748" y="951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754831" y="6599694"/>
              <a:ext cx="21590" cy="35560"/>
            </a:xfrm>
            <a:custGeom>
              <a:avLst/>
              <a:gdLst/>
              <a:ahLst/>
              <a:cxnLst/>
              <a:rect l="l" t="t" r="r" b="b"/>
              <a:pathLst>
                <a:path w="21589" h="35559">
                  <a:moveTo>
                    <a:pt x="20104" y="0"/>
                  </a:moveTo>
                  <a:lnTo>
                    <a:pt x="8481" y="1576"/>
                  </a:lnTo>
                  <a:lnTo>
                    <a:pt x="2513" y="3803"/>
                  </a:lnTo>
                  <a:lnTo>
                    <a:pt x="314" y="8211"/>
                  </a:lnTo>
                  <a:lnTo>
                    <a:pt x="0" y="16332"/>
                  </a:lnTo>
                  <a:lnTo>
                    <a:pt x="328" y="27615"/>
                  </a:lnTo>
                  <a:lnTo>
                    <a:pt x="2624" y="33350"/>
                  </a:lnTo>
                  <a:lnTo>
                    <a:pt x="8856" y="35313"/>
                  </a:lnTo>
                  <a:lnTo>
                    <a:pt x="20993" y="35280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898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757168" y="6601155"/>
              <a:ext cx="19685" cy="29845"/>
            </a:xfrm>
            <a:custGeom>
              <a:avLst/>
              <a:gdLst/>
              <a:ahLst/>
              <a:cxnLst/>
              <a:rect l="l" t="t" r="r" b="b"/>
              <a:pathLst>
                <a:path w="19685" h="29845">
                  <a:moveTo>
                    <a:pt x="18364" y="0"/>
                  </a:moveTo>
                  <a:lnTo>
                    <a:pt x="0" y="2336"/>
                  </a:lnTo>
                  <a:lnTo>
                    <a:pt x="2044" y="14871"/>
                  </a:lnTo>
                  <a:lnTo>
                    <a:pt x="6242" y="24247"/>
                  </a:lnTo>
                  <a:lnTo>
                    <a:pt x="9432" y="28676"/>
                  </a:lnTo>
                  <a:lnTo>
                    <a:pt x="13228" y="29334"/>
                  </a:lnTo>
                  <a:lnTo>
                    <a:pt x="19240" y="27393"/>
                  </a:lnTo>
                  <a:lnTo>
                    <a:pt x="183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759504" y="6601155"/>
              <a:ext cx="16510" cy="25400"/>
            </a:xfrm>
            <a:custGeom>
              <a:avLst/>
              <a:gdLst/>
              <a:ahLst/>
              <a:cxnLst/>
              <a:rect l="l" t="t" r="r" b="b"/>
              <a:pathLst>
                <a:path w="16510" h="25400">
                  <a:moveTo>
                    <a:pt x="16027" y="0"/>
                  </a:moveTo>
                  <a:lnTo>
                    <a:pt x="3200" y="888"/>
                  </a:lnTo>
                  <a:lnTo>
                    <a:pt x="2032" y="6108"/>
                  </a:lnTo>
                  <a:lnTo>
                    <a:pt x="0" y="16344"/>
                  </a:lnTo>
                  <a:lnTo>
                    <a:pt x="2616" y="17792"/>
                  </a:lnTo>
                  <a:lnTo>
                    <a:pt x="10490" y="25361"/>
                  </a:lnTo>
                  <a:lnTo>
                    <a:pt x="16319" y="23012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762121" y="6607263"/>
              <a:ext cx="13335" cy="12065"/>
            </a:xfrm>
            <a:custGeom>
              <a:avLst/>
              <a:gdLst/>
              <a:ahLst/>
              <a:cxnLst/>
              <a:rect l="l" t="t" r="r" b="b"/>
              <a:pathLst>
                <a:path w="13335" h="12065">
                  <a:moveTo>
                    <a:pt x="6413" y="0"/>
                  </a:moveTo>
                  <a:lnTo>
                    <a:pt x="5829" y="3213"/>
                  </a:lnTo>
                  <a:lnTo>
                    <a:pt x="0" y="4089"/>
                  </a:lnTo>
                  <a:lnTo>
                    <a:pt x="0" y="6718"/>
                  </a:lnTo>
                  <a:lnTo>
                    <a:pt x="8166" y="7010"/>
                  </a:lnTo>
                  <a:lnTo>
                    <a:pt x="9334" y="11683"/>
                  </a:lnTo>
                  <a:lnTo>
                    <a:pt x="12255" y="11683"/>
                  </a:lnTo>
                  <a:lnTo>
                    <a:pt x="13119" y="119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754539" y="6562978"/>
              <a:ext cx="29209" cy="32384"/>
            </a:xfrm>
            <a:custGeom>
              <a:avLst/>
              <a:gdLst/>
              <a:ahLst/>
              <a:cxnLst/>
              <a:rect l="l" t="t" r="r" b="b"/>
              <a:pathLst>
                <a:path w="29210" h="32384">
                  <a:moveTo>
                    <a:pt x="21577" y="0"/>
                  </a:moveTo>
                  <a:lnTo>
                    <a:pt x="16040" y="279"/>
                  </a:lnTo>
                  <a:lnTo>
                    <a:pt x="0" y="2616"/>
                  </a:lnTo>
                  <a:lnTo>
                    <a:pt x="571" y="16319"/>
                  </a:lnTo>
                  <a:lnTo>
                    <a:pt x="2545" y="25749"/>
                  </a:lnTo>
                  <a:lnTo>
                    <a:pt x="5360" y="30562"/>
                  </a:lnTo>
                  <a:lnTo>
                    <a:pt x="10960" y="32260"/>
                  </a:lnTo>
                  <a:lnTo>
                    <a:pt x="21285" y="32346"/>
                  </a:lnTo>
                  <a:lnTo>
                    <a:pt x="29146" y="8140"/>
                  </a:lnTo>
                  <a:lnTo>
                    <a:pt x="27114" y="5245"/>
                  </a:lnTo>
                  <a:lnTo>
                    <a:pt x="27686" y="3505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754247" y="6459219"/>
              <a:ext cx="36195" cy="128905"/>
            </a:xfrm>
            <a:custGeom>
              <a:avLst/>
              <a:gdLst/>
              <a:ahLst/>
              <a:cxnLst/>
              <a:rect l="l" t="t" r="r" b="b"/>
              <a:pathLst>
                <a:path w="36195" h="128904">
                  <a:moveTo>
                    <a:pt x="22161" y="1803"/>
                  </a:moveTo>
                  <a:lnTo>
                    <a:pt x="20332" y="0"/>
                  </a:lnTo>
                  <a:lnTo>
                    <a:pt x="15811" y="0"/>
                  </a:lnTo>
                  <a:lnTo>
                    <a:pt x="13995" y="1803"/>
                  </a:lnTo>
                  <a:lnTo>
                    <a:pt x="13995" y="6311"/>
                  </a:lnTo>
                  <a:lnTo>
                    <a:pt x="15811" y="8153"/>
                  </a:lnTo>
                  <a:lnTo>
                    <a:pt x="20332" y="8153"/>
                  </a:lnTo>
                  <a:lnTo>
                    <a:pt x="22161" y="6311"/>
                  </a:lnTo>
                  <a:lnTo>
                    <a:pt x="22161" y="4051"/>
                  </a:lnTo>
                  <a:lnTo>
                    <a:pt x="22161" y="1803"/>
                  </a:lnTo>
                  <a:close/>
                </a:path>
                <a:path w="36195" h="128904">
                  <a:moveTo>
                    <a:pt x="35852" y="110451"/>
                  </a:moveTo>
                  <a:lnTo>
                    <a:pt x="29933" y="110007"/>
                  </a:lnTo>
                  <a:lnTo>
                    <a:pt x="29845" y="109867"/>
                  </a:lnTo>
                  <a:lnTo>
                    <a:pt x="27609" y="106743"/>
                  </a:lnTo>
                  <a:lnTo>
                    <a:pt x="27165" y="106324"/>
                  </a:lnTo>
                  <a:lnTo>
                    <a:pt x="23228" y="103441"/>
                  </a:lnTo>
                  <a:lnTo>
                    <a:pt x="17208" y="104343"/>
                  </a:lnTo>
                  <a:lnTo>
                    <a:pt x="0" y="105791"/>
                  </a:lnTo>
                  <a:lnTo>
                    <a:pt x="2336" y="119214"/>
                  </a:lnTo>
                  <a:lnTo>
                    <a:pt x="2336" y="127647"/>
                  </a:lnTo>
                  <a:lnTo>
                    <a:pt x="23025" y="128511"/>
                  </a:lnTo>
                  <a:lnTo>
                    <a:pt x="29438" y="111899"/>
                  </a:lnTo>
                  <a:lnTo>
                    <a:pt x="35852" y="111620"/>
                  </a:lnTo>
                  <a:lnTo>
                    <a:pt x="35852" y="111328"/>
                  </a:lnTo>
                  <a:lnTo>
                    <a:pt x="35852" y="1104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751630" y="6413741"/>
              <a:ext cx="39370" cy="37465"/>
            </a:xfrm>
            <a:custGeom>
              <a:avLst/>
              <a:gdLst/>
              <a:ahLst/>
              <a:cxnLst/>
              <a:rect l="l" t="t" r="r" b="b"/>
              <a:pathLst>
                <a:path w="39370" h="37464">
                  <a:moveTo>
                    <a:pt x="19532" y="0"/>
                  </a:moveTo>
                  <a:lnTo>
                    <a:pt x="11926" y="1453"/>
                  </a:lnTo>
                  <a:lnTo>
                    <a:pt x="5718" y="5421"/>
                  </a:lnTo>
                  <a:lnTo>
                    <a:pt x="1533" y="11310"/>
                  </a:lnTo>
                  <a:lnTo>
                    <a:pt x="0" y="18529"/>
                  </a:lnTo>
                  <a:lnTo>
                    <a:pt x="1533" y="25724"/>
                  </a:lnTo>
                  <a:lnTo>
                    <a:pt x="5718" y="31597"/>
                  </a:lnTo>
                  <a:lnTo>
                    <a:pt x="11926" y="35556"/>
                  </a:lnTo>
                  <a:lnTo>
                    <a:pt x="19532" y="37007"/>
                  </a:lnTo>
                  <a:lnTo>
                    <a:pt x="27131" y="35556"/>
                  </a:lnTo>
                  <a:lnTo>
                    <a:pt x="33335" y="31597"/>
                  </a:lnTo>
                  <a:lnTo>
                    <a:pt x="37518" y="25724"/>
                  </a:lnTo>
                  <a:lnTo>
                    <a:pt x="39052" y="18529"/>
                  </a:lnTo>
                  <a:lnTo>
                    <a:pt x="37518" y="11310"/>
                  </a:lnTo>
                  <a:lnTo>
                    <a:pt x="33335" y="5421"/>
                  </a:lnTo>
                  <a:lnTo>
                    <a:pt x="27131" y="1453"/>
                  </a:lnTo>
                  <a:lnTo>
                    <a:pt x="1953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754247" y="6413156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5" h="30479">
                  <a:moveTo>
                    <a:pt x="18084" y="0"/>
                  </a:moveTo>
                  <a:lnTo>
                    <a:pt x="2336" y="0"/>
                  </a:lnTo>
                  <a:lnTo>
                    <a:pt x="0" y="11938"/>
                  </a:lnTo>
                  <a:lnTo>
                    <a:pt x="2336" y="29159"/>
                  </a:lnTo>
                  <a:lnTo>
                    <a:pt x="16332" y="29159"/>
                  </a:lnTo>
                  <a:lnTo>
                    <a:pt x="32067" y="30327"/>
                  </a:lnTo>
                  <a:lnTo>
                    <a:pt x="36156" y="21285"/>
                  </a:lnTo>
                  <a:lnTo>
                    <a:pt x="38188" y="12242"/>
                  </a:lnTo>
                  <a:lnTo>
                    <a:pt x="35267" y="9906"/>
                  </a:lnTo>
                  <a:lnTo>
                    <a:pt x="29146" y="292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759784" y="6414604"/>
              <a:ext cx="28575" cy="24130"/>
            </a:xfrm>
            <a:custGeom>
              <a:avLst/>
              <a:gdLst/>
              <a:ahLst/>
              <a:cxnLst/>
              <a:rect l="l" t="t" r="r" b="b"/>
              <a:pathLst>
                <a:path w="28575" h="24129">
                  <a:moveTo>
                    <a:pt x="21945" y="0"/>
                  </a:moveTo>
                  <a:lnTo>
                    <a:pt x="6337" y="0"/>
                  </a:lnTo>
                  <a:lnTo>
                    <a:pt x="0" y="5359"/>
                  </a:lnTo>
                  <a:lnTo>
                    <a:pt x="0" y="18554"/>
                  </a:lnTo>
                  <a:lnTo>
                    <a:pt x="6337" y="23914"/>
                  </a:lnTo>
                  <a:lnTo>
                    <a:pt x="21945" y="23914"/>
                  </a:lnTo>
                  <a:lnTo>
                    <a:pt x="28282" y="18554"/>
                  </a:lnTo>
                  <a:lnTo>
                    <a:pt x="28282" y="11976"/>
                  </a:lnTo>
                  <a:lnTo>
                    <a:pt x="28282" y="5359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766134" y="6397713"/>
              <a:ext cx="49530" cy="31750"/>
            </a:xfrm>
            <a:custGeom>
              <a:avLst/>
              <a:gdLst/>
              <a:ahLst/>
              <a:cxnLst/>
              <a:rect l="l" t="t" r="r" b="b"/>
              <a:pathLst>
                <a:path w="49529" h="31750">
                  <a:moveTo>
                    <a:pt x="15722" y="25933"/>
                  </a:moveTo>
                  <a:lnTo>
                    <a:pt x="10426" y="25933"/>
                  </a:lnTo>
                  <a:lnTo>
                    <a:pt x="9563" y="25069"/>
                  </a:lnTo>
                  <a:lnTo>
                    <a:pt x="6172" y="25069"/>
                  </a:lnTo>
                  <a:lnTo>
                    <a:pt x="5295" y="25933"/>
                  </a:lnTo>
                  <a:lnTo>
                    <a:pt x="0" y="25933"/>
                  </a:lnTo>
                  <a:lnTo>
                    <a:pt x="0" y="30314"/>
                  </a:lnTo>
                  <a:lnTo>
                    <a:pt x="5295" y="30314"/>
                  </a:lnTo>
                  <a:lnTo>
                    <a:pt x="6172" y="31178"/>
                  </a:lnTo>
                  <a:lnTo>
                    <a:pt x="9563" y="31178"/>
                  </a:lnTo>
                  <a:lnTo>
                    <a:pt x="10426" y="30314"/>
                  </a:lnTo>
                  <a:lnTo>
                    <a:pt x="15722" y="30314"/>
                  </a:lnTo>
                  <a:lnTo>
                    <a:pt x="15722" y="25933"/>
                  </a:lnTo>
                  <a:close/>
                </a:path>
                <a:path w="49529" h="31750">
                  <a:moveTo>
                    <a:pt x="49022" y="0"/>
                  </a:moveTo>
                  <a:lnTo>
                    <a:pt x="45834" y="0"/>
                  </a:lnTo>
                  <a:lnTo>
                    <a:pt x="38544" y="18084"/>
                  </a:lnTo>
                  <a:lnTo>
                    <a:pt x="38836" y="30010"/>
                  </a:lnTo>
                  <a:lnTo>
                    <a:pt x="41148" y="30010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783685" y="6395682"/>
              <a:ext cx="258445" cy="101600"/>
            </a:xfrm>
            <a:custGeom>
              <a:avLst/>
              <a:gdLst/>
              <a:ahLst/>
              <a:cxnLst/>
              <a:rect l="l" t="t" r="r" b="b"/>
              <a:pathLst>
                <a:path w="258445" h="101600">
                  <a:moveTo>
                    <a:pt x="32638" y="0"/>
                  </a:moveTo>
                  <a:lnTo>
                    <a:pt x="0" y="101130"/>
                  </a:lnTo>
                  <a:lnTo>
                    <a:pt x="235508" y="97917"/>
                  </a:lnTo>
                  <a:lnTo>
                    <a:pt x="258241" y="2603"/>
                  </a:lnTo>
                  <a:lnTo>
                    <a:pt x="32638" y="0"/>
                  </a:lnTo>
                  <a:close/>
                </a:path>
              </a:pathLst>
            </a:custGeom>
            <a:solidFill>
              <a:srgbClr val="C6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800309" y="6451333"/>
              <a:ext cx="13970" cy="6350"/>
            </a:xfrm>
            <a:custGeom>
              <a:avLst/>
              <a:gdLst/>
              <a:ahLst/>
              <a:cxnLst/>
              <a:rect l="l" t="t" r="r" b="b"/>
              <a:pathLst>
                <a:path w="13970" h="6350">
                  <a:moveTo>
                    <a:pt x="13398" y="0"/>
                  </a:moveTo>
                  <a:lnTo>
                    <a:pt x="0" y="0"/>
                  </a:lnTo>
                  <a:lnTo>
                    <a:pt x="0" y="5854"/>
                  </a:lnTo>
                  <a:lnTo>
                    <a:pt x="13398" y="5854"/>
                  </a:lnTo>
                  <a:lnTo>
                    <a:pt x="133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2" name="object 2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5240" y="6450177"/>
              <a:ext cx="257073" cy="199923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3773487" y="6653034"/>
              <a:ext cx="258445" cy="434340"/>
            </a:xfrm>
            <a:custGeom>
              <a:avLst/>
              <a:gdLst/>
              <a:ahLst/>
              <a:cxnLst/>
              <a:rect l="l" t="t" r="r" b="b"/>
              <a:pathLst>
                <a:path w="258445" h="434340">
                  <a:moveTo>
                    <a:pt x="246583" y="0"/>
                  </a:moveTo>
                  <a:lnTo>
                    <a:pt x="3492" y="0"/>
                  </a:lnTo>
                  <a:lnTo>
                    <a:pt x="0" y="16319"/>
                  </a:lnTo>
                  <a:lnTo>
                    <a:pt x="0" y="136982"/>
                  </a:lnTo>
                  <a:lnTo>
                    <a:pt x="1447" y="283603"/>
                  </a:lnTo>
                  <a:lnTo>
                    <a:pt x="3492" y="294970"/>
                  </a:lnTo>
                  <a:lnTo>
                    <a:pt x="5232" y="392315"/>
                  </a:lnTo>
                  <a:lnTo>
                    <a:pt x="9626" y="395224"/>
                  </a:lnTo>
                  <a:lnTo>
                    <a:pt x="9626" y="433133"/>
                  </a:lnTo>
                  <a:lnTo>
                    <a:pt x="249199" y="434009"/>
                  </a:lnTo>
                  <a:lnTo>
                    <a:pt x="258241" y="393776"/>
                  </a:lnTo>
                  <a:lnTo>
                    <a:pt x="256768" y="337807"/>
                  </a:lnTo>
                  <a:lnTo>
                    <a:pt x="253872" y="359943"/>
                  </a:lnTo>
                  <a:lnTo>
                    <a:pt x="252691" y="362165"/>
                  </a:lnTo>
                  <a:lnTo>
                    <a:pt x="250507" y="362165"/>
                  </a:lnTo>
                  <a:lnTo>
                    <a:pt x="248310" y="207810"/>
                  </a:lnTo>
                  <a:lnTo>
                    <a:pt x="246278" y="206946"/>
                  </a:lnTo>
                  <a:lnTo>
                    <a:pt x="246278" y="190919"/>
                  </a:lnTo>
                  <a:lnTo>
                    <a:pt x="248615" y="189725"/>
                  </a:lnTo>
                  <a:lnTo>
                    <a:pt x="248615" y="158546"/>
                  </a:lnTo>
                  <a:lnTo>
                    <a:pt x="246583" y="159143"/>
                  </a:lnTo>
                  <a:lnTo>
                    <a:pt x="246583" y="165557"/>
                  </a:lnTo>
                  <a:lnTo>
                    <a:pt x="245414" y="165557"/>
                  </a:lnTo>
                  <a:lnTo>
                    <a:pt x="245122" y="152158"/>
                  </a:lnTo>
                  <a:lnTo>
                    <a:pt x="248030" y="144576"/>
                  </a:lnTo>
                  <a:lnTo>
                    <a:pt x="246583" y="0"/>
                  </a:lnTo>
                  <a:close/>
                </a:path>
              </a:pathLst>
            </a:custGeom>
            <a:solidFill>
              <a:srgbClr val="6A6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775240" y="6648373"/>
              <a:ext cx="248920" cy="171450"/>
            </a:xfrm>
            <a:custGeom>
              <a:avLst/>
              <a:gdLst/>
              <a:ahLst/>
              <a:cxnLst/>
              <a:rect l="l" t="t" r="r" b="b"/>
              <a:pathLst>
                <a:path w="248920" h="171450">
                  <a:moveTo>
                    <a:pt x="244741" y="3810"/>
                  </a:moveTo>
                  <a:lnTo>
                    <a:pt x="244233" y="3810"/>
                  </a:lnTo>
                  <a:lnTo>
                    <a:pt x="244233" y="2540"/>
                  </a:lnTo>
                  <a:lnTo>
                    <a:pt x="243725" y="2540"/>
                  </a:lnTo>
                  <a:lnTo>
                    <a:pt x="243725" y="1270"/>
                  </a:lnTo>
                  <a:lnTo>
                    <a:pt x="469" y="1270"/>
                  </a:lnTo>
                  <a:lnTo>
                    <a:pt x="469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2273" y="2540"/>
                  </a:lnTo>
                  <a:lnTo>
                    <a:pt x="2273" y="3810"/>
                  </a:lnTo>
                  <a:lnTo>
                    <a:pt x="67957" y="3810"/>
                  </a:lnTo>
                  <a:lnTo>
                    <a:pt x="67957" y="5080"/>
                  </a:lnTo>
                  <a:lnTo>
                    <a:pt x="244741" y="5080"/>
                  </a:lnTo>
                  <a:lnTo>
                    <a:pt x="244741" y="3810"/>
                  </a:lnTo>
                  <a:close/>
                </a:path>
                <a:path w="248920" h="171450">
                  <a:moveTo>
                    <a:pt x="248323" y="162648"/>
                  </a:moveTo>
                  <a:lnTo>
                    <a:pt x="246278" y="102019"/>
                  </a:lnTo>
                  <a:lnTo>
                    <a:pt x="246278" y="149237"/>
                  </a:lnTo>
                  <a:lnTo>
                    <a:pt x="244246" y="155956"/>
                  </a:lnTo>
                  <a:lnTo>
                    <a:pt x="243370" y="171386"/>
                  </a:lnTo>
                  <a:lnTo>
                    <a:pt x="244830" y="163804"/>
                  </a:lnTo>
                  <a:lnTo>
                    <a:pt x="248323" y="1626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782225" y="6667322"/>
              <a:ext cx="31750" cy="26034"/>
            </a:xfrm>
            <a:custGeom>
              <a:avLst/>
              <a:gdLst/>
              <a:ahLst/>
              <a:cxnLst/>
              <a:rect l="l" t="t" r="r" b="b"/>
              <a:pathLst>
                <a:path w="31750" h="26034">
                  <a:moveTo>
                    <a:pt x="31191" y="0"/>
                  </a:moveTo>
                  <a:lnTo>
                    <a:pt x="0" y="1168"/>
                  </a:lnTo>
                  <a:lnTo>
                    <a:pt x="2197" y="10782"/>
                  </a:lnTo>
                  <a:lnTo>
                    <a:pt x="1308" y="15582"/>
                  </a:lnTo>
                  <a:lnTo>
                    <a:pt x="3949" y="25641"/>
                  </a:lnTo>
                  <a:lnTo>
                    <a:pt x="14871" y="25641"/>
                  </a:lnTo>
                  <a:lnTo>
                    <a:pt x="26670" y="24777"/>
                  </a:lnTo>
                  <a:lnTo>
                    <a:pt x="27114" y="12522"/>
                  </a:lnTo>
                  <a:lnTo>
                    <a:pt x="26238" y="5537"/>
                  </a:lnTo>
                  <a:lnTo>
                    <a:pt x="31191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88143" y="6671538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16294" y="0"/>
                  </a:moveTo>
                  <a:lnTo>
                    <a:pt x="4686" y="0"/>
                  </a:lnTo>
                  <a:lnTo>
                    <a:pt x="0" y="4114"/>
                  </a:lnTo>
                  <a:lnTo>
                    <a:pt x="0" y="14274"/>
                  </a:lnTo>
                  <a:lnTo>
                    <a:pt x="4686" y="18376"/>
                  </a:lnTo>
                  <a:lnTo>
                    <a:pt x="16294" y="18376"/>
                  </a:lnTo>
                  <a:lnTo>
                    <a:pt x="20980" y="14274"/>
                  </a:lnTo>
                  <a:lnTo>
                    <a:pt x="20980" y="9169"/>
                  </a:lnTo>
                  <a:lnTo>
                    <a:pt x="20980" y="4114"/>
                  </a:lnTo>
                  <a:lnTo>
                    <a:pt x="16294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788143" y="6671538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20980" y="9169"/>
                  </a:moveTo>
                  <a:lnTo>
                    <a:pt x="20980" y="14274"/>
                  </a:lnTo>
                  <a:lnTo>
                    <a:pt x="16294" y="18376"/>
                  </a:lnTo>
                  <a:lnTo>
                    <a:pt x="10490" y="18376"/>
                  </a:lnTo>
                  <a:lnTo>
                    <a:pt x="4686" y="18376"/>
                  </a:lnTo>
                  <a:lnTo>
                    <a:pt x="0" y="14274"/>
                  </a:lnTo>
                  <a:lnTo>
                    <a:pt x="0" y="9169"/>
                  </a:lnTo>
                  <a:lnTo>
                    <a:pt x="0" y="4114"/>
                  </a:lnTo>
                  <a:lnTo>
                    <a:pt x="4686" y="0"/>
                  </a:lnTo>
                  <a:lnTo>
                    <a:pt x="10490" y="0"/>
                  </a:lnTo>
                  <a:lnTo>
                    <a:pt x="16294" y="0"/>
                  </a:lnTo>
                  <a:lnTo>
                    <a:pt x="20980" y="4114"/>
                  </a:lnTo>
                  <a:lnTo>
                    <a:pt x="20980" y="916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791636" y="6677888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4" h="5715">
                  <a:moveTo>
                    <a:pt x="13982" y="1066"/>
                  </a:moveTo>
                  <a:lnTo>
                    <a:pt x="9639" y="1066"/>
                  </a:lnTo>
                  <a:lnTo>
                    <a:pt x="8559" y="0"/>
                  </a:lnTo>
                  <a:lnTo>
                    <a:pt x="5435" y="0"/>
                  </a:lnTo>
                  <a:lnTo>
                    <a:pt x="4343" y="1066"/>
                  </a:lnTo>
                  <a:lnTo>
                    <a:pt x="0" y="1066"/>
                  </a:lnTo>
                  <a:lnTo>
                    <a:pt x="0" y="4610"/>
                  </a:lnTo>
                  <a:lnTo>
                    <a:pt x="4356" y="4610"/>
                  </a:lnTo>
                  <a:lnTo>
                    <a:pt x="5435" y="5689"/>
                  </a:lnTo>
                  <a:lnTo>
                    <a:pt x="8559" y="5689"/>
                  </a:lnTo>
                  <a:lnTo>
                    <a:pt x="9639" y="4610"/>
                  </a:lnTo>
                  <a:lnTo>
                    <a:pt x="13982" y="4610"/>
                  </a:lnTo>
                  <a:lnTo>
                    <a:pt x="13982" y="1066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976776" y="6668630"/>
              <a:ext cx="31750" cy="26034"/>
            </a:xfrm>
            <a:custGeom>
              <a:avLst/>
              <a:gdLst/>
              <a:ahLst/>
              <a:cxnLst/>
              <a:rect l="l" t="t" r="r" b="b"/>
              <a:pathLst>
                <a:path w="31750" h="26034">
                  <a:moveTo>
                    <a:pt x="31203" y="0"/>
                  </a:moveTo>
                  <a:lnTo>
                    <a:pt x="0" y="1168"/>
                  </a:lnTo>
                  <a:lnTo>
                    <a:pt x="2197" y="10769"/>
                  </a:lnTo>
                  <a:lnTo>
                    <a:pt x="1320" y="15595"/>
                  </a:lnTo>
                  <a:lnTo>
                    <a:pt x="3937" y="25641"/>
                  </a:lnTo>
                  <a:lnTo>
                    <a:pt x="14871" y="25641"/>
                  </a:lnTo>
                  <a:lnTo>
                    <a:pt x="26682" y="24765"/>
                  </a:lnTo>
                  <a:lnTo>
                    <a:pt x="27114" y="12534"/>
                  </a:lnTo>
                  <a:lnTo>
                    <a:pt x="26238" y="5524"/>
                  </a:lnTo>
                  <a:lnTo>
                    <a:pt x="31203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982681" y="6672859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16294" y="0"/>
                  </a:moveTo>
                  <a:lnTo>
                    <a:pt x="4699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699" y="18376"/>
                  </a:lnTo>
                  <a:lnTo>
                    <a:pt x="16294" y="18376"/>
                  </a:lnTo>
                  <a:lnTo>
                    <a:pt x="20993" y="14236"/>
                  </a:lnTo>
                  <a:lnTo>
                    <a:pt x="20993" y="9194"/>
                  </a:lnTo>
                  <a:lnTo>
                    <a:pt x="20993" y="4102"/>
                  </a:lnTo>
                  <a:lnTo>
                    <a:pt x="16294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982681" y="6672859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20993" y="9194"/>
                  </a:moveTo>
                  <a:lnTo>
                    <a:pt x="20993" y="14236"/>
                  </a:lnTo>
                  <a:lnTo>
                    <a:pt x="16294" y="18376"/>
                  </a:lnTo>
                  <a:lnTo>
                    <a:pt x="10490" y="18376"/>
                  </a:lnTo>
                  <a:lnTo>
                    <a:pt x="4699" y="18376"/>
                  </a:lnTo>
                  <a:lnTo>
                    <a:pt x="0" y="14236"/>
                  </a:lnTo>
                  <a:lnTo>
                    <a:pt x="0" y="9194"/>
                  </a:lnTo>
                  <a:lnTo>
                    <a:pt x="0" y="4102"/>
                  </a:lnTo>
                  <a:lnTo>
                    <a:pt x="4699" y="0"/>
                  </a:lnTo>
                  <a:lnTo>
                    <a:pt x="10490" y="0"/>
                  </a:lnTo>
                  <a:lnTo>
                    <a:pt x="16294" y="0"/>
                  </a:lnTo>
                  <a:lnTo>
                    <a:pt x="20993" y="4102"/>
                  </a:lnTo>
                  <a:lnTo>
                    <a:pt x="20993" y="919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986187" y="6679196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4" h="5715">
                  <a:moveTo>
                    <a:pt x="13982" y="1079"/>
                  </a:moveTo>
                  <a:lnTo>
                    <a:pt x="9639" y="1079"/>
                  </a:lnTo>
                  <a:lnTo>
                    <a:pt x="8572" y="0"/>
                  </a:lnTo>
                  <a:lnTo>
                    <a:pt x="5422" y="0"/>
                  </a:lnTo>
                  <a:lnTo>
                    <a:pt x="4343" y="1079"/>
                  </a:lnTo>
                  <a:lnTo>
                    <a:pt x="0" y="1079"/>
                  </a:lnTo>
                  <a:lnTo>
                    <a:pt x="0" y="4622"/>
                  </a:lnTo>
                  <a:lnTo>
                    <a:pt x="4356" y="4622"/>
                  </a:lnTo>
                  <a:lnTo>
                    <a:pt x="5422" y="5676"/>
                  </a:lnTo>
                  <a:lnTo>
                    <a:pt x="8572" y="5676"/>
                  </a:lnTo>
                  <a:lnTo>
                    <a:pt x="9626" y="4622"/>
                  </a:lnTo>
                  <a:lnTo>
                    <a:pt x="13982" y="4622"/>
                  </a:lnTo>
                  <a:lnTo>
                    <a:pt x="13982" y="1079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776980" y="6938226"/>
              <a:ext cx="241300" cy="10160"/>
            </a:xfrm>
            <a:custGeom>
              <a:avLst/>
              <a:gdLst/>
              <a:ahLst/>
              <a:cxnLst/>
              <a:rect l="l" t="t" r="r" b="b"/>
              <a:pathLst>
                <a:path w="241300" h="10159">
                  <a:moveTo>
                    <a:pt x="0" y="9778"/>
                  </a:moveTo>
                  <a:lnTo>
                    <a:pt x="240893" y="9778"/>
                  </a:lnTo>
                  <a:lnTo>
                    <a:pt x="240893" y="0"/>
                  </a:lnTo>
                  <a:lnTo>
                    <a:pt x="0" y="0"/>
                  </a:lnTo>
                  <a:lnTo>
                    <a:pt x="0" y="9778"/>
                  </a:lnTo>
                  <a:close/>
                </a:path>
              </a:pathLst>
            </a:custGeom>
            <a:solidFill>
              <a:srgbClr val="D2D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971531" y="7046658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0" y="22745"/>
                  </a:moveTo>
                  <a:lnTo>
                    <a:pt x="23609" y="22745"/>
                  </a:lnTo>
                  <a:lnTo>
                    <a:pt x="23609" y="0"/>
                  </a:lnTo>
                  <a:lnTo>
                    <a:pt x="0" y="0"/>
                  </a:lnTo>
                  <a:lnTo>
                    <a:pt x="0" y="227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974160" y="704752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13" y="0"/>
                  </a:moveTo>
                  <a:lnTo>
                    <a:pt x="444" y="6146"/>
                  </a:lnTo>
                  <a:lnTo>
                    <a:pt x="0" y="17081"/>
                  </a:lnTo>
                  <a:lnTo>
                    <a:pt x="10490" y="17081"/>
                  </a:lnTo>
                  <a:lnTo>
                    <a:pt x="20104" y="15735"/>
                  </a:lnTo>
                  <a:lnTo>
                    <a:pt x="20104" y="7429"/>
                  </a:lnTo>
                  <a:lnTo>
                    <a:pt x="16624" y="444"/>
                  </a:lnTo>
                  <a:lnTo>
                    <a:pt x="9626" y="444"/>
                  </a:lnTo>
                  <a:lnTo>
                    <a:pt x="4813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890226" y="7046658"/>
              <a:ext cx="104139" cy="22860"/>
            </a:xfrm>
            <a:custGeom>
              <a:avLst/>
              <a:gdLst/>
              <a:ahLst/>
              <a:cxnLst/>
              <a:rect l="l" t="t" r="r" b="b"/>
              <a:pathLst>
                <a:path w="104139" h="22859">
                  <a:moveTo>
                    <a:pt x="23596" y="0"/>
                  </a:moveTo>
                  <a:lnTo>
                    <a:pt x="0" y="0"/>
                  </a:lnTo>
                  <a:lnTo>
                    <a:pt x="0" y="22758"/>
                  </a:lnTo>
                  <a:lnTo>
                    <a:pt x="23596" y="22758"/>
                  </a:lnTo>
                  <a:lnTo>
                    <a:pt x="23596" y="0"/>
                  </a:lnTo>
                  <a:close/>
                </a:path>
                <a:path w="104139" h="22859">
                  <a:moveTo>
                    <a:pt x="103619" y="7874"/>
                  </a:moveTo>
                  <a:lnTo>
                    <a:pt x="97891" y="7874"/>
                  </a:lnTo>
                  <a:lnTo>
                    <a:pt x="97891" y="7480"/>
                  </a:lnTo>
                  <a:lnTo>
                    <a:pt x="96151" y="5727"/>
                  </a:lnTo>
                  <a:lnTo>
                    <a:pt x="91859" y="5727"/>
                  </a:lnTo>
                  <a:lnTo>
                    <a:pt x="90093" y="7480"/>
                  </a:lnTo>
                  <a:lnTo>
                    <a:pt x="90093" y="7874"/>
                  </a:lnTo>
                  <a:lnTo>
                    <a:pt x="84378" y="7874"/>
                  </a:lnTo>
                  <a:lnTo>
                    <a:pt x="84378" y="10045"/>
                  </a:lnTo>
                  <a:lnTo>
                    <a:pt x="90093" y="10045"/>
                  </a:lnTo>
                  <a:lnTo>
                    <a:pt x="90093" y="11760"/>
                  </a:lnTo>
                  <a:lnTo>
                    <a:pt x="91859" y="13500"/>
                  </a:lnTo>
                  <a:lnTo>
                    <a:pt x="96151" y="13500"/>
                  </a:lnTo>
                  <a:lnTo>
                    <a:pt x="97891" y="11760"/>
                  </a:lnTo>
                  <a:lnTo>
                    <a:pt x="97891" y="10045"/>
                  </a:lnTo>
                  <a:lnTo>
                    <a:pt x="103619" y="10045"/>
                  </a:lnTo>
                  <a:lnTo>
                    <a:pt x="103619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892842" y="7047522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00" y="0"/>
                  </a:moveTo>
                  <a:lnTo>
                    <a:pt x="444" y="6146"/>
                  </a:lnTo>
                  <a:lnTo>
                    <a:pt x="0" y="17081"/>
                  </a:lnTo>
                  <a:lnTo>
                    <a:pt x="10490" y="17081"/>
                  </a:lnTo>
                  <a:lnTo>
                    <a:pt x="20116" y="15735"/>
                  </a:lnTo>
                  <a:lnTo>
                    <a:pt x="20116" y="7429"/>
                  </a:lnTo>
                  <a:lnTo>
                    <a:pt x="16611" y="444"/>
                  </a:lnTo>
                  <a:lnTo>
                    <a:pt x="9613" y="444"/>
                  </a:lnTo>
                  <a:lnTo>
                    <a:pt x="4800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811524" y="7046658"/>
              <a:ext cx="101600" cy="22225"/>
            </a:xfrm>
            <a:custGeom>
              <a:avLst/>
              <a:gdLst/>
              <a:ahLst/>
              <a:cxnLst/>
              <a:rect l="l" t="t" r="r" b="b"/>
              <a:pathLst>
                <a:path w="101600" h="22225">
                  <a:moveTo>
                    <a:pt x="23609" y="0"/>
                  </a:moveTo>
                  <a:lnTo>
                    <a:pt x="0" y="0"/>
                  </a:lnTo>
                  <a:lnTo>
                    <a:pt x="0" y="21856"/>
                  </a:lnTo>
                  <a:lnTo>
                    <a:pt x="23609" y="21856"/>
                  </a:lnTo>
                  <a:lnTo>
                    <a:pt x="23609" y="0"/>
                  </a:lnTo>
                  <a:close/>
                </a:path>
                <a:path w="101600" h="22225">
                  <a:moveTo>
                    <a:pt x="100977" y="7874"/>
                  </a:moveTo>
                  <a:lnTo>
                    <a:pt x="95262" y="7874"/>
                  </a:lnTo>
                  <a:lnTo>
                    <a:pt x="95262" y="7480"/>
                  </a:lnTo>
                  <a:lnTo>
                    <a:pt x="93522" y="5727"/>
                  </a:lnTo>
                  <a:lnTo>
                    <a:pt x="89230" y="5727"/>
                  </a:lnTo>
                  <a:lnTo>
                    <a:pt x="87477" y="7480"/>
                  </a:lnTo>
                  <a:lnTo>
                    <a:pt x="87477" y="7874"/>
                  </a:lnTo>
                  <a:lnTo>
                    <a:pt x="81762" y="7874"/>
                  </a:lnTo>
                  <a:lnTo>
                    <a:pt x="81762" y="10045"/>
                  </a:lnTo>
                  <a:lnTo>
                    <a:pt x="87477" y="10045"/>
                  </a:lnTo>
                  <a:lnTo>
                    <a:pt x="87477" y="11760"/>
                  </a:lnTo>
                  <a:lnTo>
                    <a:pt x="89230" y="13500"/>
                  </a:lnTo>
                  <a:lnTo>
                    <a:pt x="93522" y="13500"/>
                  </a:lnTo>
                  <a:lnTo>
                    <a:pt x="95262" y="11760"/>
                  </a:lnTo>
                  <a:lnTo>
                    <a:pt x="95262" y="10045"/>
                  </a:lnTo>
                  <a:lnTo>
                    <a:pt x="100977" y="10045"/>
                  </a:lnTo>
                  <a:lnTo>
                    <a:pt x="100977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814140" y="7046658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4826" y="0"/>
                  </a:moveTo>
                  <a:lnTo>
                    <a:pt x="457" y="6108"/>
                  </a:lnTo>
                  <a:lnTo>
                    <a:pt x="0" y="17056"/>
                  </a:lnTo>
                  <a:lnTo>
                    <a:pt x="10502" y="17056"/>
                  </a:lnTo>
                  <a:lnTo>
                    <a:pt x="20116" y="15735"/>
                  </a:lnTo>
                  <a:lnTo>
                    <a:pt x="20116" y="7429"/>
                  </a:lnTo>
                  <a:lnTo>
                    <a:pt x="16624" y="444"/>
                  </a:lnTo>
                  <a:lnTo>
                    <a:pt x="9626" y="444"/>
                  </a:lnTo>
                  <a:lnTo>
                    <a:pt x="4826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814584" y="7051497"/>
              <a:ext cx="19685" cy="8255"/>
            </a:xfrm>
            <a:custGeom>
              <a:avLst/>
              <a:gdLst/>
              <a:ahLst/>
              <a:cxnLst/>
              <a:rect l="l" t="t" r="r" b="b"/>
              <a:pathLst>
                <a:path w="19685" h="8254">
                  <a:moveTo>
                    <a:pt x="19240" y="2171"/>
                  </a:moveTo>
                  <a:lnTo>
                    <a:pt x="13512" y="2171"/>
                  </a:lnTo>
                  <a:lnTo>
                    <a:pt x="13512" y="1765"/>
                  </a:lnTo>
                  <a:lnTo>
                    <a:pt x="11772" y="0"/>
                  </a:lnTo>
                  <a:lnTo>
                    <a:pt x="7454" y="0"/>
                  </a:lnTo>
                  <a:lnTo>
                    <a:pt x="5727" y="1765"/>
                  </a:lnTo>
                  <a:lnTo>
                    <a:pt x="5727" y="2171"/>
                  </a:lnTo>
                  <a:lnTo>
                    <a:pt x="0" y="2171"/>
                  </a:lnTo>
                  <a:lnTo>
                    <a:pt x="0" y="4343"/>
                  </a:lnTo>
                  <a:lnTo>
                    <a:pt x="5727" y="4343"/>
                  </a:lnTo>
                  <a:lnTo>
                    <a:pt x="5727" y="6045"/>
                  </a:lnTo>
                  <a:lnTo>
                    <a:pt x="7454" y="7797"/>
                  </a:lnTo>
                  <a:lnTo>
                    <a:pt x="11772" y="7797"/>
                  </a:lnTo>
                  <a:lnTo>
                    <a:pt x="13512" y="6045"/>
                  </a:lnTo>
                  <a:lnTo>
                    <a:pt x="13512" y="4343"/>
                  </a:lnTo>
                  <a:lnTo>
                    <a:pt x="19240" y="4343"/>
                  </a:lnTo>
                  <a:lnTo>
                    <a:pt x="19240" y="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776980" y="6948004"/>
              <a:ext cx="241935" cy="99060"/>
            </a:xfrm>
            <a:custGeom>
              <a:avLst/>
              <a:gdLst/>
              <a:ahLst/>
              <a:cxnLst/>
              <a:rect l="l" t="t" r="r" b="b"/>
              <a:pathLst>
                <a:path w="241935" h="99059">
                  <a:moveTo>
                    <a:pt x="0" y="0"/>
                  </a:moveTo>
                  <a:lnTo>
                    <a:pt x="3492" y="98653"/>
                  </a:lnTo>
                  <a:lnTo>
                    <a:pt x="241338" y="98234"/>
                  </a:lnTo>
                  <a:lnTo>
                    <a:pt x="240029" y="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842575" y="7023633"/>
              <a:ext cx="31750" cy="26034"/>
            </a:xfrm>
            <a:custGeom>
              <a:avLst/>
              <a:gdLst/>
              <a:ahLst/>
              <a:cxnLst/>
              <a:rect l="l" t="t" r="r" b="b"/>
              <a:pathLst>
                <a:path w="31750" h="26034">
                  <a:moveTo>
                    <a:pt x="27228" y="0"/>
                  </a:moveTo>
                  <a:lnTo>
                    <a:pt x="16306" y="0"/>
                  </a:lnTo>
                  <a:lnTo>
                    <a:pt x="4508" y="876"/>
                  </a:lnTo>
                  <a:lnTo>
                    <a:pt x="4063" y="13131"/>
                  </a:lnTo>
                  <a:lnTo>
                    <a:pt x="4952" y="20116"/>
                  </a:lnTo>
                  <a:lnTo>
                    <a:pt x="0" y="25653"/>
                  </a:lnTo>
                  <a:lnTo>
                    <a:pt x="31178" y="24498"/>
                  </a:lnTo>
                  <a:lnTo>
                    <a:pt x="28994" y="14871"/>
                  </a:lnTo>
                  <a:lnTo>
                    <a:pt x="29870" y="10045"/>
                  </a:lnTo>
                  <a:lnTo>
                    <a:pt x="27228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846868" y="7026706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16281" y="0"/>
                  </a:moveTo>
                  <a:lnTo>
                    <a:pt x="4686" y="0"/>
                  </a:lnTo>
                  <a:lnTo>
                    <a:pt x="0" y="4102"/>
                  </a:lnTo>
                  <a:lnTo>
                    <a:pt x="0" y="9156"/>
                  </a:lnTo>
                  <a:lnTo>
                    <a:pt x="0" y="14236"/>
                  </a:lnTo>
                  <a:lnTo>
                    <a:pt x="4686" y="18338"/>
                  </a:lnTo>
                  <a:lnTo>
                    <a:pt x="16281" y="18338"/>
                  </a:lnTo>
                  <a:lnTo>
                    <a:pt x="20967" y="14236"/>
                  </a:lnTo>
                  <a:lnTo>
                    <a:pt x="20967" y="4102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846868" y="7026706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0" y="9156"/>
                  </a:moveTo>
                  <a:lnTo>
                    <a:pt x="0" y="4102"/>
                  </a:lnTo>
                  <a:lnTo>
                    <a:pt x="4686" y="0"/>
                  </a:lnTo>
                  <a:lnTo>
                    <a:pt x="10502" y="0"/>
                  </a:lnTo>
                  <a:lnTo>
                    <a:pt x="16281" y="0"/>
                  </a:lnTo>
                  <a:lnTo>
                    <a:pt x="20967" y="4102"/>
                  </a:lnTo>
                  <a:lnTo>
                    <a:pt x="20967" y="9156"/>
                  </a:lnTo>
                  <a:lnTo>
                    <a:pt x="20967" y="14236"/>
                  </a:lnTo>
                  <a:lnTo>
                    <a:pt x="16281" y="18338"/>
                  </a:lnTo>
                  <a:lnTo>
                    <a:pt x="10502" y="18338"/>
                  </a:lnTo>
                  <a:lnTo>
                    <a:pt x="4686" y="18338"/>
                  </a:lnTo>
                  <a:lnTo>
                    <a:pt x="0" y="14236"/>
                  </a:lnTo>
                  <a:lnTo>
                    <a:pt x="0" y="915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850360" y="7033043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4" h="5715">
                  <a:moveTo>
                    <a:pt x="13982" y="1066"/>
                  </a:moveTo>
                  <a:lnTo>
                    <a:pt x="9639" y="1066"/>
                  </a:lnTo>
                  <a:lnTo>
                    <a:pt x="8572" y="0"/>
                  </a:lnTo>
                  <a:lnTo>
                    <a:pt x="5435" y="0"/>
                  </a:lnTo>
                  <a:lnTo>
                    <a:pt x="4343" y="1066"/>
                  </a:lnTo>
                  <a:lnTo>
                    <a:pt x="0" y="1066"/>
                  </a:lnTo>
                  <a:lnTo>
                    <a:pt x="0" y="4610"/>
                  </a:lnTo>
                  <a:lnTo>
                    <a:pt x="4356" y="4610"/>
                  </a:lnTo>
                  <a:lnTo>
                    <a:pt x="5435" y="5689"/>
                  </a:lnTo>
                  <a:lnTo>
                    <a:pt x="8572" y="5689"/>
                  </a:lnTo>
                  <a:lnTo>
                    <a:pt x="9639" y="4610"/>
                  </a:lnTo>
                  <a:lnTo>
                    <a:pt x="13982" y="4610"/>
                  </a:lnTo>
                  <a:lnTo>
                    <a:pt x="13982" y="1066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920832" y="7023188"/>
              <a:ext cx="31750" cy="26034"/>
            </a:xfrm>
            <a:custGeom>
              <a:avLst/>
              <a:gdLst/>
              <a:ahLst/>
              <a:cxnLst/>
              <a:rect l="l" t="t" r="r" b="b"/>
              <a:pathLst>
                <a:path w="31750" h="26034">
                  <a:moveTo>
                    <a:pt x="27254" y="0"/>
                  </a:moveTo>
                  <a:lnTo>
                    <a:pt x="16319" y="0"/>
                  </a:lnTo>
                  <a:lnTo>
                    <a:pt x="4508" y="901"/>
                  </a:lnTo>
                  <a:lnTo>
                    <a:pt x="4076" y="13119"/>
                  </a:lnTo>
                  <a:lnTo>
                    <a:pt x="4952" y="20116"/>
                  </a:lnTo>
                  <a:lnTo>
                    <a:pt x="0" y="25653"/>
                  </a:lnTo>
                  <a:lnTo>
                    <a:pt x="31178" y="24498"/>
                  </a:lnTo>
                  <a:lnTo>
                    <a:pt x="28981" y="14897"/>
                  </a:lnTo>
                  <a:lnTo>
                    <a:pt x="29857" y="10071"/>
                  </a:lnTo>
                  <a:lnTo>
                    <a:pt x="27254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925125" y="7026262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16281" y="0"/>
                  </a:moveTo>
                  <a:lnTo>
                    <a:pt x="4699" y="0"/>
                  </a:lnTo>
                  <a:lnTo>
                    <a:pt x="0" y="4127"/>
                  </a:lnTo>
                  <a:lnTo>
                    <a:pt x="0" y="9182"/>
                  </a:lnTo>
                  <a:lnTo>
                    <a:pt x="0" y="14249"/>
                  </a:lnTo>
                  <a:lnTo>
                    <a:pt x="4699" y="18364"/>
                  </a:lnTo>
                  <a:lnTo>
                    <a:pt x="16281" y="18364"/>
                  </a:lnTo>
                  <a:lnTo>
                    <a:pt x="20980" y="14249"/>
                  </a:lnTo>
                  <a:lnTo>
                    <a:pt x="20980" y="4127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C7C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925125" y="7026262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0" y="9182"/>
                  </a:moveTo>
                  <a:lnTo>
                    <a:pt x="0" y="4127"/>
                  </a:lnTo>
                  <a:lnTo>
                    <a:pt x="4699" y="0"/>
                  </a:lnTo>
                  <a:lnTo>
                    <a:pt x="10490" y="0"/>
                  </a:lnTo>
                  <a:lnTo>
                    <a:pt x="16281" y="0"/>
                  </a:lnTo>
                  <a:lnTo>
                    <a:pt x="20980" y="4127"/>
                  </a:lnTo>
                  <a:lnTo>
                    <a:pt x="20980" y="9182"/>
                  </a:lnTo>
                  <a:lnTo>
                    <a:pt x="20980" y="14249"/>
                  </a:lnTo>
                  <a:lnTo>
                    <a:pt x="16281" y="18364"/>
                  </a:lnTo>
                  <a:lnTo>
                    <a:pt x="10490" y="18364"/>
                  </a:lnTo>
                  <a:lnTo>
                    <a:pt x="4699" y="18364"/>
                  </a:lnTo>
                  <a:lnTo>
                    <a:pt x="0" y="14249"/>
                  </a:lnTo>
                  <a:lnTo>
                    <a:pt x="0" y="91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928618" y="7032612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4" h="5715">
                  <a:moveTo>
                    <a:pt x="14008" y="1041"/>
                  </a:moveTo>
                  <a:lnTo>
                    <a:pt x="9626" y="1041"/>
                  </a:lnTo>
                  <a:lnTo>
                    <a:pt x="8559" y="0"/>
                  </a:lnTo>
                  <a:lnTo>
                    <a:pt x="5410" y="0"/>
                  </a:lnTo>
                  <a:lnTo>
                    <a:pt x="4368" y="1041"/>
                  </a:lnTo>
                  <a:lnTo>
                    <a:pt x="0" y="1041"/>
                  </a:lnTo>
                  <a:lnTo>
                    <a:pt x="0" y="4597"/>
                  </a:lnTo>
                  <a:lnTo>
                    <a:pt x="4356" y="4597"/>
                  </a:lnTo>
                  <a:lnTo>
                    <a:pt x="5410" y="5676"/>
                  </a:lnTo>
                  <a:lnTo>
                    <a:pt x="8559" y="5676"/>
                  </a:lnTo>
                  <a:lnTo>
                    <a:pt x="9639" y="4597"/>
                  </a:lnTo>
                  <a:lnTo>
                    <a:pt x="14008" y="4597"/>
                  </a:lnTo>
                  <a:lnTo>
                    <a:pt x="14008" y="1041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774656" y="6786524"/>
              <a:ext cx="241935" cy="3175"/>
            </a:xfrm>
            <a:custGeom>
              <a:avLst/>
              <a:gdLst/>
              <a:ahLst/>
              <a:cxnLst/>
              <a:rect l="l" t="t" r="r" b="b"/>
              <a:pathLst>
                <a:path w="241935" h="3175">
                  <a:moveTo>
                    <a:pt x="0" y="2908"/>
                  </a:moveTo>
                  <a:lnTo>
                    <a:pt x="241909" y="2908"/>
                  </a:lnTo>
                  <a:lnTo>
                    <a:pt x="241909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774795" y="6789432"/>
              <a:ext cx="242570" cy="149225"/>
            </a:xfrm>
            <a:custGeom>
              <a:avLst/>
              <a:gdLst/>
              <a:ahLst/>
              <a:cxnLst/>
              <a:rect l="l" t="t" r="r" b="b"/>
              <a:pathLst>
                <a:path w="242570" h="149225">
                  <a:moveTo>
                    <a:pt x="240017" y="0"/>
                  </a:moveTo>
                  <a:lnTo>
                    <a:pt x="0" y="584"/>
                  </a:lnTo>
                  <a:lnTo>
                    <a:pt x="1320" y="148793"/>
                  </a:lnTo>
                  <a:lnTo>
                    <a:pt x="242061" y="147205"/>
                  </a:lnTo>
                  <a:lnTo>
                    <a:pt x="240017" y="0"/>
                  </a:lnTo>
                  <a:close/>
                </a:path>
              </a:pathLst>
            </a:custGeom>
            <a:solidFill>
              <a:srgbClr val="8A8C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792880" y="6809142"/>
              <a:ext cx="147320" cy="88900"/>
            </a:xfrm>
            <a:custGeom>
              <a:avLst/>
              <a:gdLst/>
              <a:ahLst/>
              <a:cxnLst/>
              <a:rect l="l" t="t" r="r" b="b"/>
              <a:pathLst>
                <a:path w="147320" h="88900">
                  <a:moveTo>
                    <a:pt x="11658" y="0"/>
                  </a:moveTo>
                  <a:lnTo>
                    <a:pt x="0" y="0"/>
                  </a:lnTo>
                  <a:lnTo>
                    <a:pt x="0" y="4356"/>
                  </a:lnTo>
                  <a:lnTo>
                    <a:pt x="11658" y="4356"/>
                  </a:lnTo>
                  <a:lnTo>
                    <a:pt x="11658" y="0"/>
                  </a:lnTo>
                  <a:close/>
                </a:path>
                <a:path w="147320" h="88900">
                  <a:moveTo>
                    <a:pt x="26809" y="53759"/>
                  </a:moveTo>
                  <a:lnTo>
                    <a:pt x="25755" y="52730"/>
                  </a:lnTo>
                  <a:lnTo>
                    <a:pt x="23190" y="52730"/>
                  </a:lnTo>
                  <a:lnTo>
                    <a:pt x="22148" y="53759"/>
                  </a:lnTo>
                  <a:lnTo>
                    <a:pt x="22148" y="56349"/>
                  </a:lnTo>
                  <a:lnTo>
                    <a:pt x="23190" y="57391"/>
                  </a:lnTo>
                  <a:lnTo>
                    <a:pt x="25755" y="57391"/>
                  </a:lnTo>
                  <a:lnTo>
                    <a:pt x="26809" y="56349"/>
                  </a:lnTo>
                  <a:lnTo>
                    <a:pt x="26809" y="55054"/>
                  </a:lnTo>
                  <a:lnTo>
                    <a:pt x="26809" y="53759"/>
                  </a:lnTo>
                  <a:close/>
                </a:path>
                <a:path w="147320" h="88900">
                  <a:moveTo>
                    <a:pt x="60909" y="850"/>
                  </a:moveTo>
                  <a:lnTo>
                    <a:pt x="49822" y="850"/>
                  </a:lnTo>
                  <a:lnTo>
                    <a:pt x="49822" y="5232"/>
                  </a:lnTo>
                  <a:lnTo>
                    <a:pt x="60909" y="5232"/>
                  </a:lnTo>
                  <a:lnTo>
                    <a:pt x="60909" y="850"/>
                  </a:lnTo>
                  <a:close/>
                </a:path>
                <a:path w="147320" h="88900">
                  <a:moveTo>
                    <a:pt x="147040" y="51574"/>
                  </a:moveTo>
                  <a:lnTo>
                    <a:pt x="127800" y="49377"/>
                  </a:lnTo>
                  <a:lnTo>
                    <a:pt x="122694" y="39776"/>
                  </a:lnTo>
                  <a:lnTo>
                    <a:pt x="118173" y="34836"/>
                  </a:lnTo>
                  <a:lnTo>
                    <a:pt x="111683" y="33020"/>
                  </a:lnTo>
                  <a:lnTo>
                    <a:pt x="100685" y="32753"/>
                  </a:lnTo>
                  <a:lnTo>
                    <a:pt x="88049" y="36995"/>
                  </a:lnTo>
                  <a:lnTo>
                    <a:pt x="81572" y="40309"/>
                  </a:lnTo>
                  <a:lnTo>
                    <a:pt x="79171" y="44450"/>
                  </a:lnTo>
                  <a:lnTo>
                    <a:pt x="78841" y="51130"/>
                  </a:lnTo>
                  <a:lnTo>
                    <a:pt x="55651" y="54622"/>
                  </a:lnTo>
                  <a:lnTo>
                    <a:pt x="47777" y="62039"/>
                  </a:lnTo>
                  <a:lnTo>
                    <a:pt x="44259" y="64389"/>
                  </a:lnTo>
                  <a:lnTo>
                    <a:pt x="50279" y="69634"/>
                  </a:lnTo>
                  <a:lnTo>
                    <a:pt x="72910" y="72682"/>
                  </a:lnTo>
                  <a:lnTo>
                    <a:pt x="81495" y="72644"/>
                  </a:lnTo>
                  <a:lnTo>
                    <a:pt x="82321" y="74295"/>
                  </a:lnTo>
                  <a:lnTo>
                    <a:pt x="97243" y="84886"/>
                  </a:lnTo>
                  <a:lnTo>
                    <a:pt x="106591" y="88404"/>
                  </a:lnTo>
                  <a:lnTo>
                    <a:pt x="114300" y="84886"/>
                  </a:lnTo>
                  <a:lnTo>
                    <a:pt x="124294" y="74295"/>
                  </a:lnTo>
                  <a:lnTo>
                    <a:pt x="141744" y="72288"/>
                  </a:lnTo>
                  <a:lnTo>
                    <a:pt x="145846" y="72263"/>
                  </a:lnTo>
                  <a:lnTo>
                    <a:pt x="145783" y="71831"/>
                  </a:lnTo>
                  <a:lnTo>
                    <a:pt x="147040" y="71678"/>
                  </a:lnTo>
                  <a:lnTo>
                    <a:pt x="147040" y="515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824198" y="6903110"/>
              <a:ext cx="143510" cy="24765"/>
            </a:xfrm>
            <a:custGeom>
              <a:avLst/>
              <a:gdLst/>
              <a:ahLst/>
              <a:cxnLst/>
              <a:rect l="l" t="t" r="r" b="b"/>
              <a:pathLst>
                <a:path w="143510" h="24765">
                  <a:moveTo>
                    <a:pt x="4368" y="0"/>
                  </a:moveTo>
                  <a:lnTo>
                    <a:pt x="2616" y="3936"/>
                  </a:lnTo>
                  <a:lnTo>
                    <a:pt x="876" y="3936"/>
                  </a:lnTo>
                  <a:lnTo>
                    <a:pt x="0" y="21412"/>
                  </a:lnTo>
                  <a:lnTo>
                    <a:pt x="142951" y="24485"/>
                  </a:lnTo>
                  <a:lnTo>
                    <a:pt x="142951" y="7848"/>
                  </a:lnTo>
                  <a:lnTo>
                    <a:pt x="139890" y="7010"/>
                  </a:lnTo>
                  <a:lnTo>
                    <a:pt x="139890" y="2184"/>
                  </a:lnTo>
                  <a:lnTo>
                    <a:pt x="4368" y="0"/>
                  </a:lnTo>
                  <a:close/>
                </a:path>
              </a:pathLst>
            </a:custGeom>
            <a:solidFill>
              <a:srgbClr val="3938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827704" y="6904431"/>
              <a:ext cx="136525" cy="22225"/>
            </a:xfrm>
            <a:custGeom>
              <a:avLst/>
              <a:gdLst/>
              <a:ahLst/>
              <a:cxnLst/>
              <a:rect l="l" t="t" r="r" b="b"/>
              <a:pathLst>
                <a:path w="136525" h="22225">
                  <a:moveTo>
                    <a:pt x="68186" y="444"/>
                  </a:moveTo>
                  <a:lnTo>
                    <a:pt x="863" y="0"/>
                  </a:lnTo>
                  <a:lnTo>
                    <a:pt x="0" y="19659"/>
                  </a:lnTo>
                  <a:lnTo>
                    <a:pt x="67767" y="20561"/>
                  </a:lnTo>
                  <a:lnTo>
                    <a:pt x="68186" y="444"/>
                  </a:lnTo>
                  <a:close/>
                </a:path>
                <a:path w="136525" h="22225">
                  <a:moveTo>
                    <a:pt x="136385" y="21844"/>
                  </a:moveTo>
                  <a:lnTo>
                    <a:pt x="135966" y="2184"/>
                  </a:lnTo>
                  <a:lnTo>
                    <a:pt x="69938" y="444"/>
                  </a:lnTo>
                  <a:lnTo>
                    <a:pt x="69938" y="20561"/>
                  </a:lnTo>
                  <a:lnTo>
                    <a:pt x="136385" y="21844"/>
                  </a:lnTo>
                  <a:close/>
                </a:path>
              </a:pathLst>
            </a:custGeom>
            <a:solidFill>
              <a:srgbClr val="AF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784562" y="6886206"/>
              <a:ext cx="20955" cy="12700"/>
            </a:xfrm>
            <a:custGeom>
              <a:avLst/>
              <a:gdLst/>
              <a:ahLst/>
              <a:cxnLst/>
              <a:rect l="l" t="t" r="r" b="b"/>
              <a:pathLst>
                <a:path w="20954" h="12700">
                  <a:moveTo>
                    <a:pt x="584" y="0"/>
                  </a:moveTo>
                  <a:lnTo>
                    <a:pt x="0" y="11658"/>
                  </a:lnTo>
                  <a:lnTo>
                    <a:pt x="20408" y="12242"/>
                  </a:lnTo>
                  <a:lnTo>
                    <a:pt x="19811" y="584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787482" y="6886790"/>
              <a:ext cx="17145" cy="9525"/>
            </a:xfrm>
            <a:custGeom>
              <a:avLst/>
              <a:gdLst/>
              <a:ahLst/>
              <a:cxnLst/>
              <a:rect l="l" t="t" r="r" b="b"/>
              <a:pathLst>
                <a:path w="17145" h="9525">
                  <a:moveTo>
                    <a:pt x="16891" y="0"/>
                  </a:moveTo>
                  <a:lnTo>
                    <a:pt x="0" y="1739"/>
                  </a:lnTo>
                  <a:lnTo>
                    <a:pt x="0" y="8178"/>
                  </a:lnTo>
                  <a:lnTo>
                    <a:pt x="16319" y="9321"/>
                  </a:lnTo>
                  <a:lnTo>
                    <a:pt x="16891" y="0"/>
                  </a:lnTo>
                  <a:close/>
                </a:path>
              </a:pathLst>
            </a:custGeom>
            <a:solidFill>
              <a:srgbClr val="DF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469195" y="6334759"/>
              <a:ext cx="276225" cy="650875"/>
            </a:xfrm>
            <a:custGeom>
              <a:avLst/>
              <a:gdLst/>
              <a:ahLst/>
              <a:cxnLst/>
              <a:rect l="l" t="t" r="r" b="b"/>
              <a:pathLst>
                <a:path w="276225" h="650875">
                  <a:moveTo>
                    <a:pt x="274853" y="0"/>
                  </a:moveTo>
                  <a:lnTo>
                    <a:pt x="25069" y="1447"/>
                  </a:lnTo>
                  <a:lnTo>
                    <a:pt x="3797" y="35280"/>
                  </a:lnTo>
                  <a:lnTo>
                    <a:pt x="2044" y="42862"/>
                  </a:lnTo>
                  <a:lnTo>
                    <a:pt x="0" y="106108"/>
                  </a:lnTo>
                  <a:lnTo>
                    <a:pt x="292" y="198196"/>
                  </a:lnTo>
                  <a:lnTo>
                    <a:pt x="6997" y="400761"/>
                  </a:lnTo>
                  <a:lnTo>
                    <a:pt x="4089" y="604773"/>
                  </a:lnTo>
                  <a:lnTo>
                    <a:pt x="7289" y="649389"/>
                  </a:lnTo>
                  <a:lnTo>
                    <a:pt x="22732" y="650252"/>
                  </a:lnTo>
                  <a:lnTo>
                    <a:pt x="33235" y="632752"/>
                  </a:lnTo>
                  <a:lnTo>
                    <a:pt x="255904" y="630440"/>
                  </a:lnTo>
                  <a:lnTo>
                    <a:pt x="256197" y="650544"/>
                  </a:lnTo>
                  <a:lnTo>
                    <a:pt x="265239" y="650544"/>
                  </a:lnTo>
                  <a:lnTo>
                    <a:pt x="271640" y="646747"/>
                  </a:lnTo>
                  <a:lnTo>
                    <a:pt x="267563" y="76657"/>
                  </a:lnTo>
                  <a:lnTo>
                    <a:pt x="275729" y="57416"/>
                  </a:lnTo>
                  <a:lnTo>
                    <a:pt x="274853" y="0"/>
                  </a:lnTo>
                  <a:close/>
                </a:path>
              </a:pathLst>
            </a:custGeom>
            <a:solidFill>
              <a:srgbClr val="C4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475024" y="6334759"/>
              <a:ext cx="269240" cy="34290"/>
            </a:xfrm>
            <a:custGeom>
              <a:avLst/>
              <a:gdLst/>
              <a:ahLst/>
              <a:cxnLst/>
              <a:rect l="l" t="t" r="r" b="b"/>
              <a:pathLst>
                <a:path w="269239" h="34289">
                  <a:moveTo>
                    <a:pt x="269024" y="0"/>
                  </a:moveTo>
                  <a:lnTo>
                    <a:pt x="19532" y="3187"/>
                  </a:lnTo>
                  <a:lnTo>
                    <a:pt x="0" y="33820"/>
                  </a:lnTo>
                  <a:lnTo>
                    <a:pt x="10490" y="32372"/>
                  </a:lnTo>
                  <a:lnTo>
                    <a:pt x="25069" y="17767"/>
                  </a:lnTo>
                  <a:lnTo>
                    <a:pt x="245706" y="16027"/>
                  </a:lnTo>
                  <a:lnTo>
                    <a:pt x="247751" y="30594"/>
                  </a:lnTo>
                  <a:lnTo>
                    <a:pt x="257949" y="32054"/>
                  </a:lnTo>
                  <a:lnTo>
                    <a:pt x="26902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617557" y="6366522"/>
              <a:ext cx="67310" cy="17780"/>
            </a:xfrm>
            <a:custGeom>
              <a:avLst/>
              <a:gdLst/>
              <a:ahLst/>
              <a:cxnLst/>
              <a:rect l="l" t="t" r="r" b="b"/>
              <a:pathLst>
                <a:path w="67310" h="17779">
                  <a:moveTo>
                    <a:pt x="66446" y="10210"/>
                  </a:moveTo>
                  <a:lnTo>
                    <a:pt x="1447" y="10210"/>
                  </a:lnTo>
                  <a:lnTo>
                    <a:pt x="1447" y="17475"/>
                  </a:lnTo>
                  <a:lnTo>
                    <a:pt x="66446" y="17475"/>
                  </a:lnTo>
                  <a:lnTo>
                    <a:pt x="66446" y="10210"/>
                  </a:lnTo>
                  <a:close/>
                </a:path>
                <a:path w="67310" h="17779">
                  <a:moveTo>
                    <a:pt x="66738" y="0"/>
                  </a:moveTo>
                  <a:lnTo>
                    <a:pt x="0" y="0"/>
                  </a:lnTo>
                  <a:lnTo>
                    <a:pt x="0" y="5245"/>
                  </a:lnTo>
                  <a:lnTo>
                    <a:pt x="66738" y="5245"/>
                  </a:lnTo>
                  <a:lnTo>
                    <a:pt x="667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469487" y="6367995"/>
              <a:ext cx="16510" cy="380365"/>
            </a:xfrm>
            <a:custGeom>
              <a:avLst/>
              <a:gdLst/>
              <a:ahLst/>
              <a:cxnLst/>
              <a:rect l="l" t="t" r="r" b="b"/>
              <a:pathLst>
                <a:path w="16510" h="380365">
                  <a:moveTo>
                    <a:pt x="16319" y="0"/>
                  </a:moveTo>
                  <a:lnTo>
                    <a:pt x="2628" y="2324"/>
                  </a:lnTo>
                  <a:lnTo>
                    <a:pt x="584" y="63246"/>
                  </a:lnTo>
                  <a:lnTo>
                    <a:pt x="0" y="144259"/>
                  </a:lnTo>
                  <a:lnTo>
                    <a:pt x="6997" y="379780"/>
                  </a:lnTo>
                  <a:lnTo>
                    <a:pt x="9029" y="379780"/>
                  </a:lnTo>
                  <a:lnTo>
                    <a:pt x="5245" y="206641"/>
                  </a:lnTo>
                  <a:lnTo>
                    <a:pt x="11950" y="206336"/>
                  </a:lnTo>
                  <a:lnTo>
                    <a:pt x="11379" y="203733"/>
                  </a:lnTo>
                  <a:lnTo>
                    <a:pt x="5829" y="202844"/>
                  </a:lnTo>
                  <a:lnTo>
                    <a:pt x="4076" y="62661"/>
                  </a:lnTo>
                  <a:lnTo>
                    <a:pt x="6705" y="3492"/>
                  </a:lnTo>
                  <a:lnTo>
                    <a:pt x="16027" y="2044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D2D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1" name="object 29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74148" y="6358064"/>
              <a:ext cx="81038" cy="158864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59848" y="6572605"/>
              <a:ext cx="81025" cy="126187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48163" y="6764959"/>
              <a:ext cx="81026" cy="126212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3468027" y="6409359"/>
              <a:ext cx="271780" cy="579755"/>
            </a:xfrm>
            <a:custGeom>
              <a:avLst/>
              <a:gdLst/>
              <a:ahLst/>
              <a:cxnLst/>
              <a:rect l="l" t="t" r="r" b="b"/>
              <a:pathLst>
                <a:path w="271779" h="579754">
                  <a:moveTo>
                    <a:pt x="23901" y="575652"/>
                  </a:moveTo>
                  <a:lnTo>
                    <a:pt x="8458" y="574789"/>
                  </a:lnTo>
                  <a:lnTo>
                    <a:pt x="4953" y="507453"/>
                  </a:lnTo>
                  <a:lnTo>
                    <a:pt x="4089" y="507746"/>
                  </a:lnTo>
                  <a:lnTo>
                    <a:pt x="0" y="518236"/>
                  </a:lnTo>
                  <a:lnTo>
                    <a:pt x="3505" y="577684"/>
                  </a:lnTo>
                  <a:lnTo>
                    <a:pt x="23901" y="579145"/>
                  </a:lnTo>
                  <a:lnTo>
                    <a:pt x="23901" y="575652"/>
                  </a:lnTo>
                  <a:close/>
                </a:path>
                <a:path w="271779" h="579754">
                  <a:moveTo>
                    <a:pt x="92405" y="177812"/>
                  </a:moveTo>
                  <a:lnTo>
                    <a:pt x="90068" y="170802"/>
                  </a:lnTo>
                  <a:lnTo>
                    <a:pt x="91236" y="0"/>
                  </a:lnTo>
                  <a:lnTo>
                    <a:pt x="86868" y="0"/>
                  </a:lnTo>
                  <a:lnTo>
                    <a:pt x="86575" y="901"/>
                  </a:lnTo>
                  <a:lnTo>
                    <a:pt x="85699" y="170522"/>
                  </a:lnTo>
                  <a:lnTo>
                    <a:pt x="88900" y="178689"/>
                  </a:lnTo>
                  <a:lnTo>
                    <a:pt x="88900" y="232892"/>
                  </a:lnTo>
                  <a:lnTo>
                    <a:pt x="85991" y="248627"/>
                  </a:lnTo>
                  <a:lnTo>
                    <a:pt x="85407" y="315379"/>
                  </a:lnTo>
                  <a:lnTo>
                    <a:pt x="86868" y="316255"/>
                  </a:lnTo>
                  <a:lnTo>
                    <a:pt x="88607" y="246595"/>
                  </a:lnTo>
                  <a:lnTo>
                    <a:pt x="90944" y="244856"/>
                  </a:lnTo>
                  <a:lnTo>
                    <a:pt x="92405" y="177812"/>
                  </a:lnTo>
                  <a:close/>
                </a:path>
                <a:path w="271779" h="579754">
                  <a:moveTo>
                    <a:pt x="176631" y="185089"/>
                  </a:moveTo>
                  <a:lnTo>
                    <a:pt x="173723" y="185089"/>
                  </a:lnTo>
                  <a:lnTo>
                    <a:pt x="172554" y="312166"/>
                  </a:lnTo>
                  <a:lnTo>
                    <a:pt x="176047" y="312166"/>
                  </a:lnTo>
                  <a:lnTo>
                    <a:pt x="176631" y="185089"/>
                  </a:lnTo>
                  <a:close/>
                </a:path>
                <a:path w="271779" h="579754">
                  <a:moveTo>
                    <a:pt x="179832" y="361734"/>
                  </a:moveTo>
                  <a:lnTo>
                    <a:pt x="176047" y="361429"/>
                  </a:lnTo>
                  <a:lnTo>
                    <a:pt x="176923" y="327025"/>
                  </a:lnTo>
                  <a:lnTo>
                    <a:pt x="174002" y="327355"/>
                  </a:lnTo>
                  <a:lnTo>
                    <a:pt x="173431" y="363461"/>
                  </a:lnTo>
                  <a:lnTo>
                    <a:pt x="176631" y="364921"/>
                  </a:lnTo>
                  <a:lnTo>
                    <a:pt x="175463" y="490855"/>
                  </a:lnTo>
                  <a:lnTo>
                    <a:pt x="178676" y="491439"/>
                  </a:lnTo>
                  <a:lnTo>
                    <a:pt x="179832" y="361734"/>
                  </a:lnTo>
                  <a:close/>
                </a:path>
                <a:path w="271779" h="579754">
                  <a:moveTo>
                    <a:pt x="265239" y="513880"/>
                  </a:moveTo>
                  <a:lnTo>
                    <a:pt x="263194" y="339305"/>
                  </a:lnTo>
                  <a:lnTo>
                    <a:pt x="260578" y="340169"/>
                  </a:lnTo>
                  <a:lnTo>
                    <a:pt x="262026" y="513880"/>
                  </a:lnTo>
                  <a:lnTo>
                    <a:pt x="265239" y="513880"/>
                  </a:lnTo>
                  <a:close/>
                </a:path>
                <a:path w="271779" h="579754">
                  <a:moveTo>
                    <a:pt x="271360" y="551192"/>
                  </a:moveTo>
                  <a:lnTo>
                    <a:pt x="268147" y="550875"/>
                  </a:lnTo>
                  <a:lnTo>
                    <a:pt x="267576" y="551751"/>
                  </a:lnTo>
                  <a:lnTo>
                    <a:pt x="266395" y="570407"/>
                  </a:lnTo>
                  <a:lnTo>
                    <a:pt x="257657" y="570699"/>
                  </a:lnTo>
                  <a:lnTo>
                    <a:pt x="257949" y="574497"/>
                  </a:lnTo>
                  <a:lnTo>
                    <a:pt x="270205" y="574205"/>
                  </a:lnTo>
                  <a:lnTo>
                    <a:pt x="271360" y="551192"/>
                  </a:lnTo>
                  <a:close/>
                </a:path>
              </a:pathLst>
            </a:custGeom>
            <a:solidFill>
              <a:srgbClr val="D2D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728669" y="6336004"/>
              <a:ext cx="17145" cy="637540"/>
            </a:xfrm>
            <a:custGeom>
              <a:avLst/>
              <a:gdLst/>
              <a:ahLst/>
              <a:cxnLst/>
              <a:rect l="l" t="t" r="r" b="b"/>
              <a:pathLst>
                <a:path w="17145" h="637540">
                  <a:moveTo>
                    <a:pt x="15748" y="0"/>
                  </a:moveTo>
                  <a:lnTo>
                    <a:pt x="5029" y="32131"/>
                  </a:lnTo>
                  <a:lnTo>
                    <a:pt x="1320" y="93980"/>
                  </a:lnTo>
                  <a:lnTo>
                    <a:pt x="0" y="171157"/>
                  </a:lnTo>
                  <a:lnTo>
                    <a:pt x="1092" y="298157"/>
                  </a:lnTo>
                  <a:lnTo>
                    <a:pt x="2628" y="411175"/>
                  </a:lnTo>
                  <a:lnTo>
                    <a:pt x="4381" y="480682"/>
                  </a:lnTo>
                  <a:lnTo>
                    <a:pt x="5905" y="587590"/>
                  </a:lnTo>
                  <a:lnTo>
                    <a:pt x="7645" y="622782"/>
                  </a:lnTo>
                  <a:lnTo>
                    <a:pt x="12039" y="624547"/>
                  </a:lnTo>
                  <a:lnTo>
                    <a:pt x="11379" y="636981"/>
                  </a:lnTo>
                  <a:lnTo>
                    <a:pt x="14427" y="635228"/>
                  </a:lnTo>
                  <a:lnTo>
                    <a:pt x="13995" y="614248"/>
                  </a:lnTo>
                  <a:lnTo>
                    <a:pt x="11582" y="613384"/>
                  </a:lnTo>
                  <a:lnTo>
                    <a:pt x="8318" y="73215"/>
                  </a:lnTo>
                  <a:lnTo>
                    <a:pt x="16840" y="57035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595A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517011" y="6337947"/>
              <a:ext cx="231775" cy="633730"/>
            </a:xfrm>
            <a:custGeom>
              <a:avLst/>
              <a:gdLst/>
              <a:ahLst/>
              <a:cxnLst/>
              <a:rect l="l" t="t" r="r" b="b"/>
              <a:pathLst>
                <a:path w="231775" h="633729">
                  <a:moveTo>
                    <a:pt x="4076" y="484720"/>
                  </a:moveTo>
                  <a:lnTo>
                    <a:pt x="3492" y="441286"/>
                  </a:lnTo>
                  <a:lnTo>
                    <a:pt x="0" y="441286"/>
                  </a:lnTo>
                  <a:lnTo>
                    <a:pt x="0" y="543877"/>
                  </a:lnTo>
                  <a:lnTo>
                    <a:pt x="2895" y="543877"/>
                  </a:lnTo>
                  <a:lnTo>
                    <a:pt x="571" y="484720"/>
                  </a:lnTo>
                  <a:lnTo>
                    <a:pt x="4076" y="484720"/>
                  </a:lnTo>
                  <a:close/>
                </a:path>
                <a:path w="231775" h="633729">
                  <a:moveTo>
                    <a:pt x="18351" y="552056"/>
                  </a:moveTo>
                  <a:lnTo>
                    <a:pt x="18059" y="533387"/>
                  </a:lnTo>
                  <a:lnTo>
                    <a:pt x="18059" y="486168"/>
                  </a:lnTo>
                  <a:lnTo>
                    <a:pt x="17767" y="452069"/>
                  </a:lnTo>
                  <a:lnTo>
                    <a:pt x="15138" y="452069"/>
                  </a:lnTo>
                  <a:lnTo>
                    <a:pt x="14554" y="551472"/>
                  </a:lnTo>
                  <a:lnTo>
                    <a:pt x="18351" y="552056"/>
                  </a:lnTo>
                  <a:close/>
                </a:path>
                <a:path w="231775" h="633729">
                  <a:moveTo>
                    <a:pt x="33794" y="461391"/>
                  </a:moveTo>
                  <a:lnTo>
                    <a:pt x="29133" y="461391"/>
                  </a:lnTo>
                  <a:lnTo>
                    <a:pt x="29413" y="567791"/>
                  </a:lnTo>
                  <a:lnTo>
                    <a:pt x="32931" y="567791"/>
                  </a:lnTo>
                  <a:lnTo>
                    <a:pt x="32639" y="486168"/>
                  </a:lnTo>
                  <a:lnTo>
                    <a:pt x="33794" y="461391"/>
                  </a:lnTo>
                  <a:close/>
                </a:path>
                <a:path w="231775" h="633729">
                  <a:moveTo>
                    <a:pt x="48374" y="545630"/>
                  </a:moveTo>
                  <a:lnTo>
                    <a:pt x="46037" y="544766"/>
                  </a:lnTo>
                  <a:lnTo>
                    <a:pt x="45453" y="484149"/>
                  </a:lnTo>
                  <a:lnTo>
                    <a:pt x="48082" y="484149"/>
                  </a:lnTo>
                  <a:lnTo>
                    <a:pt x="47790" y="476567"/>
                  </a:lnTo>
                  <a:lnTo>
                    <a:pt x="44284" y="476567"/>
                  </a:lnTo>
                  <a:lnTo>
                    <a:pt x="44577" y="583247"/>
                  </a:lnTo>
                  <a:lnTo>
                    <a:pt x="47790" y="582942"/>
                  </a:lnTo>
                  <a:lnTo>
                    <a:pt x="48374" y="545630"/>
                  </a:lnTo>
                  <a:close/>
                </a:path>
                <a:path w="231775" h="633729">
                  <a:moveTo>
                    <a:pt x="61493" y="598398"/>
                  </a:moveTo>
                  <a:lnTo>
                    <a:pt x="61201" y="545363"/>
                  </a:lnTo>
                  <a:lnTo>
                    <a:pt x="59728" y="545045"/>
                  </a:lnTo>
                  <a:lnTo>
                    <a:pt x="58267" y="492582"/>
                  </a:lnTo>
                  <a:lnTo>
                    <a:pt x="56540" y="492874"/>
                  </a:lnTo>
                  <a:lnTo>
                    <a:pt x="57696" y="598398"/>
                  </a:lnTo>
                  <a:lnTo>
                    <a:pt x="61493" y="598398"/>
                  </a:lnTo>
                  <a:close/>
                </a:path>
                <a:path w="231775" h="633729">
                  <a:moveTo>
                    <a:pt x="76060" y="597789"/>
                  </a:moveTo>
                  <a:lnTo>
                    <a:pt x="75768" y="545934"/>
                  </a:lnTo>
                  <a:lnTo>
                    <a:pt x="73139" y="545363"/>
                  </a:lnTo>
                  <a:lnTo>
                    <a:pt x="73723" y="505701"/>
                  </a:lnTo>
                  <a:lnTo>
                    <a:pt x="72275" y="505701"/>
                  </a:lnTo>
                  <a:lnTo>
                    <a:pt x="72555" y="598119"/>
                  </a:lnTo>
                  <a:lnTo>
                    <a:pt x="76060" y="597789"/>
                  </a:lnTo>
                  <a:close/>
                </a:path>
                <a:path w="231775" h="633729">
                  <a:moveTo>
                    <a:pt x="231330" y="54444"/>
                  </a:moveTo>
                  <a:lnTo>
                    <a:pt x="230454" y="0"/>
                  </a:lnTo>
                  <a:lnTo>
                    <a:pt x="226961" y="228"/>
                  </a:lnTo>
                  <a:lnTo>
                    <a:pt x="227914" y="54229"/>
                  </a:lnTo>
                  <a:lnTo>
                    <a:pt x="219976" y="71272"/>
                  </a:lnTo>
                  <a:lnTo>
                    <a:pt x="219532" y="146926"/>
                  </a:lnTo>
                  <a:lnTo>
                    <a:pt x="223037" y="632650"/>
                  </a:lnTo>
                  <a:lnTo>
                    <a:pt x="226085" y="633285"/>
                  </a:lnTo>
                  <a:lnTo>
                    <a:pt x="225005" y="479831"/>
                  </a:lnTo>
                  <a:lnTo>
                    <a:pt x="223240" y="72580"/>
                  </a:lnTo>
                  <a:lnTo>
                    <a:pt x="231330" y="544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178898" y="7090524"/>
              <a:ext cx="557530" cy="26670"/>
            </a:xfrm>
            <a:custGeom>
              <a:avLst/>
              <a:gdLst/>
              <a:ahLst/>
              <a:cxnLst/>
              <a:rect l="l" t="t" r="r" b="b"/>
              <a:pathLst>
                <a:path w="557529" h="26670">
                  <a:moveTo>
                    <a:pt x="11353" y="0"/>
                  </a:moveTo>
                  <a:lnTo>
                    <a:pt x="0" y="20396"/>
                  </a:lnTo>
                  <a:lnTo>
                    <a:pt x="556996" y="26517"/>
                  </a:lnTo>
                  <a:lnTo>
                    <a:pt x="556996" y="5537"/>
                  </a:lnTo>
                  <a:lnTo>
                    <a:pt x="11353" y="0"/>
                  </a:lnTo>
                  <a:close/>
                </a:path>
              </a:pathLst>
            </a:custGeom>
            <a:solidFill>
              <a:srgbClr val="9A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186760" y="7089940"/>
              <a:ext cx="550545" cy="8255"/>
            </a:xfrm>
            <a:custGeom>
              <a:avLst/>
              <a:gdLst/>
              <a:ahLst/>
              <a:cxnLst/>
              <a:rect l="l" t="t" r="r" b="b"/>
              <a:pathLst>
                <a:path w="550545" h="8254">
                  <a:moveTo>
                    <a:pt x="5257" y="0"/>
                  </a:moveTo>
                  <a:lnTo>
                    <a:pt x="0" y="4660"/>
                  </a:lnTo>
                  <a:lnTo>
                    <a:pt x="549998" y="8178"/>
                  </a:lnTo>
                  <a:lnTo>
                    <a:pt x="549998" y="3505"/>
                  </a:lnTo>
                  <a:lnTo>
                    <a:pt x="5257" y="0"/>
                  </a:lnTo>
                  <a:close/>
                </a:path>
              </a:pathLst>
            </a:custGeom>
            <a:solidFill>
              <a:srgbClr val="69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036682" y="6509778"/>
              <a:ext cx="173355" cy="127635"/>
            </a:xfrm>
            <a:custGeom>
              <a:avLst/>
              <a:gdLst/>
              <a:ahLst/>
              <a:cxnLst/>
              <a:rect l="l" t="t" r="r" b="b"/>
              <a:pathLst>
                <a:path w="173354" h="127634">
                  <a:moveTo>
                    <a:pt x="12674" y="3060"/>
                  </a:moveTo>
                  <a:lnTo>
                    <a:pt x="3492" y="3949"/>
                  </a:lnTo>
                  <a:lnTo>
                    <a:pt x="0" y="122428"/>
                  </a:lnTo>
                  <a:lnTo>
                    <a:pt x="10477" y="123723"/>
                  </a:lnTo>
                  <a:lnTo>
                    <a:pt x="12674" y="3060"/>
                  </a:lnTo>
                  <a:close/>
                </a:path>
                <a:path w="173354" h="127634">
                  <a:moveTo>
                    <a:pt x="173126" y="2184"/>
                  </a:moveTo>
                  <a:lnTo>
                    <a:pt x="168325" y="0"/>
                  </a:lnTo>
                  <a:lnTo>
                    <a:pt x="165252" y="127228"/>
                  </a:lnTo>
                  <a:lnTo>
                    <a:pt x="172250" y="127228"/>
                  </a:lnTo>
                  <a:lnTo>
                    <a:pt x="173126" y="2184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199306" y="6637007"/>
              <a:ext cx="925830" cy="313690"/>
            </a:xfrm>
            <a:custGeom>
              <a:avLst/>
              <a:gdLst/>
              <a:ahLst/>
              <a:cxnLst/>
              <a:rect l="l" t="t" r="r" b="b"/>
              <a:pathLst>
                <a:path w="925829" h="313690">
                  <a:moveTo>
                    <a:pt x="10071" y="60337"/>
                  </a:moveTo>
                  <a:lnTo>
                    <a:pt x="9626" y="0"/>
                  </a:lnTo>
                  <a:lnTo>
                    <a:pt x="876" y="863"/>
                  </a:lnTo>
                  <a:lnTo>
                    <a:pt x="0" y="59474"/>
                  </a:lnTo>
                  <a:lnTo>
                    <a:pt x="10071" y="60337"/>
                  </a:lnTo>
                  <a:close/>
                </a:path>
                <a:path w="925829" h="313690">
                  <a:moveTo>
                    <a:pt x="925715" y="297281"/>
                  </a:moveTo>
                  <a:lnTo>
                    <a:pt x="923950" y="297281"/>
                  </a:lnTo>
                  <a:lnTo>
                    <a:pt x="923950" y="299923"/>
                  </a:lnTo>
                  <a:lnTo>
                    <a:pt x="917270" y="299923"/>
                  </a:lnTo>
                  <a:lnTo>
                    <a:pt x="918425" y="308076"/>
                  </a:lnTo>
                  <a:lnTo>
                    <a:pt x="921639" y="313321"/>
                  </a:lnTo>
                  <a:lnTo>
                    <a:pt x="919581" y="302831"/>
                  </a:lnTo>
                  <a:lnTo>
                    <a:pt x="925410" y="310388"/>
                  </a:lnTo>
                  <a:lnTo>
                    <a:pt x="925715" y="2972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40112" y="6374701"/>
              <a:ext cx="231127" cy="79552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3185020" y="6417817"/>
              <a:ext cx="288290" cy="579120"/>
            </a:xfrm>
            <a:custGeom>
              <a:avLst/>
              <a:gdLst/>
              <a:ahLst/>
              <a:cxnLst/>
              <a:rect l="l" t="t" r="r" b="b"/>
              <a:pathLst>
                <a:path w="288289" h="579120">
                  <a:moveTo>
                    <a:pt x="263167" y="566331"/>
                  </a:moveTo>
                  <a:lnTo>
                    <a:pt x="67614" y="566331"/>
                  </a:lnTo>
                  <a:lnTo>
                    <a:pt x="67906" y="578853"/>
                  </a:lnTo>
                  <a:lnTo>
                    <a:pt x="110756" y="577405"/>
                  </a:lnTo>
                  <a:lnTo>
                    <a:pt x="111036" y="566915"/>
                  </a:lnTo>
                  <a:lnTo>
                    <a:pt x="262984" y="566610"/>
                  </a:lnTo>
                  <a:lnTo>
                    <a:pt x="263167" y="566331"/>
                  </a:lnTo>
                  <a:close/>
                </a:path>
                <a:path w="288289" h="579120">
                  <a:moveTo>
                    <a:pt x="262784" y="566915"/>
                  </a:moveTo>
                  <a:lnTo>
                    <a:pt x="236372" y="566915"/>
                  </a:lnTo>
                  <a:lnTo>
                    <a:pt x="236956" y="578269"/>
                  </a:lnTo>
                  <a:lnTo>
                    <a:pt x="255905" y="577405"/>
                  </a:lnTo>
                  <a:lnTo>
                    <a:pt x="262784" y="566915"/>
                  </a:lnTo>
                  <a:close/>
                </a:path>
                <a:path w="288289" h="579120">
                  <a:moveTo>
                    <a:pt x="262984" y="566610"/>
                  </a:moveTo>
                  <a:lnTo>
                    <a:pt x="151269" y="566610"/>
                  </a:lnTo>
                  <a:lnTo>
                    <a:pt x="152146" y="577697"/>
                  </a:lnTo>
                  <a:lnTo>
                    <a:pt x="195580" y="577405"/>
                  </a:lnTo>
                  <a:lnTo>
                    <a:pt x="195275" y="566915"/>
                  </a:lnTo>
                  <a:lnTo>
                    <a:pt x="262784" y="566915"/>
                  </a:lnTo>
                  <a:lnTo>
                    <a:pt x="262984" y="566610"/>
                  </a:lnTo>
                  <a:close/>
                </a:path>
                <a:path w="288289" h="579120">
                  <a:moveTo>
                    <a:pt x="30022" y="0"/>
                  </a:moveTo>
                  <a:lnTo>
                    <a:pt x="3492" y="55372"/>
                  </a:lnTo>
                  <a:lnTo>
                    <a:pt x="1168" y="68199"/>
                  </a:lnTo>
                  <a:lnTo>
                    <a:pt x="1168" y="77546"/>
                  </a:lnTo>
                  <a:lnTo>
                    <a:pt x="0" y="149796"/>
                  </a:lnTo>
                  <a:lnTo>
                    <a:pt x="2324" y="572160"/>
                  </a:lnTo>
                  <a:lnTo>
                    <a:pt x="4368" y="575627"/>
                  </a:lnTo>
                  <a:lnTo>
                    <a:pt x="6705" y="575932"/>
                  </a:lnTo>
                  <a:lnTo>
                    <a:pt x="27698" y="575627"/>
                  </a:lnTo>
                  <a:lnTo>
                    <a:pt x="27978" y="566331"/>
                  </a:lnTo>
                  <a:lnTo>
                    <a:pt x="263167" y="566331"/>
                  </a:lnTo>
                  <a:lnTo>
                    <a:pt x="268147" y="558736"/>
                  </a:lnTo>
                  <a:lnTo>
                    <a:pt x="267868" y="539521"/>
                  </a:lnTo>
                  <a:lnTo>
                    <a:pt x="287096" y="499287"/>
                  </a:lnTo>
                  <a:lnTo>
                    <a:pt x="287959" y="498995"/>
                  </a:lnTo>
                  <a:lnTo>
                    <a:pt x="284429" y="34404"/>
                  </a:lnTo>
                  <a:lnTo>
                    <a:pt x="67614" y="34404"/>
                  </a:lnTo>
                  <a:lnTo>
                    <a:pt x="57708" y="33807"/>
                  </a:lnTo>
                  <a:lnTo>
                    <a:pt x="57988" y="1447"/>
                  </a:lnTo>
                  <a:lnTo>
                    <a:pt x="30022" y="0"/>
                  </a:lnTo>
                  <a:close/>
                </a:path>
                <a:path w="288289" h="579120">
                  <a:moveTo>
                    <a:pt x="138442" y="889"/>
                  </a:moveTo>
                  <a:lnTo>
                    <a:pt x="108432" y="889"/>
                  </a:lnTo>
                  <a:lnTo>
                    <a:pt x="108127" y="18935"/>
                  </a:lnTo>
                  <a:lnTo>
                    <a:pt x="95592" y="31191"/>
                  </a:lnTo>
                  <a:lnTo>
                    <a:pt x="67614" y="34404"/>
                  </a:lnTo>
                  <a:lnTo>
                    <a:pt x="242785" y="34404"/>
                  </a:lnTo>
                  <a:lnTo>
                    <a:pt x="242273" y="33807"/>
                  </a:lnTo>
                  <a:lnTo>
                    <a:pt x="177507" y="33807"/>
                  </a:lnTo>
                  <a:lnTo>
                    <a:pt x="168173" y="33515"/>
                  </a:lnTo>
                  <a:lnTo>
                    <a:pt x="142824" y="18935"/>
                  </a:lnTo>
                  <a:lnTo>
                    <a:pt x="138442" y="889"/>
                  </a:lnTo>
                  <a:close/>
                </a:path>
                <a:path w="288289" h="579120">
                  <a:moveTo>
                    <a:pt x="284175" y="889"/>
                  </a:moveTo>
                  <a:lnTo>
                    <a:pt x="272516" y="1168"/>
                  </a:lnTo>
                  <a:lnTo>
                    <a:pt x="260565" y="34124"/>
                  </a:lnTo>
                  <a:lnTo>
                    <a:pt x="242785" y="34404"/>
                  </a:lnTo>
                  <a:lnTo>
                    <a:pt x="284429" y="34404"/>
                  </a:lnTo>
                  <a:lnTo>
                    <a:pt x="284175" y="889"/>
                  </a:lnTo>
                  <a:close/>
                </a:path>
                <a:path w="288289" h="579120">
                  <a:moveTo>
                    <a:pt x="203149" y="584"/>
                  </a:moveTo>
                  <a:lnTo>
                    <a:pt x="192951" y="1168"/>
                  </a:lnTo>
                  <a:lnTo>
                    <a:pt x="190627" y="16624"/>
                  </a:lnTo>
                  <a:lnTo>
                    <a:pt x="177507" y="33807"/>
                  </a:lnTo>
                  <a:lnTo>
                    <a:pt x="242273" y="33807"/>
                  </a:lnTo>
                  <a:lnTo>
                    <a:pt x="217773" y="5245"/>
                  </a:lnTo>
                  <a:lnTo>
                    <a:pt x="204609" y="5245"/>
                  </a:lnTo>
                  <a:lnTo>
                    <a:pt x="203149" y="584"/>
                  </a:lnTo>
                  <a:close/>
                </a:path>
                <a:path w="288289" h="579120">
                  <a:moveTo>
                    <a:pt x="207810" y="584"/>
                  </a:moveTo>
                  <a:lnTo>
                    <a:pt x="206362" y="5245"/>
                  </a:lnTo>
                  <a:lnTo>
                    <a:pt x="217773" y="5245"/>
                  </a:lnTo>
                  <a:lnTo>
                    <a:pt x="214515" y="1447"/>
                  </a:lnTo>
                  <a:lnTo>
                    <a:pt x="207810" y="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22612" y="6268264"/>
              <a:ext cx="150977" cy="186282"/>
            </a:xfrm>
            <a:prstGeom prst="rect">
              <a:avLst/>
            </a:prstGeom>
          </p:spPr>
        </p:pic>
        <p:sp>
          <p:nvSpPr>
            <p:cNvPr id="304" name="object 304"/>
            <p:cNvSpPr/>
            <p:nvPr/>
          </p:nvSpPr>
          <p:spPr>
            <a:xfrm>
              <a:off x="3396051" y="6277343"/>
              <a:ext cx="35560" cy="174625"/>
            </a:xfrm>
            <a:custGeom>
              <a:avLst/>
              <a:gdLst/>
              <a:ahLst/>
              <a:cxnLst/>
              <a:rect l="l" t="t" r="r" b="b"/>
              <a:pathLst>
                <a:path w="35560" h="174625">
                  <a:moveTo>
                    <a:pt x="20680" y="0"/>
                  </a:moveTo>
                  <a:lnTo>
                    <a:pt x="10552" y="346"/>
                  </a:lnTo>
                  <a:lnTo>
                    <a:pt x="5233" y="2770"/>
                  </a:lnTo>
                  <a:lnTo>
                    <a:pt x="2978" y="9349"/>
                  </a:lnTo>
                  <a:lnTo>
                    <a:pt x="2036" y="22161"/>
                  </a:lnTo>
                  <a:lnTo>
                    <a:pt x="281" y="26824"/>
                  </a:lnTo>
                  <a:lnTo>
                    <a:pt x="0" y="44224"/>
                  </a:lnTo>
                  <a:lnTo>
                    <a:pt x="1463" y="88623"/>
                  </a:lnTo>
                  <a:lnTo>
                    <a:pt x="4945" y="174282"/>
                  </a:lnTo>
                  <a:lnTo>
                    <a:pt x="30586" y="173139"/>
                  </a:lnTo>
                  <a:lnTo>
                    <a:pt x="30198" y="170531"/>
                  </a:lnTo>
                  <a:lnTo>
                    <a:pt x="29675" y="161037"/>
                  </a:lnTo>
                  <a:lnTo>
                    <a:pt x="28661" y="136897"/>
                  </a:lnTo>
                  <a:lnTo>
                    <a:pt x="26801" y="90347"/>
                  </a:lnTo>
                  <a:lnTo>
                    <a:pt x="33507" y="60045"/>
                  </a:lnTo>
                  <a:lnTo>
                    <a:pt x="34344" y="57283"/>
                  </a:lnTo>
                  <a:lnTo>
                    <a:pt x="34774" y="53235"/>
                  </a:lnTo>
                  <a:lnTo>
                    <a:pt x="34932" y="45086"/>
                  </a:lnTo>
                  <a:lnTo>
                    <a:pt x="34955" y="30022"/>
                  </a:lnTo>
                  <a:lnTo>
                    <a:pt x="35247" y="22161"/>
                  </a:lnTo>
                  <a:lnTo>
                    <a:pt x="33799" y="14871"/>
                  </a:lnTo>
                  <a:lnTo>
                    <a:pt x="31754" y="609"/>
                  </a:lnTo>
                  <a:lnTo>
                    <a:pt x="20680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409030" y="6341186"/>
              <a:ext cx="10795" cy="96520"/>
            </a:xfrm>
            <a:custGeom>
              <a:avLst/>
              <a:gdLst/>
              <a:ahLst/>
              <a:cxnLst/>
              <a:rect l="l" t="t" r="r" b="b"/>
              <a:pathLst>
                <a:path w="10795" h="96520">
                  <a:moveTo>
                    <a:pt x="132" y="0"/>
                  </a:moveTo>
                  <a:lnTo>
                    <a:pt x="0" y="50150"/>
                  </a:lnTo>
                  <a:lnTo>
                    <a:pt x="167" y="76641"/>
                  </a:lnTo>
                  <a:lnTo>
                    <a:pt x="825" y="88268"/>
                  </a:lnTo>
                  <a:lnTo>
                    <a:pt x="2164" y="93827"/>
                  </a:lnTo>
                </a:path>
                <a:path w="10795" h="96520">
                  <a:moveTo>
                    <a:pt x="7701" y="49250"/>
                  </a:moveTo>
                  <a:lnTo>
                    <a:pt x="9221" y="75558"/>
                  </a:lnTo>
                  <a:lnTo>
                    <a:pt x="10002" y="89214"/>
                  </a:lnTo>
                  <a:lnTo>
                    <a:pt x="10289" y="94616"/>
                  </a:lnTo>
                  <a:lnTo>
                    <a:pt x="10330" y="96164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422561" y="6291046"/>
              <a:ext cx="10160" cy="71755"/>
            </a:xfrm>
            <a:custGeom>
              <a:avLst/>
              <a:gdLst/>
              <a:ahLst/>
              <a:cxnLst/>
              <a:rect l="l" t="t" r="r" b="b"/>
              <a:pathLst>
                <a:path w="10160" h="71754">
                  <a:moveTo>
                    <a:pt x="7289" y="0"/>
                  </a:moveTo>
                  <a:lnTo>
                    <a:pt x="2921" y="5511"/>
                  </a:lnTo>
                  <a:lnTo>
                    <a:pt x="0" y="16903"/>
                  </a:lnTo>
                  <a:lnTo>
                    <a:pt x="584" y="71399"/>
                  </a:lnTo>
                  <a:lnTo>
                    <a:pt x="6443" y="46472"/>
                  </a:lnTo>
                  <a:lnTo>
                    <a:pt x="9215" y="31573"/>
                  </a:lnTo>
                  <a:lnTo>
                    <a:pt x="9637" y="20773"/>
                  </a:lnTo>
                  <a:lnTo>
                    <a:pt x="8445" y="8140"/>
                  </a:lnTo>
                  <a:lnTo>
                    <a:pt x="72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184728" y="6475526"/>
              <a:ext cx="258445" cy="521970"/>
            </a:xfrm>
            <a:custGeom>
              <a:avLst/>
              <a:gdLst/>
              <a:ahLst/>
              <a:cxnLst/>
              <a:rect l="l" t="t" r="r" b="b"/>
              <a:pathLst>
                <a:path w="258445" h="521970">
                  <a:moveTo>
                    <a:pt x="255904" y="0"/>
                  </a:moveTo>
                  <a:lnTo>
                    <a:pt x="3213" y="0"/>
                  </a:lnTo>
                  <a:lnTo>
                    <a:pt x="0" y="93560"/>
                  </a:lnTo>
                  <a:lnTo>
                    <a:pt x="876" y="416801"/>
                  </a:lnTo>
                  <a:lnTo>
                    <a:pt x="2616" y="417690"/>
                  </a:lnTo>
                  <a:lnTo>
                    <a:pt x="2616" y="514451"/>
                  </a:lnTo>
                  <a:lnTo>
                    <a:pt x="7581" y="517347"/>
                  </a:lnTo>
                  <a:lnTo>
                    <a:pt x="26822" y="515607"/>
                  </a:lnTo>
                  <a:lnTo>
                    <a:pt x="28270" y="508622"/>
                  </a:lnTo>
                  <a:lnTo>
                    <a:pt x="67906" y="508622"/>
                  </a:lnTo>
                  <a:lnTo>
                    <a:pt x="68491" y="519404"/>
                  </a:lnTo>
                  <a:lnTo>
                    <a:pt x="110756" y="518820"/>
                  </a:lnTo>
                  <a:lnTo>
                    <a:pt x="110172" y="508038"/>
                  </a:lnTo>
                  <a:lnTo>
                    <a:pt x="151561" y="508901"/>
                  </a:lnTo>
                  <a:lnTo>
                    <a:pt x="152438" y="519988"/>
                  </a:lnTo>
                  <a:lnTo>
                    <a:pt x="195872" y="519696"/>
                  </a:lnTo>
                  <a:lnTo>
                    <a:pt x="195567" y="509206"/>
                  </a:lnTo>
                  <a:lnTo>
                    <a:pt x="236664" y="509206"/>
                  </a:lnTo>
                  <a:lnTo>
                    <a:pt x="237248" y="521462"/>
                  </a:lnTo>
                  <a:lnTo>
                    <a:pt x="256489" y="520560"/>
                  </a:lnTo>
                  <a:lnTo>
                    <a:pt x="257644" y="478015"/>
                  </a:lnTo>
                  <a:lnTo>
                    <a:pt x="258241" y="468388"/>
                  </a:lnTo>
                  <a:lnTo>
                    <a:pt x="257365" y="416509"/>
                  </a:lnTo>
                  <a:lnTo>
                    <a:pt x="255612" y="69088"/>
                  </a:lnTo>
                  <a:lnTo>
                    <a:pt x="255612" y="20116"/>
                  </a:lnTo>
                  <a:lnTo>
                    <a:pt x="255904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290239" y="6504906"/>
              <a:ext cx="43180" cy="43815"/>
            </a:xfrm>
            <a:custGeom>
              <a:avLst/>
              <a:gdLst/>
              <a:ahLst/>
              <a:cxnLst/>
              <a:rect l="l" t="t" r="r" b="b"/>
              <a:pathLst>
                <a:path w="43179" h="43815">
                  <a:moveTo>
                    <a:pt x="28530" y="0"/>
                  </a:moveTo>
                  <a:lnTo>
                    <a:pt x="14574" y="1366"/>
                  </a:lnTo>
                  <a:lnTo>
                    <a:pt x="4117" y="8201"/>
                  </a:lnTo>
                  <a:lnTo>
                    <a:pt x="0" y="12301"/>
                  </a:lnTo>
                  <a:lnTo>
                    <a:pt x="2908" y="39708"/>
                  </a:lnTo>
                  <a:lnTo>
                    <a:pt x="5829" y="43200"/>
                  </a:lnTo>
                  <a:lnTo>
                    <a:pt x="20396" y="41460"/>
                  </a:lnTo>
                  <a:lnTo>
                    <a:pt x="43141" y="41460"/>
                  </a:lnTo>
                  <a:lnTo>
                    <a:pt x="43141" y="12301"/>
                  </a:lnTo>
                  <a:lnTo>
                    <a:pt x="28530" y="0"/>
                  </a:lnTo>
                  <a:close/>
                </a:path>
                <a:path w="43179" h="43815">
                  <a:moveTo>
                    <a:pt x="43141" y="41460"/>
                  </a:moveTo>
                  <a:lnTo>
                    <a:pt x="20396" y="41460"/>
                  </a:lnTo>
                  <a:lnTo>
                    <a:pt x="43141" y="42616"/>
                  </a:lnTo>
                  <a:lnTo>
                    <a:pt x="43141" y="414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312401" y="6502706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4779" y="11"/>
                  </a:moveTo>
                  <a:lnTo>
                    <a:pt x="9491" y="0"/>
                  </a:lnTo>
                  <a:lnTo>
                    <a:pt x="0" y="3427"/>
                  </a:lnTo>
                  <a:lnTo>
                    <a:pt x="571" y="13346"/>
                  </a:lnTo>
                  <a:lnTo>
                    <a:pt x="18059" y="13917"/>
                  </a:lnTo>
                  <a:lnTo>
                    <a:pt x="18997" y="16466"/>
                  </a:lnTo>
                  <a:lnTo>
                    <a:pt x="20756" y="20762"/>
                  </a:lnTo>
                  <a:lnTo>
                    <a:pt x="21750" y="21782"/>
                  </a:lnTo>
                  <a:lnTo>
                    <a:pt x="20396" y="14501"/>
                  </a:lnTo>
                  <a:lnTo>
                    <a:pt x="17777" y="4498"/>
                  </a:lnTo>
                  <a:lnTo>
                    <a:pt x="14779" y="11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208045" y="6506093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8530" y="0"/>
                  </a:moveTo>
                  <a:lnTo>
                    <a:pt x="14574" y="1366"/>
                  </a:lnTo>
                  <a:lnTo>
                    <a:pt x="4117" y="8197"/>
                  </a:lnTo>
                  <a:lnTo>
                    <a:pt x="0" y="12296"/>
                  </a:lnTo>
                  <a:lnTo>
                    <a:pt x="2920" y="39664"/>
                  </a:lnTo>
                  <a:lnTo>
                    <a:pt x="5829" y="43182"/>
                  </a:lnTo>
                  <a:lnTo>
                    <a:pt x="20408" y="41429"/>
                  </a:lnTo>
                  <a:lnTo>
                    <a:pt x="43141" y="41429"/>
                  </a:lnTo>
                  <a:lnTo>
                    <a:pt x="43141" y="12296"/>
                  </a:lnTo>
                  <a:lnTo>
                    <a:pt x="28530" y="0"/>
                  </a:lnTo>
                  <a:close/>
                </a:path>
                <a:path w="43179" h="43179">
                  <a:moveTo>
                    <a:pt x="43141" y="41429"/>
                  </a:moveTo>
                  <a:lnTo>
                    <a:pt x="20408" y="41429"/>
                  </a:lnTo>
                  <a:lnTo>
                    <a:pt x="43141" y="42598"/>
                  </a:lnTo>
                  <a:lnTo>
                    <a:pt x="43141" y="414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230194" y="650386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4790" y="10"/>
                  </a:moveTo>
                  <a:lnTo>
                    <a:pt x="9498" y="0"/>
                  </a:lnTo>
                  <a:lnTo>
                    <a:pt x="0" y="3434"/>
                  </a:lnTo>
                  <a:lnTo>
                    <a:pt x="584" y="13340"/>
                  </a:lnTo>
                  <a:lnTo>
                    <a:pt x="18072" y="13924"/>
                  </a:lnTo>
                  <a:lnTo>
                    <a:pt x="19012" y="16477"/>
                  </a:lnTo>
                  <a:lnTo>
                    <a:pt x="20774" y="20780"/>
                  </a:lnTo>
                  <a:lnTo>
                    <a:pt x="21768" y="21805"/>
                  </a:lnTo>
                  <a:lnTo>
                    <a:pt x="20408" y="14521"/>
                  </a:lnTo>
                  <a:lnTo>
                    <a:pt x="17789" y="4504"/>
                  </a:lnTo>
                  <a:lnTo>
                    <a:pt x="14790" y="1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378263" y="6507256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8524" y="0"/>
                  </a:moveTo>
                  <a:lnTo>
                    <a:pt x="14573" y="1366"/>
                  </a:lnTo>
                  <a:lnTo>
                    <a:pt x="4117" y="8201"/>
                  </a:lnTo>
                  <a:lnTo>
                    <a:pt x="0" y="12301"/>
                  </a:lnTo>
                  <a:lnTo>
                    <a:pt x="2908" y="39695"/>
                  </a:lnTo>
                  <a:lnTo>
                    <a:pt x="5829" y="43175"/>
                  </a:lnTo>
                  <a:lnTo>
                    <a:pt x="20408" y="41435"/>
                  </a:lnTo>
                  <a:lnTo>
                    <a:pt x="43129" y="41435"/>
                  </a:lnTo>
                  <a:lnTo>
                    <a:pt x="43129" y="12301"/>
                  </a:lnTo>
                  <a:lnTo>
                    <a:pt x="28524" y="0"/>
                  </a:lnTo>
                  <a:close/>
                </a:path>
                <a:path w="43179" h="43179">
                  <a:moveTo>
                    <a:pt x="43129" y="41435"/>
                  </a:moveTo>
                  <a:lnTo>
                    <a:pt x="20408" y="41435"/>
                  </a:lnTo>
                  <a:lnTo>
                    <a:pt x="43129" y="42603"/>
                  </a:lnTo>
                  <a:lnTo>
                    <a:pt x="43129" y="414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400412" y="6505030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4789" y="13"/>
                  </a:moveTo>
                  <a:lnTo>
                    <a:pt x="9498" y="0"/>
                  </a:lnTo>
                  <a:lnTo>
                    <a:pt x="0" y="3427"/>
                  </a:lnTo>
                  <a:lnTo>
                    <a:pt x="584" y="13358"/>
                  </a:lnTo>
                  <a:lnTo>
                    <a:pt x="18084" y="13917"/>
                  </a:lnTo>
                  <a:lnTo>
                    <a:pt x="19021" y="16468"/>
                  </a:lnTo>
                  <a:lnTo>
                    <a:pt x="20774" y="20770"/>
                  </a:lnTo>
                  <a:lnTo>
                    <a:pt x="21760" y="21798"/>
                  </a:lnTo>
                  <a:lnTo>
                    <a:pt x="20396" y="14526"/>
                  </a:lnTo>
                  <a:lnTo>
                    <a:pt x="17784" y="4509"/>
                  </a:lnTo>
                  <a:lnTo>
                    <a:pt x="14789" y="13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254692" y="6513728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27127" y="0"/>
                  </a:moveTo>
                  <a:lnTo>
                    <a:pt x="7823" y="0"/>
                  </a:lnTo>
                  <a:lnTo>
                    <a:pt x="0" y="8089"/>
                  </a:lnTo>
                  <a:lnTo>
                    <a:pt x="0" y="28041"/>
                  </a:lnTo>
                  <a:lnTo>
                    <a:pt x="7823" y="36131"/>
                  </a:lnTo>
                  <a:lnTo>
                    <a:pt x="27127" y="36131"/>
                  </a:lnTo>
                  <a:lnTo>
                    <a:pt x="34963" y="28041"/>
                  </a:lnTo>
                  <a:lnTo>
                    <a:pt x="34963" y="18059"/>
                  </a:lnTo>
                  <a:lnTo>
                    <a:pt x="34963" y="8089"/>
                  </a:lnTo>
                  <a:lnTo>
                    <a:pt x="27127" y="0"/>
                  </a:lnTo>
                  <a:close/>
                </a:path>
              </a:pathLst>
            </a:custGeom>
            <a:solidFill>
              <a:srgbClr val="DB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254692" y="6513728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4963" y="18059"/>
                  </a:moveTo>
                  <a:lnTo>
                    <a:pt x="34963" y="28041"/>
                  </a:lnTo>
                  <a:lnTo>
                    <a:pt x="27127" y="36131"/>
                  </a:lnTo>
                  <a:lnTo>
                    <a:pt x="17475" y="36131"/>
                  </a:lnTo>
                  <a:lnTo>
                    <a:pt x="7823" y="36131"/>
                  </a:lnTo>
                  <a:lnTo>
                    <a:pt x="0" y="28041"/>
                  </a:lnTo>
                  <a:lnTo>
                    <a:pt x="0" y="18059"/>
                  </a:lnTo>
                  <a:lnTo>
                    <a:pt x="0" y="8089"/>
                  </a:lnTo>
                  <a:lnTo>
                    <a:pt x="7823" y="0"/>
                  </a:lnTo>
                  <a:lnTo>
                    <a:pt x="17475" y="0"/>
                  </a:lnTo>
                  <a:lnTo>
                    <a:pt x="27127" y="0"/>
                  </a:lnTo>
                  <a:lnTo>
                    <a:pt x="34963" y="8089"/>
                  </a:lnTo>
                  <a:lnTo>
                    <a:pt x="34963" y="180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258185" y="651838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802" y="0"/>
                  </a:moveTo>
                  <a:lnTo>
                    <a:pt x="5994" y="0"/>
                  </a:lnTo>
                  <a:lnTo>
                    <a:pt x="0" y="5994"/>
                  </a:lnTo>
                  <a:lnTo>
                    <a:pt x="0" y="20789"/>
                  </a:lnTo>
                  <a:lnTo>
                    <a:pt x="5994" y="26809"/>
                  </a:lnTo>
                  <a:lnTo>
                    <a:pt x="20802" y="26809"/>
                  </a:lnTo>
                  <a:lnTo>
                    <a:pt x="26809" y="20789"/>
                  </a:lnTo>
                  <a:lnTo>
                    <a:pt x="26809" y="13398"/>
                  </a:lnTo>
                  <a:lnTo>
                    <a:pt x="26809" y="5994"/>
                  </a:lnTo>
                  <a:lnTo>
                    <a:pt x="20802" y="0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258185" y="651838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6809" y="13398"/>
                  </a:moveTo>
                  <a:lnTo>
                    <a:pt x="26809" y="20789"/>
                  </a:lnTo>
                  <a:lnTo>
                    <a:pt x="20802" y="26809"/>
                  </a:lnTo>
                  <a:lnTo>
                    <a:pt x="13398" y="26809"/>
                  </a:lnTo>
                  <a:lnTo>
                    <a:pt x="5994" y="26809"/>
                  </a:lnTo>
                  <a:lnTo>
                    <a:pt x="0" y="20789"/>
                  </a:lnTo>
                  <a:lnTo>
                    <a:pt x="0" y="13398"/>
                  </a:lnTo>
                  <a:lnTo>
                    <a:pt x="0" y="5994"/>
                  </a:lnTo>
                  <a:lnTo>
                    <a:pt x="5994" y="0"/>
                  </a:lnTo>
                  <a:lnTo>
                    <a:pt x="13398" y="0"/>
                  </a:lnTo>
                  <a:lnTo>
                    <a:pt x="20802" y="0"/>
                  </a:lnTo>
                  <a:lnTo>
                    <a:pt x="26809" y="5994"/>
                  </a:lnTo>
                  <a:lnTo>
                    <a:pt x="26809" y="133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263430" y="6524193"/>
              <a:ext cx="15875" cy="14604"/>
            </a:xfrm>
            <a:custGeom>
              <a:avLst/>
              <a:gdLst/>
              <a:ahLst/>
              <a:cxnLst/>
              <a:rect l="l" t="t" r="r" b="b"/>
              <a:pathLst>
                <a:path w="15875" h="14604">
                  <a:moveTo>
                    <a:pt x="5245" y="0"/>
                  </a:moveTo>
                  <a:lnTo>
                    <a:pt x="5829" y="5854"/>
                  </a:lnTo>
                  <a:lnTo>
                    <a:pt x="571" y="5854"/>
                  </a:lnTo>
                  <a:lnTo>
                    <a:pt x="0" y="8178"/>
                  </a:lnTo>
                  <a:lnTo>
                    <a:pt x="4076" y="9347"/>
                  </a:lnTo>
                  <a:lnTo>
                    <a:pt x="6400" y="14592"/>
                  </a:lnTo>
                  <a:lnTo>
                    <a:pt x="10490" y="13423"/>
                  </a:lnTo>
                  <a:lnTo>
                    <a:pt x="10490" y="9347"/>
                  </a:lnTo>
                  <a:lnTo>
                    <a:pt x="15735" y="8763"/>
                  </a:lnTo>
                  <a:lnTo>
                    <a:pt x="15735" y="6438"/>
                  </a:lnTo>
                  <a:lnTo>
                    <a:pt x="8737" y="6438"/>
                  </a:lnTo>
                  <a:lnTo>
                    <a:pt x="9309" y="1193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338626" y="6511962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27139" y="0"/>
                  </a:moveTo>
                  <a:lnTo>
                    <a:pt x="7835" y="0"/>
                  </a:lnTo>
                  <a:lnTo>
                    <a:pt x="0" y="8102"/>
                  </a:lnTo>
                  <a:lnTo>
                    <a:pt x="0" y="28066"/>
                  </a:lnTo>
                  <a:lnTo>
                    <a:pt x="7835" y="36144"/>
                  </a:lnTo>
                  <a:lnTo>
                    <a:pt x="27139" y="36144"/>
                  </a:lnTo>
                  <a:lnTo>
                    <a:pt x="34963" y="28066"/>
                  </a:lnTo>
                  <a:lnTo>
                    <a:pt x="34963" y="18084"/>
                  </a:lnTo>
                  <a:lnTo>
                    <a:pt x="34963" y="8102"/>
                  </a:lnTo>
                  <a:lnTo>
                    <a:pt x="27139" y="0"/>
                  </a:lnTo>
                  <a:close/>
                </a:path>
              </a:pathLst>
            </a:custGeom>
            <a:solidFill>
              <a:srgbClr val="DB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338626" y="6511962"/>
              <a:ext cx="35560" cy="36195"/>
            </a:xfrm>
            <a:custGeom>
              <a:avLst/>
              <a:gdLst/>
              <a:ahLst/>
              <a:cxnLst/>
              <a:rect l="l" t="t" r="r" b="b"/>
              <a:pathLst>
                <a:path w="35560" h="36195">
                  <a:moveTo>
                    <a:pt x="34963" y="18084"/>
                  </a:moveTo>
                  <a:lnTo>
                    <a:pt x="34963" y="28066"/>
                  </a:lnTo>
                  <a:lnTo>
                    <a:pt x="27139" y="36144"/>
                  </a:lnTo>
                  <a:lnTo>
                    <a:pt x="17475" y="36144"/>
                  </a:lnTo>
                  <a:lnTo>
                    <a:pt x="7835" y="36144"/>
                  </a:lnTo>
                  <a:lnTo>
                    <a:pt x="0" y="28066"/>
                  </a:lnTo>
                  <a:lnTo>
                    <a:pt x="0" y="18084"/>
                  </a:lnTo>
                  <a:lnTo>
                    <a:pt x="0" y="8102"/>
                  </a:lnTo>
                  <a:lnTo>
                    <a:pt x="7835" y="0"/>
                  </a:lnTo>
                  <a:lnTo>
                    <a:pt x="17475" y="0"/>
                  </a:lnTo>
                  <a:lnTo>
                    <a:pt x="27139" y="0"/>
                  </a:lnTo>
                  <a:lnTo>
                    <a:pt x="34963" y="8102"/>
                  </a:lnTo>
                  <a:lnTo>
                    <a:pt x="34963" y="1808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342132" y="651662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0802" y="0"/>
                  </a:moveTo>
                  <a:lnTo>
                    <a:pt x="5994" y="0"/>
                  </a:lnTo>
                  <a:lnTo>
                    <a:pt x="0" y="6007"/>
                  </a:lnTo>
                  <a:lnTo>
                    <a:pt x="0" y="20815"/>
                  </a:lnTo>
                  <a:lnTo>
                    <a:pt x="5994" y="26822"/>
                  </a:lnTo>
                  <a:lnTo>
                    <a:pt x="20802" y="26822"/>
                  </a:lnTo>
                  <a:lnTo>
                    <a:pt x="26809" y="20815"/>
                  </a:lnTo>
                  <a:lnTo>
                    <a:pt x="26809" y="13423"/>
                  </a:lnTo>
                  <a:lnTo>
                    <a:pt x="26809" y="6007"/>
                  </a:lnTo>
                  <a:lnTo>
                    <a:pt x="20802" y="0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342132" y="651662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6809" y="13423"/>
                  </a:moveTo>
                  <a:lnTo>
                    <a:pt x="26809" y="20815"/>
                  </a:lnTo>
                  <a:lnTo>
                    <a:pt x="20802" y="26822"/>
                  </a:lnTo>
                  <a:lnTo>
                    <a:pt x="13411" y="26822"/>
                  </a:lnTo>
                  <a:lnTo>
                    <a:pt x="5994" y="26822"/>
                  </a:lnTo>
                  <a:lnTo>
                    <a:pt x="0" y="20815"/>
                  </a:lnTo>
                  <a:lnTo>
                    <a:pt x="0" y="13423"/>
                  </a:lnTo>
                  <a:lnTo>
                    <a:pt x="0" y="6007"/>
                  </a:lnTo>
                  <a:lnTo>
                    <a:pt x="5994" y="0"/>
                  </a:lnTo>
                  <a:lnTo>
                    <a:pt x="13411" y="0"/>
                  </a:lnTo>
                  <a:lnTo>
                    <a:pt x="20802" y="0"/>
                  </a:lnTo>
                  <a:lnTo>
                    <a:pt x="26809" y="6007"/>
                  </a:lnTo>
                  <a:lnTo>
                    <a:pt x="26809" y="134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347364" y="6522453"/>
              <a:ext cx="15875" cy="14604"/>
            </a:xfrm>
            <a:custGeom>
              <a:avLst/>
              <a:gdLst/>
              <a:ahLst/>
              <a:cxnLst/>
              <a:rect l="l" t="t" r="r" b="b"/>
              <a:pathLst>
                <a:path w="15875" h="14604">
                  <a:moveTo>
                    <a:pt x="5245" y="0"/>
                  </a:moveTo>
                  <a:lnTo>
                    <a:pt x="5829" y="5829"/>
                  </a:lnTo>
                  <a:lnTo>
                    <a:pt x="584" y="5829"/>
                  </a:lnTo>
                  <a:lnTo>
                    <a:pt x="0" y="8178"/>
                  </a:lnTo>
                  <a:lnTo>
                    <a:pt x="4089" y="9334"/>
                  </a:lnTo>
                  <a:lnTo>
                    <a:pt x="6400" y="14566"/>
                  </a:lnTo>
                  <a:lnTo>
                    <a:pt x="10490" y="13423"/>
                  </a:lnTo>
                  <a:lnTo>
                    <a:pt x="10490" y="9334"/>
                  </a:lnTo>
                  <a:lnTo>
                    <a:pt x="15735" y="8763"/>
                  </a:lnTo>
                  <a:lnTo>
                    <a:pt x="15735" y="6413"/>
                  </a:lnTo>
                  <a:lnTo>
                    <a:pt x="8737" y="6413"/>
                  </a:lnTo>
                  <a:lnTo>
                    <a:pt x="9334" y="1168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4" name="object 3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12122" y="6921715"/>
              <a:ext cx="208686" cy="63588"/>
            </a:xfrm>
            <a:prstGeom prst="rect">
              <a:avLst/>
            </a:prstGeom>
          </p:spPr>
        </p:pic>
        <p:sp>
          <p:nvSpPr>
            <p:cNvPr id="325" name="object 325"/>
            <p:cNvSpPr/>
            <p:nvPr/>
          </p:nvSpPr>
          <p:spPr>
            <a:xfrm>
              <a:off x="3270999" y="6590665"/>
              <a:ext cx="85725" cy="182880"/>
            </a:xfrm>
            <a:custGeom>
              <a:avLst/>
              <a:gdLst/>
              <a:ahLst/>
              <a:cxnLst/>
              <a:rect l="l" t="t" r="r" b="b"/>
              <a:pathLst>
                <a:path w="85725" h="182879">
                  <a:moveTo>
                    <a:pt x="85699" y="0"/>
                  </a:moveTo>
                  <a:lnTo>
                    <a:pt x="0" y="0"/>
                  </a:lnTo>
                  <a:lnTo>
                    <a:pt x="1739" y="130568"/>
                  </a:lnTo>
                  <a:lnTo>
                    <a:pt x="8166" y="130568"/>
                  </a:lnTo>
                  <a:lnTo>
                    <a:pt x="7569" y="182448"/>
                  </a:lnTo>
                  <a:lnTo>
                    <a:pt x="78701" y="181876"/>
                  </a:lnTo>
                  <a:lnTo>
                    <a:pt x="79857" y="130568"/>
                  </a:lnTo>
                  <a:lnTo>
                    <a:pt x="85699" y="129984"/>
                  </a:lnTo>
                  <a:lnTo>
                    <a:pt x="856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282658" y="6593585"/>
              <a:ext cx="66040" cy="179070"/>
            </a:xfrm>
            <a:custGeom>
              <a:avLst/>
              <a:gdLst/>
              <a:ahLst/>
              <a:cxnLst/>
              <a:rect l="l" t="t" r="r" b="b"/>
              <a:pathLst>
                <a:path w="66039" h="179070">
                  <a:moveTo>
                    <a:pt x="1181" y="0"/>
                  </a:moveTo>
                  <a:lnTo>
                    <a:pt x="0" y="15709"/>
                  </a:lnTo>
                  <a:lnTo>
                    <a:pt x="0" y="178371"/>
                  </a:lnTo>
                  <a:lnTo>
                    <a:pt x="65862" y="178955"/>
                  </a:lnTo>
                  <a:lnTo>
                    <a:pt x="60045" y="1739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277425" y="6593585"/>
              <a:ext cx="69850" cy="163830"/>
            </a:xfrm>
            <a:custGeom>
              <a:avLst/>
              <a:gdLst/>
              <a:ahLst/>
              <a:cxnLst/>
              <a:rect l="l" t="t" r="r" b="b"/>
              <a:pathLst>
                <a:path w="69850" h="163829">
                  <a:moveTo>
                    <a:pt x="64706" y="16319"/>
                  </a:moveTo>
                  <a:lnTo>
                    <a:pt x="64109" y="1739"/>
                  </a:lnTo>
                  <a:lnTo>
                    <a:pt x="6413" y="0"/>
                  </a:lnTo>
                  <a:lnTo>
                    <a:pt x="2895" y="14554"/>
                  </a:lnTo>
                  <a:lnTo>
                    <a:pt x="8153" y="15709"/>
                  </a:lnTo>
                  <a:lnTo>
                    <a:pt x="64706" y="16319"/>
                  </a:lnTo>
                  <a:close/>
                </a:path>
                <a:path w="69850" h="163829">
                  <a:moveTo>
                    <a:pt x="69367" y="155067"/>
                  </a:moveTo>
                  <a:lnTo>
                    <a:pt x="63538" y="145732"/>
                  </a:lnTo>
                  <a:lnTo>
                    <a:pt x="8153" y="146888"/>
                  </a:lnTo>
                  <a:lnTo>
                    <a:pt x="0" y="159118"/>
                  </a:lnTo>
                  <a:lnTo>
                    <a:pt x="11074" y="162026"/>
                  </a:lnTo>
                  <a:lnTo>
                    <a:pt x="61772" y="163220"/>
                  </a:lnTo>
                  <a:lnTo>
                    <a:pt x="69367" y="155067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218688" y="6662940"/>
              <a:ext cx="116205" cy="64135"/>
            </a:xfrm>
            <a:custGeom>
              <a:avLst/>
              <a:gdLst/>
              <a:ahLst/>
              <a:cxnLst/>
              <a:rect l="l" t="t" r="r" b="b"/>
              <a:pathLst>
                <a:path w="116204" h="64134">
                  <a:moveTo>
                    <a:pt x="21564" y="42125"/>
                  </a:moveTo>
                  <a:lnTo>
                    <a:pt x="0" y="42125"/>
                  </a:lnTo>
                  <a:lnTo>
                    <a:pt x="0" y="63703"/>
                  </a:lnTo>
                  <a:lnTo>
                    <a:pt x="21564" y="63703"/>
                  </a:lnTo>
                  <a:lnTo>
                    <a:pt x="21564" y="42125"/>
                  </a:lnTo>
                  <a:close/>
                </a:path>
                <a:path w="116204" h="64134">
                  <a:moveTo>
                    <a:pt x="115849" y="55384"/>
                  </a:moveTo>
                  <a:lnTo>
                    <a:pt x="114693" y="0"/>
                  </a:lnTo>
                  <a:lnTo>
                    <a:pt x="72123" y="0"/>
                  </a:lnTo>
                  <a:lnTo>
                    <a:pt x="72123" y="54216"/>
                  </a:lnTo>
                  <a:lnTo>
                    <a:pt x="115849" y="553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221888" y="6709448"/>
              <a:ext cx="15240" cy="13335"/>
            </a:xfrm>
            <a:custGeom>
              <a:avLst/>
              <a:gdLst/>
              <a:ahLst/>
              <a:cxnLst/>
              <a:rect l="l" t="t" r="r" b="b"/>
              <a:pathLst>
                <a:path w="15239" h="13334">
                  <a:moveTo>
                    <a:pt x="15163" y="0"/>
                  </a:moveTo>
                  <a:lnTo>
                    <a:pt x="0" y="0"/>
                  </a:lnTo>
                  <a:lnTo>
                    <a:pt x="0" y="12814"/>
                  </a:lnTo>
                  <a:lnTo>
                    <a:pt x="15163" y="12814"/>
                  </a:lnTo>
                  <a:lnTo>
                    <a:pt x="15163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190557" y="6791185"/>
              <a:ext cx="250825" cy="78740"/>
            </a:xfrm>
            <a:custGeom>
              <a:avLst/>
              <a:gdLst/>
              <a:ahLst/>
              <a:cxnLst/>
              <a:rect l="l" t="t" r="r" b="b"/>
              <a:pathLst>
                <a:path w="250825" h="78740">
                  <a:moveTo>
                    <a:pt x="248919" y="0"/>
                  </a:moveTo>
                  <a:lnTo>
                    <a:pt x="584" y="1752"/>
                  </a:lnTo>
                  <a:lnTo>
                    <a:pt x="0" y="3492"/>
                  </a:lnTo>
                  <a:lnTo>
                    <a:pt x="1752" y="78130"/>
                  </a:lnTo>
                  <a:lnTo>
                    <a:pt x="250659" y="76377"/>
                  </a:lnTo>
                  <a:lnTo>
                    <a:pt x="248919" y="0"/>
                  </a:lnTo>
                  <a:close/>
                </a:path>
              </a:pathLst>
            </a:custGeom>
            <a:solidFill>
              <a:srgbClr val="909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1" name="object 3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09316" y="6272669"/>
              <a:ext cx="430212" cy="197612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3173653" y="6313195"/>
              <a:ext cx="20955" cy="798830"/>
            </a:xfrm>
            <a:custGeom>
              <a:avLst/>
              <a:gdLst/>
              <a:ahLst/>
              <a:cxnLst/>
              <a:rect l="l" t="t" r="r" b="b"/>
              <a:pathLst>
                <a:path w="20955" h="798829">
                  <a:moveTo>
                    <a:pt x="13106" y="0"/>
                  </a:moveTo>
                  <a:lnTo>
                    <a:pt x="0" y="16891"/>
                  </a:lnTo>
                  <a:lnTo>
                    <a:pt x="571" y="51015"/>
                  </a:lnTo>
                  <a:lnTo>
                    <a:pt x="2908" y="52158"/>
                  </a:lnTo>
                  <a:lnTo>
                    <a:pt x="4089" y="212191"/>
                  </a:lnTo>
                  <a:lnTo>
                    <a:pt x="4089" y="582917"/>
                  </a:lnTo>
                  <a:lnTo>
                    <a:pt x="5245" y="582917"/>
                  </a:lnTo>
                  <a:lnTo>
                    <a:pt x="6413" y="762482"/>
                  </a:lnTo>
                  <a:lnTo>
                    <a:pt x="2908" y="762749"/>
                  </a:lnTo>
                  <a:lnTo>
                    <a:pt x="4368" y="798309"/>
                  </a:lnTo>
                  <a:lnTo>
                    <a:pt x="13106" y="781405"/>
                  </a:lnTo>
                  <a:lnTo>
                    <a:pt x="18656" y="776160"/>
                  </a:lnTo>
                  <a:lnTo>
                    <a:pt x="20396" y="775004"/>
                  </a:lnTo>
                  <a:lnTo>
                    <a:pt x="20688" y="758101"/>
                  </a:lnTo>
                  <a:lnTo>
                    <a:pt x="20688" y="680250"/>
                  </a:lnTo>
                  <a:lnTo>
                    <a:pt x="13690" y="676783"/>
                  </a:lnTo>
                  <a:lnTo>
                    <a:pt x="13398" y="580872"/>
                  </a:lnTo>
                  <a:lnTo>
                    <a:pt x="11950" y="579132"/>
                  </a:lnTo>
                  <a:lnTo>
                    <a:pt x="10782" y="252971"/>
                  </a:lnTo>
                  <a:lnTo>
                    <a:pt x="14287" y="162331"/>
                  </a:lnTo>
                  <a:lnTo>
                    <a:pt x="15735" y="158254"/>
                  </a:lnTo>
                  <a:lnTo>
                    <a:pt x="15735" y="34975"/>
                  </a:lnTo>
                  <a:lnTo>
                    <a:pt x="12534" y="34378"/>
                  </a:lnTo>
                  <a:lnTo>
                    <a:pt x="13106" y="0"/>
                  </a:lnTo>
                  <a:close/>
                </a:path>
              </a:pathLst>
            </a:custGeom>
            <a:solidFill>
              <a:srgbClr val="888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194342" y="6984149"/>
              <a:ext cx="47625" cy="85090"/>
            </a:xfrm>
            <a:custGeom>
              <a:avLst/>
              <a:gdLst/>
              <a:ahLst/>
              <a:cxnLst/>
              <a:rect l="l" t="t" r="r" b="b"/>
              <a:pathLst>
                <a:path w="47625" h="85090">
                  <a:moveTo>
                    <a:pt x="18656" y="0"/>
                  </a:moveTo>
                  <a:lnTo>
                    <a:pt x="17208" y="6985"/>
                  </a:lnTo>
                  <a:lnTo>
                    <a:pt x="0" y="9296"/>
                  </a:lnTo>
                  <a:lnTo>
                    <a:pt x="876" y="84518"/>
                  </a:lnTo>
                  <a:lnTo>
                    <a:pt x="47218" y="584"/>
                  </a:lnTo>
                  <a:lnTo>
                    <a:pt x="186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219411" y="6984149"/>
              <a:ext cx="22225" cy="40005"/>
            </a:xfrm>
            <a:custGeom>
              <a:avLst/>
              <a:gdLst/>
              <a:ahLst/>
              <a:cxnLst/>
              <a:rect l="l" t="t" r="r" b="b"/>
              <a:pathLst>
                <a:path w="22225" h="40004">
                  <a:moveTo>
                    <a:pt x="2920" y="0"/>
                  </a:moveTo>
                  <a:lnTo>
                    <a:pt x="2031" y="6400"/>
                  </a:lnTo>
                  <a:lnTo>
                    <a:pt x="0" y="6400"/>
                  </a:lnTo>
                  <a:lnTo>
                    <a:pt x="292" y="39649"/>
                  </a:lnTo>
                  <a:lnTo>
                    <a:pt x="22148" y="584"/>
                  </a:lnTo>
                  <a:lnTo>
                    <a:pt x="2920" y="0"/>
                  </a:lnTo>
                  <a:close/>
                </a:path>
              </a:pathLst>
            </a:custGeom>
            <a:solidFill>
              <a:srgbClr val="737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96224" y="6280264"/>
              <a:ext cx="70203" cy="161637"/>
            </a:xfrm>
            <a:prstGeom prst="rect">
              <a:avLst/>
            </a:prstGeom>
          </p:spPr>
        </p:pic>
        <p:sp>
          <p:nvSpPr>
            <p:cNvPr id="336" name="object 336"/>
            <p:cNvSpPr/>
            <p:nvPr/>
          </p:nvSpPr>
          <p:spPr>
            <a:xfrm>
              <a:off x="2788920" y="6330086"/>
              <a:ext cx="390525" cy="781685"/>
            </a:xfrm>
            <a:custGeom>
              <a:avLst/>
              <a:gdLst/>
              <a:ahLst/>
              <a:cxnLst/>
              <a:rect l="l" t="t" r="r" b="b"/>
              <a:pathLst>
                <a:path w="390525" h="781684">
                  <a:moveTo>
                    <a:pt x="384733" y="0"/>
                  </a:moveTo>
                  <a:lnTo>
                    <a:pt x="5829" y="3797"/>
                  </a:lnTo>
                  <a:lnTo>
                    <a:pt x="4953" y="23037"/>
                  </a:lnTo>
                  <a:lnTo>
                    <a:pt x="0" y="23329"/>
                  </a:lnTo>
                  <a:lnTo>
                    <a:pt x="0" y="38176"/>
                  </a:lnTo>
                  <a:lnTo>
                    <a:pt x="2336" y="39052"/>
                  </a:lnTo>
                  <a:lnTo>
                    <a:pt x="2032" y="570991"/>
                  </a:lnTo>
                  <a:lnTo>
                    <a:pt x="4953" y="583222"/>
                  </a:lnTo>
                  <a:lnTo>
                    <a:pt x="5829" y="740321"/>
                  </a:lnTo>
                  <a:lnTo>
                    <a:pt x="8737" y="743826"/>
                  </a:lnTo>
                  <a:lnTo>
                    <a:pt x="9321" y="777328"/>
                  </a:lnTo>
                  <a:lnTo>
                    <a:pt x="389102" y="781418"/>
                  </a:lnTo>
                  <a:lnTo>
                    <a:pt x="387642" y="745858"/>
                  </a:lnTo>
                  <a:lnTo>
                    <a:pt x="390271" y="744702"/>
                  </a:lnTo>
                  <a:lnTo>
                    <a:pt x="389978" y="566026"/>
                  </a:lnTo>
                  <a:lnTo>
                    <a:pt x="388823" y="566026"/>
                  </a:lnTo>
                  <a:lnTo>
                    <a:pt x="388823" y="195300"/>
                  </a:lnTo>
                  <a:lnTo>
                    <a:pt x="384733" y="0"/>
                  </a:lnTo>
                  <a:close/>
                </a:path>
              </a:pathLst>
            </a:custGeom>
            <a:solidFill>
              <a:srgbClr val="A1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025292" y="6328930"/>
              <a:ext cx="43180" cy="106045"/>
            </a:xfrm>
            <a:custGeom>
              <a:avLst/>
              <a:gdLst/>
              <a:ahLst/>
              <a:cxnLst/>
              <a:rect l="l" t="t" r="r" b="b"/>
              <a:pathLst>
                <a:path w="43180" h="106045">
                  <a:moveTo>
                    <a:pt x="15151" y="0"/>
                  </a:moveTo>
                  <a:lnTo>
                    <a:pt x="14871" y="37007"/>
                  </a:lnTo>
                  <a:lnTo>
                    <a:pt x="9334" y="39331"/>
                  </a:lnTo>
                  <a:lnTo>
                    <a:pt x="9334" y="43129"/>
                  </a:lnTo>
                  <a:lnTo>
                    <a:pt x="0" y="84518"/>
                  </a:lnTo>
                  <a:lnTo>
                    <a:pt x="3659" y="97136"/>
                  </a:lnTo>
                  <a:lnTo>
                    <a:pt x="7370" y="103497"/>
                  </a:lnTo>
                  <a:lnTo>
                    <a:pt x="13374" y="105540"/>
                  </a:lnTo>
                  <a:lnTo>
                    <a:pt x="23914" y="105206"/>
                  </a:lnTo>
                  <a:lnTo>
                    <a:pt x="40805" y="103174"/>
                  </a:lnTo>
                  <a:lnTo>
                    <a:pt x="41973" y="88315"/>
                  </a:lnTo>
                  <a:lnTo>
                    <a:pt x="43148" y="74349"/>
                  </a:lnTo>
                  <a:lnTo>
                    <a:pt x="42659" y="66262"/>
                  </a:lnTo>
                  <a:lnTo>
                    <a:pt x="39712" y="60965"/>
                  </a:lnTo>
                  <a:lnTo>
                    <a:pt x="33515" y="55372"/>
                  </a:lnTo>
                  <a:lnTo>
                    <a:pt x="32651" y="55372"/>
                  </a:lnTo>
                  <a:lnTo>
                    <a:pt x="31272" y="54103"/>
                  </a:lnTo>
                  <a:lnTo>
                    <a:pt x="29044" y="51990"/>
                  </a:lnTo>
                  <a:lnTo>
                    <a:pt x="28836" y="51567"/>
                  </a:lnTo>
                  <a:lnTo>
                    <a:pt x="32692" y="51567"/>
                  </a:lnTo>
                  <a:lnTo>
                    <a:pt x="33235" y="584"/>
                  </a:lnTo>
                  <a:lnTo>
                    <a:pt x="15151" y="0"/>
                  </a:lnTo>
                  <a:close/>
                </a:path>
                <a:path w="43180" h="106045">
                  <a:moveTo>
                    <a:pt x="28836" y="51567"/>
                  </a:moveTo>
                  <a:lnTo>
                    <a:pt x="29044" y="51990"/>
                  </a:lnTo>
                  <a:lnTo>
                    <a:pt x="31272" y="54103"/>
                  </a:lnTo>
                  <a:lnTo>
                    <a:pt x="32651" y="55372"/>
                  </a:lnTo>
                  <a:lnTo>
                    <a:pt x="32659" y="54675"/>
                  </a:lnTo>
                  <a:lnTo>
                    <a:pt x="28836" y="51567"/>
                  </a:lnTo>
                  <a:close/>
                </a:path>
                <a:path w="43180" h="106045">
                  <a:moveTo>
                    <a:pt x="32659" y="54675"/>
                  </a:moveTo>
                  <a:lnTo>
                    <a:pt x="32651" y="55372"/>
                  </a:lnTo>
                  <a:lnTo>
                    <a:pt x="33515" y="55372"/>
                  </a:lnTo>
                  <a:lnTo>
                    <a:pt x="32659" y="54675"/>
                  </a:lnTo>
                  <a:close/>
                </a:path>
                <a:path w="43180" h="106045">
                  <a:moveTo>
                    <a:pt x="32692" y="51567"/>
                  </a:moveTo>
                  <a:lnTo>
                    <a:pt x="28836" y="51567"/>
                  </a:lnTo>
                  <a:lnTo>
                    <a:pt x="32659" y="54675"/>
                  </a:lnTo>
                  <a:lnTo>
                    <a:pt x="32692" y="51567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024471" y="6366814"/>
              <a:ext cx="43180" cy="73025"/>
            </a:xfrm>
            <a:custGeom>
              <a:avLst/>
              <a:gdLst/>
              <a:ahLst/>
              <a:cxnLst/>
              <a:rect l="l" t="t" r="r" b="b"/>
              <a:pathLst>
                <a:path w="43180" h="73025">
                  <a:moveTo>
                    <a:pt x="13333" y="64565"/>
                  </a:moveTo>
                  <a:lnTo>
                    <a:pt x="19256" y="72767"/>
                  </a:lnTo>
                  <a:lnTo>
                    <a:pt x="27188" y="67965"/>
                  </a:lnTo>
                  <a:lnTo>
                    <a:pt x="26855" y="67952"/>
                  </a:lnTo>
                  <a:lnTo>
                    <a:pt x="13333" y="64565"/>
                  </a:lnTo>
                  <a:close/>
                </a:path>
                <a:path w="43180" h="73025">
                  <a:moveTo>
                    <a:pt x="41931" y="49555"/>
                  </a:moveTo>
                  <a:lnTo>
                    <a:pt x="27750" y="67625"/>
                  </a:lnTo>
                  <a:lnTo>
                    <a:pt x="27188" y="67965"/>
                  </a:lnTo>
                  <a:lnTo>
                    <a:pt x="35693" y="68291"/>
                  </a:lnTo>
                  <a:lnTo>
                    <a:pt x="39996" y="63928"/>
                  </a:lnTo>
                  <a:lnTo>
                    <a:pt x="42794" y="53936"/>
                  </a:lnTo>
                  <a:lnTo>
                    <a:pt x="41931" y="49555"/>
                  </a:lnTo>
                  <a:close/>
                </a:path>
                <a:path w="43180" h="73025">
                  <a:moveTo>
                    <a:pt x="15972" y="0"/>
                  </a:moveTo>
                  <a:lnTo>
                    <a:pt x="11311" y="1447"/>
                  </a:lnTo>
                  <a:lnTo>
                    <a:pt x="10155" y="5245"/>
                  </a:lnTo>
                  <a:lnTo>
                    <a:pt x="1989" y="39649"/>
                  </a:lnTo>
                  <a:lnTo>
                    <a:pt x="0" y="48878"/>
                  </a:lnTo>
                  <a:lnTo>
                    <a:pt x="217" y="54475"/>
                  </a:lnTo>
                  <a:lnTo>
                    <a:pt x="3436" y="58707"/>
                  </a:lnTo>
                  <a:lnTo>
                    <a:pt x="10447" y="63842"/>
                  </a:lnTo>
                  <a:lnTo>
                    <a:pt x="13333" y="64565"/>
                  </a:lnTo>
                  <a:lnTo>
                    <a:pt x="13061" y="64189"/>
                  </a:lnTo>
                  <a:lnTo>
                    <a:pt x="5774" y="41097"/>
                  </a:lnTo>
                  <a:lnTo>
                    <a:pt x="8883" y="20123"/>
                  </a:lnTo>
                  <a:lnTo>
                    <a:pt x="10982" y="8851"/>
                  </a:lnTo>
                  <a:lnTo>
                    <a:pt x="13026" y="3428"/>
                  </a:lnTo>
                  <a:lnTo>
                    <a:pt x="15972" y="0"/>
                  </a:lnTo>
                  <a:close/>
                </a:path>
              </a:pathLst>
            </a:custGeom>
            <a:solidFill>
              <a:srgbClr val="6061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031998" y="6394487"/>
              <a:ext cx="34925" cy="34290"/>
            </a:xfrm>
            <a:custGeom>
              <a:avLst/>
              <a:gdLst/>
              <a:ahLst/>
              <a:cxnLst/>
              <a:rect l="l" t="t" r="r" b="b"/>
              <a:pathLst>
                <a:path w="34925" h="34289">
                  <a:moveTo>
                    <a:pt x="26695" y="0"/>
                  </a:moveTo>
                  <a:lnTo>
                    <a:pt x="7708" y="0"/>
                  </a:lnTo>
                  <a:lnTo>
                    <a:pt x="0" y="7670"/>
                  </a:lnTo>
                  <a:lnTo>
                    <a:pt x="0" y="26479"/>
                  </a:lnTo>
                  <a:lnTo>
                    <a:pt x="7708" y="34124"/>
                  </a:lnTo>
                  <a:lnTo>
                    <a:pt x="26695" y="34124"/>
                  </a:lnTo>
                  <a:lnTo>
                    <a:pt x="34404" y="26479"/>
                  </a:lnTo>
                  <a:lnTo>
                    <a:pt x="34404" y="17068"/>
                  </a:lnTo>
                  <a:lnTo>
                    <a:pt x="34404" y="7670"/>
                  </a:lnTo>
                  <a:lnTo>
                    <a:pt x="2669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032226" y="6409220"/>
              <a:ext cx="33020" cy="5080"/>
            </a:xfrm>
            <a:custGeom>
              <a:avLst/>
              <a:gdLst/>
              <a:ahLst/>
              <a:cxnLst/>
              <a:rect l="l" t="t" r="r" b="b"/>
              <a:pathLst>
                <a:path w="33019" h="5079">
                  <a:moveTo>
                    <a:pt x="32931" y="0"/>
                  </a:moveTo>
                  <a:lnTo>
                    <a:pt x="0" y="0"/>
                  </a:lnTo>
                  <a:lnTo>
                    <a:pt x="0" y="4686"/>
                  </a:lnTo>
                  <a:lnTo>
                    <a:pt x="32931" y="4686"/>
                  </a:lnTo>
                  <a:lnTo>
                    <a:pt x="32931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044609" y="6407175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89">
                  <a:moveTo>
                    <a:pt x="6337" y="0"/>
                  </a:moveTo>
                  <a:lnTo>
                    <a:pt x="1828" y="0"/>
                  </a:lnTo>
                  <a:lnTo>
                    <a:pt x="0" y="1968"/>
                  </a:lnTo>
                  <a:lnTo>
                    <a:pt x="0" y="6807"/>
                  </a:lnTo>
                  <a:lnTo>
                    <a:pt x="1828" y="8750"/>
                  </a:lnTo>
                  <a:lnTo>
                    <a:pt x="6337" y="8750"/>
                  </a:lnTo>
                  <a:lnTo>
                    <a:pt x="8153" y="6807"/>
                  </a:lnTo>
                  <a:lnTo>
                    <a:pt x="8153" y="4381"/>
                  </a:lnTo>
                  <a:lnTo>
                    <a:pt x="8153" y="1968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rgbClr val="C6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046869" y="6277952"/>
              <a:ext cx="48260" cy="75565"/>
            </a:xfrm>
            <a:custGeom>
              <a:avLst/>
              <a:gdLst/>
              <a:ahLst/>
              <a:cxnLst/>
              <a:rect l="l" t="t" r="r" b="b"/>
              <a:pathLst>
                <a:path w="48260" h="75564">
                  <a:moveTo>
                    <a:pt x="43129" y="0"/>
                  </a:moveTo>
                  <a:lnTo>
                    <a:pt x="0" y="48056"/>
                  </a:lnTo>
                  <a:lnTo>
                    <a:pt x="584" y="74866"/>
                  </a:lnTo>
                  <a:lnTo>
                    <a:pt x="4952" y="75171"/>
                  </a:lnTo>
                  <a:lnTo>
                    <a:pt x="5245" y="49504"/>
                  </a:lnTo>
                  <a:lnTo>
                    <a:pt x="47802" y="254"/>
                  </a:lnTo>
                  <a:lnTo>
                    <a:pt x="431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22143" y="6366357"/>
              <a:ext cx="68630" cy="66916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2948063" y="6362890"/>
              <a:ext cx="69215" cy="67310"/>
            </a:xfrm>
            <a:custGeom>
              <a:avLst/>
              <a:gdLst/>
              <a:ahLst/>
              <a:cxnLst/>
              <a:rect l="l" t="t" r="r" b="b"/>
              <a:pathLst>
                <a:path w="69214" h="67310">
                  <a:moveTo>
                    <a:pt x="34315" y="0"/>
                  </a:moveTo>
                  <a:lnTo>
                    <a:pt x="20959" y="2628"/>
                  </a:lnTo>
                  <a:lnTo>
                    <a:pt x="10052" y="9794"/>
                  </a:lnTo>
                  <a:lnTo>
                    <a:pt x="2697" y="20423"/>
                  </a:lnTo>
                  <a:lnTo>
                    <a:pt x="0" y="33439"/>
                  </a:lnTo>
                  <a:lnTo>
                    <a:pt x="2697" y="46459"/>
                  </a:lnTo>
                  <a:lnTo>
                    <a:pt x="10052" y="57088"/>
                  </a:lnTo>
                  <a:lnTo>
                    <a:pt x="20959" y="64251"/>
                  </a:lnTo>
                  <a:lnTo>
                    <a:pt x="34315" y="66878"/>
                  </a:lnTo>
                  <a:lnTo>
                    <a:pt x="47671" y="64251"/>
                  </a:lnTo>
                  <a:lnTo>
                    <a:pt x="58578" y="57088"/>
                  </a:lnTo>
                  <a:lnTo>
                    <a:pt x="65933" y="46459"/>
                  </a:lnTo>
                  <a:lnTo>
                    <a:pt x="68630" y="33439"/>
                  </a:lnTo>
                  <a:lnTo>
                    <a:pt x="65933" y="20423"/>
                  </a:lnTo>
                  <a:lnTo>
                    <a:pt x="58578" y="9794"/>
                  </a:lnTo>
                  <a:lnTo>
                    <a:pt x="47671" y="2628"/>
                  </a:lnTo>
                  <a:lnTo>
                    <a:pt x="34315" y="0"/>
                  </a:lnTo>
                  <a:close/>
                </a:path>
              </a:pathLst>
            </a:custGeom>
            <a:solidFill>
              <a:srgbClr val="4D4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954185" y="6363173"/>
              <a:ext cx="61594" cy="56515"/>
            </a:xfrm>
            <a:custGeom>
              <a:avLst/>
              <a:gdLst/>
              <a:ahLst/>
              <a:cxnLst/>
              <a:rect l="l" t="t" r="r" b="b"/>
              <a:pathLst>
                <a:path w="61594" h="56514">
                  <a:moveTo>
                    <a:pt x="17762" y="0"/>
                  </a:moveTo>
                  <a:lnTo>
                    <a:pt x="10871" y="971"/>
                  </a:lnTo>
                  <a:lnTo>
                    <a:pt x="5865" y="5138"/>
                  </a:lnTo>
                  <a:lnTo>
                    <a:pt x="0" y="13687"/>
                  </a:lnTo>
                  <a:lnTo>
                    <a:pt x="734" y="38460"/>
                  </a:lnTo>
                  <a:lnTo>
                    <a:pt x="4257" y="51134"/>
                  </a:lnTo>
                  <a:lnTo>
                    <a:pt x="13519" y="55687"/>
                  </a:lnTo>
                  <a:lnTo>
                    <a:pt x="31470" y="56092"/>
                  </a:lnTo>
                  <a:lnTo>
                    <a:pt x="47205" y="56092"/>
                  </a:lnTo>
                  <a:lnTo>
                    <a:pt x="51587" y="52625"/>
                  </a:lnTo>
                  <a:lnTo>
                    <a:pt x="57610" y="47293"/>
                  </a:lnTo>
                  <a:lnTo>
                    <a:pt x="60483" y="42784"/>
                  </a:lnTo>
                  <a:lnTo>
                    <a:pt x="60985" y="36639"/>
                  </a:lnTo>
                  <a:lnTo>
                    <a:pt x="59893" y="26400"/>
                  </a:lnTo>
                  <a:lnTo>
                    <a:pt x="29286" y="1038"/>
                  </a:lnTo>
                  <a:lnTo>
                    <a:pt x="177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979755" y="6364211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3716" y="0"/>
                  </a:moveTo>
                  <a:lnTo>
                    <a:pt x="382" y="11191"/>
                  </a:lnTo>
                  <a:lnTo>
                    <a:pt x="0" y="17424"/>
                  </a:lnTo>
                  <a:lnTo>
                    <a:pt x="3225" y="20952"/>
                  </a:lnTo>
                  <a:lnTo>
                    <a:pt x="10714" y="24028"/>
                  </a:lnTo>
                  <a:lnTo>
                    <a:pt x="27770" y="27520"/>
                  </a:lnTo>
                  <a:lnTo>
                    <a:pt x="34323" y="25361"/>
                  </a:lnTo>
                  <a:lnTo>
                    <a:pt x="31630" y="11906"/>
                  </a:lnTo>
                  <a:lnTo>
                    <a:pt x="27544" y="4779"/>
                  </a:lnTo>
                  <a:lnTo>
                    <a:pt x="19196" y="1603"/>
                  </a:lnTo>
                  <a:lnTo>
                    <a:pt x="3716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989592" y="6366357"/>
              <a:ext cx="22225" cy="17145"/>
            </a:xfrm>
            <a:custGeom>
              <a:avLst/>
              <a:gdLst/>
              <a:ahLst/>
              <a:cxnLst/>
              <a:rect l="l" t="t" r="r" b="b"/>
              <a:pathLst>
                <a:path w="22225" h="17145">
                  <a:moveTo>
                    <a:pt x="0" y="0"/>
                  </a:moveTo>
                  <a:lnTo>
                    <a:pt x="5999" y="10340"/>
                  </a:lnTo>
                  <a:lnTo>
                    <a:pt x="10275" y="15427"/>
                  </a:lnTo>
                  <a:lnTo>
                    <a:pt x="14878" y="16737"/>
                  </a:lnTo>
                  <a:lnTo>
                    <a:pt x="21856" y="15748"/>
                  </a:lnTo>
                  <a:lnTo>
                    <a:pt x="17829" y="7893"/>
                  </a:lnTo>
                  <a:lnTo>
                    <a:pt x="14209" y="3635"/>
                  </a:lnTo>
                  <a:lnTo>
                    <a:pt x="8949" y="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077464" y="6364630"/>
              <a:ext cx="69215" cy="67310"/>
            </a:xfrm>
            <a:custGeom>
              <a:avLst/>
              <a:gdLst/>
              <a:ahLst/>
              <a:cxnLst/>
              <a:rect l="l" t="t" r="r" b="b"/>
              <a:pathLst>
                <a:path w="69214" h="67310">
                  <a:moveTo>
                    <a:pt x="34328" y="0"/>
                  </a:moveTo>
                  <a:lnTo>
                    <a:pt x="20965" y="2628"/>
                  </a:lnTo>
                  <a:lnTo>
                    <a:pt x="10053" y="9794"/>
                  </a:lnTo>
                  <a:lnTo>
                    <a:pt x="2697" y="20423"/>
                  </a:lnTo>
                  <a:lnTo>
                    <a:pt x="0" y="33439"/>
                  </a:lnTo>
                  <a:lnTo>
                    <a:pt x="2697" y="46464"/>
                  </a:lnTo>
                  <a:lnTo>
                    <a:pt x="10053" y="57092"/>
                  </a:lnTo>
                  <a:lnTo>
                    <a:pt x="20965" y="64253"/>
                  </a:lnTo>
                  <a:lnTo>
                    <a:pt x="34328" y="66878"/>
                  </a:lnTo>
                  <a:lnTo>
                    <a:pt x="47683" y="64253"/>
                  </a:lnTo>
                  <a:lnTo>
                    <a:pt x="58591" y="57092"/>
                  </a:lnTo>
                  <a:lnTo>
                    <a:pt x="65946" y="46464"/>
                  </a:lnTo>
                  <a:lnTo>
                    <a:pt x="68643" y="33439"/>
                  </a:lnTo>
                  <a:lnTo>
                    <a:pt x="65946" y="20423"/>
                  </a:lnTo>
                  <a:lnTo>
                    <a:pt x="58591" y="9794"/>
                  </a:lnTo>
                  <a:lnTo>
                    <a:pt x="47683" y="2628"/>
                  </a:lnTo>
                  <a:lnTo>
                    <a:pt x="34328" y="0"/>
                  </a:lnTo>
                  <a:close/>
                </a:path>
              </a:pathLst>
            </a:custGeom>
            <a:solidFill>
              <a:srgbClr val="4D4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083585" y="6364908"/>
              <a:ext cx="61594" cy="56515"/>
            </a:xfrm>
            <a:custGeom>
              <a:avLst/>
              <a:gdLst/>
              <a:ahLst/>
              <a:cxnLst/>
              <a:rect l="l" t="t" r="r" b="b"/>
              <a:pathLst>
                <a:path w="61594" h="56514">
                  <a:moveTo>
                    <a:pt x="17775" y="0"/>
                  </a:moveTo>
                  <a:lnTo>
                    <a:pt x="10882" y="978"/>
                  </a:lnTo>
                  <a:lnTo>
                    <a:pt x="5872" y="5154"/>
                  </a:lnTo>
                  <a:lnTo>
                    <a:pt x="0" y="13717"/>
                  </a:lnTo>
                  <a:lnTo>
                    <a:pt x="741" y="38476"/>
                  </a:lnTo>
                  <a:lnTo>
                    <a:pt x="4268" y="51144"/>
                  </a:lnTo>
                  <a:lnTo>
                    <a:pt x="13532" y="55698"/>
                  </a:lnTo>
                  <a:lnTo>
                    <a:pt x="31483" y="56110"/>
                  </a:lnTo>
                  <a:lnTo>
                    <a:pt x="47218" y="56110"/>
                  </a:lnTo>
                  <a:lnTo>
                    <a:pt x="51587" y="52630"/>
                  </a:lnTo>
                  <a:lnTo>
                    <a:pt x="57618" y="47305"/>
                  </a:lnTo>
                  <a:lnTo>
                    <a:pt x="60494" y="42797"/>
                  </a:lnTo>
                  <a:lnTo>
                    <a:pt x="60997" y="36646"/>
                  </a:lnTo>
                  <a:lnTo>
                    <a:pt x="59905" y="26392"/>
                  </a:lnTo>
                  <a:lnTo>
                    <a:pt x="29298" y="1030"/>
                  </a:lnTo>
                  <a:lnTo>
                    <a:pt x="177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109168" y="6365938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3716" y="0"/>
                  </a:moveTo>
                  <a:lnTo>
                    <a:pt x="382" y="11205"/>
                  </a:lnTo>
                  <a:lnTo>
                    <a:pt x="0" y="17446"/>
                  </a:lnTo>
                  <a:lnTo>
                    <a:pt x="3225" y="20977"/>
                  </a:lnTo>
                  <a:lnTo>
                    <a:pt x="10714" y="24053"/>
                  </a:lnTo>
                  <a:lnTo>
                    <a:pt x="27770" y="27546"/>
                  </a:lnTo>
                  <a:lnTo>
                    <a:pt x="34323" y="25361"/>
                  </a:lnTo>
                  <a:lnTo>
                    <a:pt x="31630" y="11935"/>
                  </a:lnTo>
                  <a:lnTo>
                    <a:pt x="27544" y="4818"/>
                  </a:lnTo>
                  <a:lnTo>
                    <a:pt x="19196" y="1632"/>
                  </a:lnTo>
                  <a:lnTo>
                    <a:pt x="3716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792704" y="6368135"/>
              <a:ext cx="385445" cy="527050"/>
            </a:xfrm>
            <a:custGeom>
              <a:avLst/>
              <a:gdLst/>
              <a:ahLst/>
              <a:cxnLst/>
              <a:rect l="l" t="t" r="r" b="b"/>
              <a:pathLst>
                <a:path w="385444" h="527050">
                  <a:moveTo>
                    <a:pt x="26238" y="180136"/>
                  </a:moveTo>
                  <a:lnTo>
                    <a:pt x="23761" y="177622"/>
                  </a:lnTo>
                  <a:lnTo>
                    <a:pt x="17640" y="177622"/>
                  </a:lnTo>
                  <a:lnTo>
                    <a:pt x="15163" y="180136"/>
                  </a:lnTo>
                  <a:lnTo>
                    <a:pt x="15163" y="186245"/>
                  </a:lnTo>
                  <a:lnTo>
                    <a:pt x="17640" y="188722"/>
                  </a:lnTo>
                  <a:lnTo>
                    <a:pt x="23761" y="188722"/>
                  </a:lnTo>
                  <a:lnTo>
                    <a:pt x="26238" y="186245"/>
                  </a:lnTo>
                  <a:lnTo>
                    <a:pt x="26238" y="183172"/>
                  </a:lnTo>
                  <a:lnTo>
                    <a:pt x="26238" y="180136"/>
                  </a:lnTo>
                  <a:close/>
                </a:path>
                <a:path w="385444" h="527050">
                  <a:moveTo>
                    <a:pt x="68783" y="137579"/>
                  </a:moveTo>
                  <a:lnTo>
                    <a:pt x="66306" y="135102"/>
                  </a:lnTo>
                  <a:lnTo>
                    <a:pt x="60198" y="135102"/>
                  </a:lnTo>
                  <a:lnTo>
                    <a:pt x="57708" y="137579"/>
                  </a:lnTo>
                  <a:lnTo>
                    <a:pt x="57708" y="143700"/>
                  </a:lnTo>
                  <a:lnTo>
                    <a:pt x="60198" y="146177"/>
                  </a:lnTo>
                  <a:lnTo>
                    <a:pt x="66306" y="146177"/>
                  </a:lnTo>
                  <a:lnTo>
                    <a:pt x="68783" y="143700"/>
                  </a:lnTo>
                  <a:lnTo>
                    <a:pt x="68783" y="140639"/>
                  </a:lnTo>
                  <a:lnTo>
                    <a:pt x="68783" y="137579"/>
                  </a:lnTo>
                  <a:close/>
                </a:path>
                <a:path w="385444" h="527050">
                  <a:moveTo>
                    <a:pt x="146316" y="517042"/>
                  </a:moveTo>
                  <a:lnTo>
                    <a:pt x="143852" y="514578"/>
                  </a:lnTo>
                  <a:lnTo>
                    <a:pt x="137731" y="514578"/>
                  </a:lnTo>
                  <a:lnTo>
                    <a:pt x="135242" y="517042"/>
                  </a:lnTo>
                  <a:lnTo>
                    <a:pt x="135242" y="523163"/>
                  </a:lnTo>
                  <a:lnTo>
                    <a:pt x="137731" y="525640"/>
                  </a:lnTo>
                  <a:lnTo>
                    <a:pt x="143852" y="525640"/>
                  </a:lnTo>
                  <a:lnTo>
                    <a:pt x="146316" y="523163"/>
                  </a:lnTo>
                  <a:lnTo>
                    <a:pt x="146316" y="520103"/>
                  </a:lnTo>
                  <a:lnTo>
                    <a:pt x="146316" y="517042"/>
                  </a:lnTo>
                  <a:close/>
                </a:path>
                <a:path w="385444" h="527050">
                  <a:moveTo>
                    <a:pt x="196456" y="138137"/>
                  </a:moveTo>
                  <a:lnTo>
                    <a:pt x="193967" y="135661"/>
                  </a:lnTo>
                  <a:lnTo>
                    <a:pt x="187858" y="135661"/>
                  </a:lnTo>
                  <a:lnTo>
                    <a:pt x="185381" y="138137"/>
                  </a:lnTo>
                  <a:lnTo>
                    <a:pt x="185381" y="144272"/>
                  </a:lnTo>
                  <a:lnTo>
                    <a:pt x="187858" y="146735"/>
                  </a:lnTo>
                  <a:lnTo>
                    <a:pt x="193967" y="146735"/>
                  </a:lnTo>
                  <a:lnTo>
                    <a:pt x="196456" y="144272"/>
                  </a:lnTo>
                  <a:lnTo>
                    <a:pt x="196456" y="141211"/>
                  </a:lnTo>
                  <a:lnTo>
                    <a:pt x="196456" y="138137"/>
                  </a:lnTo>
                  <a:close/>
                </a:path>
                <a:path w="385444" h="527050">
                  <a:moveTo>
                    <a:pt x="247738" y="518210"/>
                  </a:moveTo>
                  <a:lnTo>
                    <a:pt x="245275" y="515747"/>
                  </a:lnTo>
                  <a:lnTo>
                    <a:pt x="239166" y="515747"/>
                  </a:lnTo>
                  <a:lnTo>
                    <a:pt x="236677" y="518210"/>
                  </a:lnTo>
                  <a:lnTo>
                    <a:pt x="236677" y="524319"/>
                  </a:lnTo>
                  <a:lnTo>
                    <a:pt x="239166" y="526834"/>
                  </a:lnTo>
                  <a:lnTo>
                    <a:pt x="245275" y="526834"/>
                  </a:lnTo>
                  <a:lnTo>
                    <a:pt x="247738" y="524319"/>
                  </a:lnTo>
                  <a:lnTo>
                    <a:pt x="247738" y="521271"/>
                  </a:lnTo>
                  <a:lnTo>
                    <a:pt x="247738" y="518210"/>
                  </a:lnTo>
                  <a:close/>
                </a:path>
                <a:path w="385444" h="527050">
                  <a:moveTo>
                    <a:pt x="325856" y="136690"/>
                  </a:moveTo>
                  <a:lnTo>
                    <a:pt x="323380" y="134200"/>
                  </a:lnTo>
                  <a:lnTo>
                    <a:pt x="317271" y="134200"/>
                  </a:lnTo>
                  <a:lnTo>
                    <a:pt x="314782" y="136690"/>
                  </a:lnTo>
                  <a:lnTo>
                    <a:pt x="314782" y="142798"/>
                  </a:lnTo>
                  <a:lnTo>
                    <a:pt x="317271" y="145313"/>
                  </a:lnTo>
                  <a:lnTo>
                    <a:pt x="323380" y="145313"/>
                  </a:lnTo>
                  <a:lnTo>
                    <a:pt x="325856" y="142798"/>
                  </a:lnTo>
                  <a:lnTo>
                    <a:pt x="325856" y="139750"/>
                  </a:lnTo>
                  <a:lnTo>
                    <a:pt x="325856" y="136690"/>
                  </a:lnTo>
                  <a:close/>
                </a:path>
                <a:path w="385444" h="527050">
                  <a:moveTo>
                    <a:pt x="348145" y="15735"/>
                  </a:moveTo>
                  <a:lnTo>
                    <a:pt x="344119" y="7874"/>
                  </a:lnTo>
                  <a:lnTo>
                    <a:pt x="340499" y="3606"/>
                  </a:lnTo>
                  <a:lnTo>
                    <a:pt x="335241" y="1485"/>
                  </a:lnTo>
                  <a:lnTo>
                    <a:pt x="326301" y="0"/>
                  </a:lnTo>
                  <a:lnTo>
                    <a:pt x="332295" y="10337"/>
                  </a:lnTo>
                  <a:lnTo>
                    <a:pt x="336575" y="15417"/>
                  </a:lnTo>
                  <a:lnTo>
                    <a:pt x="341172" y="16725"/>
                  </a:lnTo>
                  <a:lnTo>
                    <a:pt x="348145" y="15735"/>
                  </a:lnTo>
                  <a:close/>
                </a:path>
                <a:path w="385444" h="527050">
                  <a:moveTo>
                    <a:pt x="372491" y="178943"/>
                  </a:moveTo>
                  <a:lnTo>
                    <a:pt x="370014" y="176479"/>
                  </a:lnTo>
                  <a:lnTo>
                    <a:pt x="363893" y="176479"/>
                  </a:lnTo>
                  <a:lnTo>
                    <a:pt x="361429" y="178943"/>
                  </a:lnTo>
                  <a:lnTo>
                    <a:pt x="361429" y="185064"/>
                  </a:lnTo>
                  <a:lnTo>
                    <a:pt x="363893" y="187540"/>
                  </a:lnTo>
                  <a:lnTo>
                    <a:pt x="370014" y="187540"/>
                  </a:lnTo>
                  <a:lnTo>
                    <a:pt x="372491" y="185064"/>
                  </a:lnTo>
                  <a:lnTo>
                    <a:pt x="372491" y="182029"/>
                  </a:lnTo>
                  <a:lnTo>
                    <a:pt x="372491" y="178943"/>
                  </a:lnTo>
                  <a:close/>
                </a:path>
                <a:path w="385444" h="527050">
                  <a:moveTo>
                    <a:pt x="385038" y="155486"/>
                  </a:moveTo>
                  <a:lnTo>
                    <a:pt x="0" y="155219"/>
                  </a:lnTo>
                  <a:lnTo>
                    <a:pt x="0" y="158407"/>
                  </a:lnTo>
                  <a:lnTo>
                    <a:pt x="385038" y="157251"/>
                  </a:lnTo>
                  <a:lnTo>
                    <a:pt x="385038" y="1554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2829064" y="653440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3075" y="0"/>
                  </a:moveTo>
                  <a:lnTo>
                    <a:pt x="6667" y="0"/>
                  </a:lnTo>
                  <a:lnTo>
                    <a:pt x="0" y="6642"/>
                  </a:lnTo>
                  <a:lnTo>
                    <a:pt x="0" y="23101"/>
                  </a:lnTo>
                  <a:lnTo>
                    <a:pt x="6667" y="29743"/>
                  </a:lnTo>
                  <a:lnTo>
                    <a:pt x="23075" y="29743"/>
                  </a:lnTo>
                  <a:lnTo>
                    <a:pt x="29730" y="23101"/>
                  </a:lnTo>
                  <a:lnTo>
                    <a:pt x="29730" y="14871"/>
                  </a:lnTo>
                  <a:lnTo>
                    <a:pt x="29730" y="6642"/>
                  </a:lnTo>
                  <a:lnTo>
                    <a:pt x="23075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2831680" y="6537477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19011" y="0"/>
                  </a:moveTo>
                  <a:lnTo>
                    <a:pt x="5486" y="0"/>
                  </a:lnTo>
                  <a:lnTo>
                    <a:pt x="0" y="5270"/>
                  </a:lnTo>
                  <a:lnTo>
                    <a:pt x="0" y="18300"/>
                  </a:lnTo>
                  <a:lnTo>
                    <a:pt x="5486" y="23596"/>
                  </a:lnTo>
                  <a:lnTo>
                    <a:pt x="19011" y="23596"/>
                  </a:lnTo>
                  <a:lnTo>
                    <a:pt x="24498" y="18300"/>
                  </a:lnTo>
                  <a:lnTo>
                    <a:pt x="24498" y="11798"/>
                  </a:lnTo>
                  <a:lnTo>
                    <a:pt x="24498" y="5270"/>
                  </a:lnTo>
                  <a:lnTo>
                    <a:pt x="19011" y="0"/>
                  </a:lnTo>
                  <a:close/>
                </a:path>
              </a:pathLst>
            </a:custGeom>
            <a:solidFill>
              <a:srgbClr val="D5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2831680" y="6537477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24498" y="11798"/>
                  </a:moveTo>
                  <a:lnTo>
                    <a:pt x="24498" y="18300"/>
                  </a:lnTo>
                  <a:lnTo>
                    <a:pt x="19011" y="23596"/>
                  </a:lnTo>
                  <a:lnTo>
                    <a:pt x="12255" y="23596"/>
                  </a:lnTo>
                  <a:lnTo>
                    <a:pt x="5486" y="23596"/>
                  </a:lnTo>
                  <a:lnTo>
                    <a:pt x="0" y="18300"/>
                  </a:lnTo>
                  <a:lnTo>
                    <a:pt x="0" y="11798"/>
                  </a:lnTo>
                  <a:lnTo>
                    <a:pt x="0" y="5270"/>
                  </a:lnTo>
                  <a:lnTo>
                    <a:pt x="5486" y="0"/>
                  </a:lnTo>
                  <a:lnTo>
                    <a:pt x="12255" y="0"/>
                  </a:lnTo>
                  <a:lnTo>
                    <a:pt x="19011" y="0"/>
                  </a:lnTo>
                  <a:lnTo>
                    <a:pt x="24498" y="5270"/>
                  </a:lnTo>
                  <a:lnTo>
                    <a:pt x="24498" y="117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2832785" y="6547078"/>
              <a:ext cx="22860" cy="4445"/>
            </a:xfrm>
            <a:custGeom>
              <a:avLst/>
              <a:gdLst/>
              <a:ahLst/>
              <a:cxnLst/>
              <a:rect l="l" t="t" r="r" b="b"/>
              <a:pathLst>
                <a:path w="22860" h="4445">
                  <a:moveTo>
                    <a:pt x="17310" y="0"/>
                  </a:moveTo>
                  <a:lnTo>
                    <a:pt x="4978" y="0"/>
                  </a:lnTo>
                  <a:lnTo>
                    <a:pt x="0" y="990"/>
                  </a:lnTo>
                  <a:lnTo>
                    <a:pt x="0" y="3416"/>
                  </a:lnTo>
                  <a:lnTo>
                    <a:pt x="4978" y="4381"/>
                  </a:lnTo>
                  <a:lnTo>
                    <a:pt x="17310" y="4381"/>
                  </a:lnTo>
                  <a:lnTo>
                    <a:pt x="22301" y="3416"/>
                  </a:lnTo>
                  <a:lnTo>
                    <a:pt x="22301" y="2197"/>
                  </a:lnTo>
                  <a:lnTo>
                    <a:pt x="22301" y="990"/>
                  </a:lnTo>
                  <a:lnTo>
                    <a:pt x="17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2968396" y="653323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3063" y="0"/>
                  </a:moveTo>
                  <a:lnTo>
                    <a:pt x="6642" y="0"/>
                  </a:lnTo>
                  <a:lnTo>
                    <a:pt x="0" y="6680"/>
                  </a:lnTo>
                  <a:lnTo>
                    <a:pt x="0" y="23088"/>
                  </a:lnTo>
                  <a:lnTo>
                    <a:pt x="6642" y="29743"/>
                  </a:lnTo>
                  <a:lnTo>
                    <a:pt x="23063" y="29743"/>
                  </a:lnTo>
                  <a:lnTo>
                    <a:pt x="29718" y="23088"/>
                  </a:lnTo>
                  <a:lnTo>
                    <a:pt x="29718" y="14871"/>
                  </a:lnTo>
                  <a:lnTo>
                    <a:pt x="29718" y="6680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2971012" y="6536296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18999" y="0"/>
                  </a:moveTo>
                  <a:lnTo>
                    <a:pt x="5473" y="0"/>
                  </a:lnTo>
                  <a:lnTo>
                    <a:pt x="0" y="5295"/>
                  </a:lnTo>
                  <a:lnTo>
                    <a:pt x="0" y="18338"/>
                  </a:lnTo>
                  <a:lnTo>
                    <a:pt x="5473" y="23622"/>
                  </a:lnTo>
                  <a:lnTo>
                    <a:pt x="18999" y="23622"/>
                  </a:lnTo>
                  <a:lnTo>
                    <a:pt x="24472" y="18338"/>
                  </a:lnTo>
                  <a:lnTo>
                    <a:pt x="24472" y="11811"/>
                  </a:lnTo>
                  <a:lnTo>
                    <a:pt x="24472" y="5295"/>
                  </a:lnTo>
                  <a:lnTo>
                    <a:pt x="18999" y="0"/>
                  </a:lnTo>
                  <a:close/>
                </a:path>
              </a:pathLst>
            </a:custGeom>
            <a:solidFill>
              <a:srgbClr val="D5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2971012" y="6536296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24472" y="11811"/>
                  </a:moveTo>
                  <a:lnTo>
                    <a:pt x="24472" y="18338"/>
                  </a:lnTo>
                  <a:lnTo>
                    <a:pt x="18999" y="23622"/>
                  </a:lnTo>
                  <a:lnTo>
                    <a:pt x="12242" y="23622"/>
                  </a:lnTo>
                  <a:lnTo>
                    <a:pt x="5473" y="23622"/>
                  </a:lnTo>
                  <a:lnTo>
                    <a:pt x="0" y="18338"/>
                  </a:lnTo>
                  <a:lnTo>
                    <a:pt x="0" y="11811"/>
                  </a:lnTo>
                  <a:lnTo>
                    <a:pt x="0" y="5295"/>
                  </a:lnTo>
                  <a:lnTo>
                    <a:pt x="5473" y="0"/>
                  </a:lnTo>
                  <a:lnTo>
                    <a:pt x="12242" y="0"/>
                  </a:lnTo>
                  <a:lnTo>
                    <a:pt x="18999" y="0"/>
                  </a:lnTo>
                  <a:lnTo>
                    <a:pt x="24472" y="5295"/>
                  </a:lnTo>
                  <a:lnTo>
                    <a:pt x="24472" y="1181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2972104" y="6545922"/>
              <a:ext cx="22860" cy="4445"/>
            </a:xfrm>
            <a:custGeom>
              <a:avLst/>
              <a:gdLst/>
              <a:ahLst/>
              <a:cxnLst/>
              <a:rect l="l" t="t" r="r" b="b"/>
              <a:pathLst>
                <a:path w="22860" h="4445">
                  <a:moveTo>
                    <a:pt x="17297" y="0"/>
                  </a:moveTo>
                  <a:lnTo>
                    <a:pt x="4991" y="0"/>
                  </a:lnTo>
                  <a:lnTo>
                    <a:pt x="0" y="977"/>
                  </a:lnTo>
                  <a:lnTo>
                    <a:pt x="0" y="3390"/>
                  </a:lnTo>
                  <a:lnTo>
                    <a:pt x="4991" y="4381"/>
                  </a:lnTo>
                  <a:lnTo>
                    <a:pt x="17297" y="4381"/>
                  </a:lnTo>
                  <a:lnTo>
                    <a:pt x="22288" y="3390"/>
                  </a:lnTo>
                  <a:lnTo>
                    <a:pt x="22288" y="2184"/>
                  </a:lnTo>
                  <a:lnTo>
                    <a:pt x="22288" y="977"/>
                  </a:lnTo>
                  <a:lnTo>
                    <a:pt x="17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111792" y="653501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3075" y="0"/>
                  </a:moveTo>
                  <a:lnTo>
                    <a:pt x="6654" y="0"/>
                  </a:lnTo>
                  <a:lnTo>
                    <a:pt x="0" y="6642"/>
                  </a:lnTo>
                  <a:lnTo>
                    <a:pt x="0" y="23050"/>
                  </a:lnTo>
                  <a:lnTo>
                    <a:pt x="6654" y="29705"/>
                  </a:lnTo>
                  <a:lnTo>
                    <a:pt x="23075" y="29705"/>
                  </a:lnTo>
                  <a:lnTo>
                    <a:pt x="29730" y="23050"/>
                  </a:lnTo>
                  <a:lnTo>
                    <a:pt x="29730" y="14846"/>
                  </a:lnTo>
                  <a:lnTo>
                    <a:pt x="29730" y="6642"/>
                  </a:lnTo>
                  <a:lnTo>
                    <a:pt x="23075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114408" y="6538036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18999" y="0"/>
                  </a:moveTo>
                  <a:lnTo>
                    <a:pt x="5486" y="0"/>
                  </a:lnTo>
                  <a:lnTo>
                    <a:pt x="0" y="5295"/>
                  </a:lnTo>
                  <a:lnTo>
                    <a:pt x="0" y="18326"/>
                  </a:lnTo>
                  <a:lnTo>
                    <a:pt x="5486" y="23621"/>
                  </a:lnTo>
                  <a:lnTo>
                    <a:pt x="18999" y="23621"/>
                  </a:lnTo>
                  <a:lnTo>
                    <a:pt x="24485" y="18326"/>
                  </a:lnTo>
                  <a:lnTo>
                    <a:pt x="24485" y="11823"/>
                  </a:lnTo>
                  <a:lnTo>
                    <a:pt x="24485" y="5295"/>
                  </a:lnTo>
                  <a:lnTo>
                    <a:pt x="18999" y="0"/>
                  </a:lnTo>
                  <a:close/>
                </a:path>
              </a:pathLst>
            </a:custGeom>
            <a:solidFill>
              <a:srgbClr val="D5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114408" y="6538036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24485" y="11823"/>
                  </a:moveTo>
                  <a:lnTo>
                    <a:pt x="24485" y="18326"/>
                  </a:lnTo>
                  <a:lnTo>
                    <a:pt x="18999" y="23621"/>
                  </a:lnTo>
                  <a:lnTo>
                    <a:pt x="12255" y="23621"/>
                  </a:lnTo>
                  <a:lnTo>
                    <a:pt x="5486" y="23621"/>
                  </a:lnTo>
                  <a:lnTo>
                    <a:pt x="0" y="18326"/>
                  </a:lnTo>
                  <a:lnTo>
                    <a:pt x="0" y="11823"/>
                  </a:lnTo>
                  <a:lnTo>
                    <a:pt x="0" y="5295"/>
                  </a:lnTo>
                  <a:lnTo>
                    <a:pt x="5486" y="0"/>
                  </a:lnTo>
                  <a:lnTo>
                    <a:pt x="12255" y="0"/>
                  </a:lnTo>
                  <a:lnTo>
                    <a:pt x="18999" y="0"/>
                  </a:lnTo>
                  <a:lnTo>
                    <a:pt x="24485" y="5295"/>
                  </a:lnTo>
                  <a:lnTo>
                    <a:pt x="24485" y="118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115513" y="6547662"/>
              <a:ext cx="22860" cy="4445"/>
            </a:xfrm>
            <a:custGeom>
              <a:avLst/>
              <a:gdLst/>
              <a:ahLst/>
              <a:cxnLst/>
              <a:rect l="l" t="t" r="r" b="b"/>
              <a:pathLst>
                <a:path w="22860" h="4445">
                  <a:moveTo>
                    <a:pt x="17297" y="0"/>
                  </a:moveTo>
                  <a:lnTo>
                    <a:pt x="4978" y="0"/>
                  </a:lnTo>
                  <a:lnTo>
                    <a:pt x="0" y="977"/>
                  </a:lnTo>
                  <a:lnTo>
                    <a:pt x="0" y="3390"/>
                  </a:lnTo>
                  <a:lnTo>
                    <a:pt x="4978" y="4381"/>
                  </a:lnTo>
                  <a:lnTo>
                    <a:pt x="17297" y="4381"/>
                  </a:lnTo>
                  <a:lnTo>
                    <a:pt x="22288" y="3390"/>
                  </a:lnTo>
                  <a:lnTo>
                    <a:pt x="22288" y="2197"/>
                  </a:lnTo>
                  <a:lnTo>
                    <a:pt x="22288" y="977"/>
                  </a:lnTo>
                  <a:lnTo>
                    <a:pt x="17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891510" y="6630314"/>
              <a:ext cx="177800" cy="248285"/>
            </a:xfrm>
            <a:custGeom>
              <a:avLst/>
              <a:gdLst/>
              <a:ahLst/>
              <a:cxnLst/>
              <a:rect l="l" t="t" r="r" b="b"/>
              <a:pathLst>
                <a:path w="177800" h="248284">
                  <a:moveTo>
                    <a:pt x="176631" y="0"/>
                  </a:moveTo>
                  <a:lnTo>
                    <a:pt x="0" y="1727"/>
                  </a:lnTo>
                  <a:lnTo>
                    <a:pt x="2336" y="247154"/>
                  </a:lnTo>
                  <a:lnTo>
                    <a:pt x="177215" y="247738"/>
                  </a:lnTo>
                  <a:lnTo>
                    <a:pt x="176631" y="0"/>
                  </a:lnTo>
                  <a:close/>
                </a:path>
              </a:pathLst>
            </a:custGeom>
            <a:solidFill>
              <a:srgbClr val="B3B5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2892679" y="6637286"/>
              <a:ext cx="171450" cy="635"/>
            </a:xfrm>
            <a:custGeom>
              <a:avLst/>
              <a:gdLst/>
              <a:ahLst/>
              <a:cxnLst/>
              <a:rect l="l" t="t" r="r" b="b"/>
              <a:pathLst>
                <a:path w="171450" h="634">
                  <a:moveTo>
                    <a:pt x="0" y="0"/>
                  </a:moveTo>
                  <a:lnTo>
                    <a:pt x="171373" y="58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2919501" y="6658279"/>
              <a:ext cx="118745" cy="199390"/>
            </a:xfrm>
            <a:custGeom>
              <a:avLst/>
              <a:gdLst/>
              <a:ahLst/>
              <a:cxnLst/>
              <a:rect l="l" t="t" r="r" b="b"/>
              <a:pathLst>
                <a:path w="118744" h="199390">
                  <a:moveTo>
                    <a:pt x="118732" y="6350"/>
                  </a:moveTo>
                  <a:lnTo>
                    <a:pt x="116293" y="6350"/>
                  </a:lnTo>
                  <a:lnTo>
                    <a:pt x="116293" y="5080"/>
                  </a:lnTo>
                  <a:lnTo>
                    <a:pt x="105498" y="5080"/>
                  </a:lnTo>
                  <a:lnTo>
                    <a:pt x="105498" y="0"/>
                  </a:lnTo>
                  <a:lnTo>
                    <a:pt x="17487" y="0"/>
                  </a:lnTo>
                  <a:lnTo>
                    <a:pt x="17487" y="5080"/>
                  </a:lnTo>
                  <a:lnTo>
                    <a:pt x="4330" y="5080"/>
                  </a:lnTo>
                  <a:lnTo>
                    <a:pt x="4330" y="6350"/>
                  </a:lnTo>
                  <a:lnTo>
                    <a:pt x="2908" y="6350"/>
                  </a:lnTo>
                  <a:lnTo>
                    <a:pt x="2908" y="123190"/>
                  </a:lnTo>
                  <a:lnTo>
                    <a:pt x="2324" y="123190"/>
                  </a:lnTo>
                  <a:lnTo>
                    <a:pt x="2324" y="152400"/>
                  </a:lnTo>
                  <a:lnTo>
                    <a:pt x="292" y="152400"/>
                  </a:lnTo>
                  <a:lnTo>
                    <a:pt x="292" y="16764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14541" y="198120"/>
                  </a:lnTo>
                  <a:lnTo>
                    <a:pt x="114541" y="199390"/>
                  </a:lnTo>
                  <a:lnTo>
                    <a:pt x="118325" y="199390"/>
                  </a:lnTo>
                  <a:lnTo>
                    <a:pt x="118325" y="198120"/>
                  </a:lnTo>
                  <a:lnTo>
                    <a:pt x="118364" y="167640"/>
                  </a:lnTo>
                  <a:lnTo>
                    <a:pt x="118440" y="152400"/>
                  </a:lnTo>
                  <a:lnTo>
                    <a:pt x="118503" y="123190"/>
                  </a:lnTo>
                  <a:lnTo>
                    <a:pt x="118732" y="123190"/>
                  </a:lnTo>
                  <a:lnTo>
                    <a:pt x="118732" y="63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918333" y="6658280"/>
              <a:ext cx="120650" cy="199390"/>
            </a:xfrm>
            <a:custGeom>
              <a:avLst/>
              <a:gdLst/>
              <a:ahLst/>
              <a:cxnLst/>
              <a:rect l="l" t="t" r="r" b="b"/>
              <a:pathLst>
                <a:path w="120650" h="199390">
                  <a:moveTo>
                    <a:pt x="18656" y="0"/>
                  </a:moveTo>
                  <a:lnTo>
                    <a:pt x="18656" y="4660"/>
                  </a:lnTo>
                  <a:lnTo>
                    <a:pt x="4076" y="5829"/>
                  </a:lnTo>
                  <a:lnTo>
                    <a:pt x="4076" y="123583"/>
                  </a:lnTo>
                  <a:lnTo>
                    <a:pt x="2920" y="152158"/>
                  </a:lnTo>
                  <a:lnTo>
                    <a:pt x="0" y="167906"/>
                  </a:lnTo>
                  <a:lnTo>
                    <a:pt x="2324" y="197612"/>
                  </a:lnTo>
                  <a:lnTo>
                    <a:pt x="119494" y="198793"/>
                  </a:lnTo>
                  <a:lnTo>
                    <a:pt x="120091" y="5829"/>
                  </a:lnTo>
                  <a:lnTo>
                    <a:pt x="106667" y="5245"/>
                  </a:lnTo>
                  <a:lnTo>
                    <a:pt x="106667" y="584"/>
                  </a:lnTo>
                  <a:lnTo>
                    <a:pt x="18656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924746" y="6664692"/>
              <a:ext cx="113030" cy="76200"/>
            </a:xfrm>
            <a:custGeom>
              <a:avLst/>
              <a:gdLst/>
              <a:ahLst/>
              <a:cxnLst/>
              <a:rect l="l" t="t" r="r" b="b"/>
              <a:pathLst>
                <a:path w="113030" h="76200">
                  <a:moveTo>
                    <a:pt x="0" y="74625"/>
                  </a:moveTo>
                  <a:lnTo>
                    <a:pt x="584" y="75781"/>
                  </a:lnTo>
                  <a:lnTo>
                    <a:pt x="631" y="74628"/>
                  </a:lnTo>
                  <a:lnTo>
                    <a:pt x="0" y="74625"/>
                  </a:lnTo>
                  <a:close/>
                </a:path>
                <a:path w="113030" h="76200">
                  <a:moveTo>
                    <a:pt x="85140" y="0"/>
                  </a:moveTo>
                  <a:lnTo>
                    <a:pt x="48814" y="222"/>
                  </a:lnTo>
                  <a:lnTo>
                    <a:pt x="17081" y="2959"/>
                  </a:lnTo>
                  <a:lnTo>
                    <a:pt x="3492" y="4661"/>
                  </a:lnTo>
                  <a:lnTo>
                    <a:pt x="631" y="74628"/>
                  </a:lnTo>
                  <a:lnTo>
                    <a:pt x="110744" y="75209"/>
                  </a:lnTo>
                  <a:lnTo>
                    <a:pt x="112509" y="5842"/>
                  </a:lnTo>
                  <a:lnTo>
                    <a:pt x="85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920072" y="6824446"/>
              <a:ext cx="118110" cy="33020"/>
            </a:xfrm>
            <a:custGeom>
              <a:avLst/>
              <a:gdLst/>
              <a:ahLst/>
              <a:cxnLst/>
              <a:rect l="l" t="t" r="r" b="b"/>
              <a:pathLst>
                <a:path w="118110" h="33020">
                  <a:moveTo>
                    <a:pt x="0" y="0"/>
                  </a:moveTo>
                  <a:lnTo>
                    <a:pt x="104927" y="1739"/>
                  </a:lnTo>
                  <a:lnTo>
                    <a:pt x="117754" y="32626"/>
                  </a:lnTo>
                </a:path>
              </a:pathLst>
            </a:custGeom>
            <a:ln w="317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800286" y="6632651"/>
              <a:ext cx="83185" cy="85725"/>
            </a:xfrm>
            <a:custGeom>
              <a:avLst/>
              <a:gdLst/>
              <a:ahLst/>
              <a:cxnLst/>
              <a:rect l="l" t="t" r="r" b="b"/>
              <a:pathLst>
                <a:path w="83185" h="85725">
                  <a:moveTo>
                    <a:pt x="81318" y="0"/>
                  </a:moveTo>
                  <a:lnTo>
                    <a:pt x="0" y="850"/>
                  </a:lnTo>
                  <a:lnTo>
                    <a:pt x="1739" y="83921"/>
                  </a:lnTo>
                  <a:lnTo>
                    <a:pt x="83070" y="85674"/>
                  </a:lnTo>
                  <a:lnTo>
                    <a:pt x="81318" y="0"/>
                  </a:lnTo>
                  <a:close/>
                </a:path>
              </a:pathLst>
            </a:custGeom>
            <a:solidFill>
              <a:srgbClr val="909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2882036" y="6910539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5">
                  <a:moveTo>
                    <a:pt x="24206" y="0"/>
                  </a:moveTo>
                  <a:lnTo>
                    <a:pt x="0" y="0"/>
                  </a:lnTo>
                  <a:lnTo>
                    <a:pt x="0" y="24193"/>
                  </a:lnTo>
                  <a:lnTo>
                    <a:pt x="24206" y="24193"/>
                  </a:lnTo>
                  <a:lnTo>
                    <a:pt x="242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885630" y="6915455"/>
              <a:ext cx="17145" cy="14604"/>
            </a:xfrm>
            <a:custGeom>
              <a:avLst/>
              <a:gdLst/>
              <a:ahLst/>
              <a:cxnLst/>
              <a:rect l="l" t="t" r="r" b="b"/>
              <a:pathLst>
                <a:path w="17144" h="14604">
                  <a:moveTo>
                    <a:pt x="17005" y="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17005" y="14376"/>
                  </a:lnTo>
                  <a:lnTo>
                    <a:pt x="17005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025000" y="6911568"/>
              <a:ext cx="102870" cy="25400"/>
            </a:xfrm>
            <a:custGeom>
              <a:avLst/>
              <a:gdLst/>
              <a:ahLst/>
              <a:cxnLst/>
              <a:rect l="l" t="t" r="r" b="b"/>
              <a:pathLst>
                <a:path w="102869" h="25400">
                  <a:moveTo>
                    <a:pt x="102311" y="0"/>
                  </a:moveTo>
                  <a:lnTo>
                    <a:pt x="0" y="0"/>
                  </a:lnTo>
                  <a:lnTo>
                    <a:pt x="876" y="25361"/>
                  </a:lnTo>
                  <a:lnTo>
                    <a:pt x="101434" y="25361"/>
                  </a:lnTo>
                  <a:lnTo>
                    <a:pt x="1023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031998" y="6911568"/>
              <a:ext cx="92075" cy="18415"/>
            </a:xfrm>
            <a:custGeom>
              <a:avLst/>
              <a:gdLst/>
              <a:ahLst/>
              <a:cxnLst/>
              <a:rect l="l" t="t" r="r" b="b"/>
              <a:pathLst>
                <a:path w="92075" h="18415">
                  <a:moveTo>
                    <a:pt x="91808" y="0"/>
                  </a:moveTo>
                  <a:lnTo>
                    <a:pt x="0" y="1739"/>
                  </a:lnTo>
                  <a:lnTo>
                    <a:pt x="0" y="18364"/>
                  </a:lnTo>
                  <a:lnTo>
                    <a:pt x="91808" y="18364"/>
                  </a:lnTo>
                  <a:lnTo>
                    <a:pt x="91808" y="0"/>
                  </a:lnTo>
                  <a:close/>
                </a:path>
              </a:pathLst>
            </a:custGeom>
            <a:solidFill>
              <a:srgbClr val="A8AA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15437" y="6960298"/>
              <a:ext cx="333146" cy="117119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71432" y="6281559"/>
              <a:ext cx="73012" cy="224713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2774492" y="6503238"/>
              <a:ext cx="20955" cy="532765"/>
            </a:xfrm>
            <a:custGeom>
              <a:avLst/>
              <a:gdLst/>
              <a:ahLst/>
              <a:cxnLst/>
              <a:rect l="l" t="t" r="r" b="b"/>
              <a:pathLst>
                <a:path w="20955" h="532765">
                  <a:moveTo>
                    <a:pt x="5676" y="0"/>
                  </a:moveTo>
                  <a:lnTo>
                    <a:pt x="6985" y="392150"/>
                  </a:lnTo>
                  <a:lnTo>
                    <a:pt x="10922" y="393903"/>
                  </a:lnTo>
                  <a:lnTo>
                    <a:pt x="11811" y="404825"/>
                  </a:lnTo>
                  <a:lnTo>
                    <a:pt x="10490" y="410070"/>
                  </a:lnTo>
                  <a:lnTo>
                    <a:pt x="10401" y="416506"/>
                  </a:lnTo>
                  <a:lnTo>
                    <a:pt x="9780" y="423889"/>
                  </a:lnTo>
                  <a:lnTo>
                    <a:pt x="8095" y="436932"/>
                  </a:lnTo>
                  <a:lnTo>
                    <a:pt x="4813" y="460349"/>
                  </a:lnTo>
                  <a:lnTo>
                    <a:pt x="2820" y="473024"/>
                  </a:lnTo>
                  <a:lnTo>
                    <a:pt x="1582" y="482538"/>
                  </a:lnTo>
                  <a:lnTo>
                    <a:pt x="811" y="492205"/>
                  </a:lnTo>
                  <a:lnTo>
                    <a:pt x="0" y="506717"/>
                  </a:lnTo>
                  <a:lnTo>
                    <a:pt x="379" y="513735"/>
                  </a:lnTo>
                  <a:lnTo>
                    <a:pt x="1416" y="518667"/>
                  </a:lnTo>
                  <a:lnTo>
                    <a:pt x="3929" y="523848"/>
                  </a:lnTo>
                  <a:lnTo>
                    <a:pt x="8737" y="531609"/>
                  </a:lnTo>
                  <a:lnTo>
                    <a:pt x="19659" y="532498"/>
                  </a:lnTo>
                  <a:lnTo>
                    <a:pt x="20548" y="528993"/>
                  </a:lnTo>
                  <a:lnTo>
                    <a:pt x="15260" y="527981"/>
                  </a:lnTo>
                  <a:lnTo>
                    <a:pt x="12679" y="524138"/>
                  </a:lnTo>
                  <a:lnTo>
                    <a:pt x="12067" y="514309"/>
                  </a:lnTo>
                  <a:lnTo>
                    <a:pt x="12687" y="495338"/>
                  </a:lnTo>
                  <a:lnTo>
                    <a:pt x="17919" y="495338"/>
                  </a:lnTo>
                  <a:lnTo>
                    <a:pt x="17487" y="473913"/>
                  </a:lnTo>
                  <a:lnTo>
                    <a:pt x="20116" y="473024"/>
                  </a:lnTo>
                  <a:lnTo>
                    <a:pt x="16179" y="138150"/>
                  </a:lnTo>
                  <a:lnTo>
                    <a:pt x="19240" y="7861"/>
                  </a:lnTo>
                  <a:lnTo>
                    <a:pt x="19240" y="3035"/>
                  </a:lnTo>
                  <a:lnTo>
                    <a:pt x="56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786310" y="6976262"/>
              <a:ext cx="8890" cy="56515"/>
            </a:xfrm>
            <a:custGeom>
              <a:avLst/>
              <a:gdLst/>
              <a:ahLst/>
              <a:cxnLst/>
              <a:rect l="l" t="t" r="r" b="b"/>
              <a:pathLst>
                <a:path w="8889" h="56515">
                  <a:moveTo>
                    <a:pt x="8299" y="0"/>
                  </a:moveTo>
                  <a:lnTo>
                    <a:pt x="5670" y="888"/>
                  </a:lnTo>
                  <a:lnTo>
                    <a:pt x="6102" y="22313"/>
                  </a:lnTo>
                  <a:lnTo>
                    <a:pt x="870" y="22313"/>
                  </a:lnTo>
                  <a:lnTo>
                    <a:pt x="0" y="42749"/>
                  </a:lnTo>
                  <a:lnTo>
                    <a:pt x="528" y="53066"/>
                  </a:lnTo>
                  <a:lnTo>
                    <a:pt x="3193" y="56421"/>
                  </a:lnTo>
                  <a:lnTo>
                    <a:pt x="8731" y="55968"/>
                  </a:lnTo>
                  <a:lnTo>
                    <a:pt x="82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9" name="object 3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27388" y="7069404"/>
              <a:ext cx="120038" cy="172731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87548" y="7069404"/>
              <a:ext cx="88123" cy="172731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15945" y="7111352"/>
              <a:ext cx="73217" cy="140035"/>
            </a:xfrm>
            <a:prstGeom prst="rect">
              <a:avLst/>
            </a:prstGeom>
          </p:spPr>
        </p:pic>
      </p:grpSp>
      <p:sp>
        <p:nvSpPr>
          <p:cNvPr id="382" name="object 382"/>
          <p:cNvSpPr txBox="1"/>
          <p:nvPr/>
        </p:nvSpPr>
        <p:spPr>
          <a:xfrm>
            <a:off x="5761990" y="491553"/>
            <a:ext cx="1422400" cy="3829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Autobús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rápido</a:t>
            </a:r>
            <a:r>
              <a:rPr sz="8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Tahoma"/>
                <a:cs typeface="Tahoma"/>
              </a:rPr>
              <a:t>multimotor</a:t>
            </a:r>
            <a:endParaRPr sz="800"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Sistema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endParaRPr sz="850">
              <a:latin typeface="Tahoma"/>
              <a:cs typeface="Tahoma"/>
            </a:endParaRPr>
          </a:p>
        </p:txBody>
      </p:sp>
      <p:sp>
        <p:nvSpPr>
          <p:cNvPr id="395" name="object 395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383" name="object 383"/>
          <p:cNvSpPr txBox="1"/>
          <p:nvPr/>
        </p:nvSpPr>
        <p:spPr>
          <a:xfrm>
            <a:off x="7957752" y="483261"/>
            <a:ext cx="3836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enfoques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 aplicables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paneles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adaptadores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Sistema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850" b="1" spc="-2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Tahoma"/>
                <a:cs typeface="Tahoma"/>
              </a:rPr>
              <a:t>multimotor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bus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rápido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7957785" y="1214779"/>
            <a:ext cx="4151629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2895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Fast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Bus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barras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trifásicas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cables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perforación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orificios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Fast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Bus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nuevo para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caber 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tramo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Fast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Bus.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ejes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7371379" y="2982643"/>
            <a:ext cx="981075" cy="20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Adaptador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barra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colectora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60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endParaRPr sz="400">
              <a:latin typeface="Microsoft Sans Serif"/>
              <a:cs typeface="Microsoft Sans Serif"/>
            </a:endParaRPr>
          </a:p>
          <a:p>
            <a:pPr marL="7620" algn="ctr">
              <a:spcBef>
                <a:spcPts val="38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10056215" y="2925531"/>
            <a:ext cx="11734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645">
              <a:lnSpc>
                <a:spcPct val="145500"/>
              </a:lnSpc>
              <a:spcBef>
                <a:spcPts val="10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Adaptador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barra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colectora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550" spc="-1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60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5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resorte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6550654" y="3634931"/>
            <a:ext cx="983615" cy="36131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Protector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arranque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00">
              <a:latin typeface="Microsoft Sans Serif"/>
              <a:cs typeface="Microsoft Sans Serif"/>
            </a:endParaRPr>
          </a:p>
          <a:p>
            <a:pPr marL="51435" algn="ctr">
              <a:spcBef>
                <a:spcPts val="16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Talla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S00/S0</a:t>
            </a:r>
            <a:endParaRPr sz="700">
              <a:latin typeface="Microsoft Sans Serif"/>
              <a:cs typeface="Microsoft Sans Serif"/>
            </a:endParaRPr>
          </a:p>
          <a:p>
            <a:pPr marL="171450">
              <a:spcBef>
                <a:spcPts val="27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9436659" y="3937025"/>
            <a:ext cx="1057275" cy="36639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51435" algn="ctr">
              <a:spcBef>
                <a:spcPts val="215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Protector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arranque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Talla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S00/S0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7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resorte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7010495" y="4723863"/>
            <a:ext cx="5562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9983571" y="4990398"/>
            <a:ext cx="5562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6859620" y="5321086"/>
            <a:ext cx="743585" cy="3937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  <a:p>
            <a:pPr marR="19050" algn="ctr">
              <a:spcBef>
                <a:spcPts val="11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Talla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S00/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S0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27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9547200" y="5743034"/>
            <a:ext cx="1057275" cy="2346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40640">
              <a:spcBef>
                <a:spcPts val="17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S00/S0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resorte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8474278" y="7209634"/>
            <a:ext cx="16332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multimotor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bus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rápido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7957820" y="7582158"/>
            <a:ext cx="4017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ensamblaje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facilitan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implementación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67630" y="3877260"/>
            <a:ext cx="848360" cy="88265"/>
            <a:chOff x="6313030" y="3877259"/>
            <a:chExt cx="848360" cy="88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1047" y="3877259"/>
              <a:ext cx="49834" cy="488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3030" y="3877259"/>
              <a:ext cx="773209" cy="8770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27513" y="3877297"/>
            <a:ext cx="372430" cy="84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66156" y="3877297"/>
            <a:ext cx="298088" cy="734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47164" y="3877297"/>
            <a:ext cx="262204" cy="842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67040" y="3713675"/>
            <a:ext cx="301561" cy="1636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42447" y="3713710"/>
            <a:ext cx="266693" cy="1635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89656" y="3526777"/>
            <a:ext cx="561975" cy="43816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67623" y="3537591"/>
            <a:ext cx="297086" cy="16445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21814" y="3526701"/>
            <a:ext cx="380581" cy="3505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48309" y="3607512"/>
            <a:ext cx="258876" cy="9451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04668" y="3151444"/>
            <a:ext cx="722364" cy="8135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365181" y="3058298"/>
            <a:ext cx="851673" cy="818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74889" y="3677246"/>
            <a:ext cx="241884" cy="28582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12966" y="3339490"/>
            <a:ext cx="537084" cy="18735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933691" y="3406560"/>
            <a:ext cx="369728" cy="12021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824622" y="3560255"/>
            <a:ext cx="290842" cy="40366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17865" y="4222115"/>
            <a:ext cx="1396288" cy="165963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156762" y="4073195"/>
            <a:ext cx="1401775" cy="1955901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7549566" y="4014305"/>
            <a:ext cx="417195" cy="702945"/>
            <a:chOff x="2494965" y="4014304"/>
            <a:chExt cx="417195" cy="702945"/>
          </a:xfrm>
        </p:grpSpPr>
        <p:sp>
          <p:nvSpPr>
            <p:cNvPr id="23" name="object 23"/>
            <p:cNvSpPr/>
            <p:nvPr/>
          </p:nvSpPr>
          <p:spPr>
            <a:xfrm>
              <a:off x="2501315" y="4020654"/>
              <a:ext cx="367030" cy="622935"/>
            </a:xfrm>
            <a:custGeom>
              <a:avLst/>
              <a:gdLst/>
              <a:ahLst/>
              <a:cxnLst/>
              <a:rect l="l" t="t" r="r" b="b"/>
              <a:pathLst>
                <a:path w="367030" h="622935">
                  <a:moveTo>
                    <a:pt x="0" y="0"/>
                  </a:moveTo>
                  <a:lnTo>
                    <a:pt x="366725" y="622427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29471" y="4608334"/>
              <a:ext cx="82207" cy="108915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132508" y="4004907"/>
            <a:ext cx="2213610" cy="523875"/>
            <a:chOff x="3077908" y="4004906"/>
            <a:chExt cx="2213610" cy="523875"/>
          </a:xfrm>
        </p:grpSpPr>
        <p:sp>
          <p:nvSpPr>
            <p:cNvPr id="26" name="object 26"/>
            <p:cNvSpPr/>
            <p:nvPr/>
          </p:nvSpPr>
          <p:spPr>
            <a:xfrm>
              <a:off x="3084258" y="4011256"/>
              <a:ext cx="2123440" cy="490855"/>
            </a:xfrm>
            <a:custGeom>
              <a:avLst/>
              <a:gdLst/>
              <a:ahLst/>
              <a:cxnLst/>
              <a:rect l="l" t="t" r="r" b="b"/>
              <a:pathLst>
                <a:path w="2123440" h="490854">
                  <a:moveTo>
                    <a:pt x="0" y="0"/>
                  </a:moveTo>
                  <a:lnTo>
                    <a:pt x="2123160" y="49081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79250" y="4466094"/>
              <a:ext cx="112395" cy="62865"/>
            </a:xfrm>
            <a:custGeom>
              <a:avLst/>
              <a:gdLst/>
              <a:ahLst/>
              <a:cxnLst/>
              <a:rect l="l" t="t" r="r" b="b"/>
              <a:pathLst>
                <a:path w="112395" h="62864">
                  <a:moveTo>
                    <a:pt x="14427" y="0"/>
                  </a:moveTo>
                  <a:lnTo>
                    <a:pt x="0" y="62420"/>
                  </a:lnTo>
                  <a:lnTo>
                    <a:pt x="8176" y="60945"/>
                  </a:lnTo>
                  <a:lnTo>
                    <a:pt x="21451" y="58989"/>
                  </a:lnTo>
                  <a:lnTo>
                    <a:pt x="37606" y="57032"/>
                  </a:lnTo>
                  <a:lnTo>
                    <a:pt x="54419" y="55549"/>
                  </a:lnTo>
                  <a:lnTo>
                    <a:pt x="71439" y="54685"/>
                  </a:lnTo>
                  <a:lnTo>
                    <a:pt x="87029" y="54395"/>
                  </a:lnTo>
                  <a:lnTo>
                    <a:pt x="100711" y="54651"/>
                  </a:lnTo>
                  <a:lnTo>
                    <a:pt x="112001" y="55422"/>
                  </a:lnTo>
                  <a:lnTo>
                    <a:pt x="101514" y="51165"/>
                  </a:lnTo>
                  <a:lnTo>
                    <a:pt x="60325" y="30048"/>
                  </a:lnTo>
                  <a:lnTo>
                    <a:pt x="35818" y="14824"/>
                  </a:lnTo>
                  <a:lnTo>
                    <a:pt x="144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761991" y="530250"/>
            <a:ext cx="1416685" cy="34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para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700" b="1" spc="-5" dirty="0">
                <a:solidFill>
                  <a:srgbClr val="171514"/>
                </a:solidFill>
                <a:latin typeface="Tahoma"/>
                <a:cs typeface="Tahoma"/>
              </a:rPr>
              <a:t>Cargas</a:t>
            </a:r>
            <a:r>
              <a:rPr sz="7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spc="5" dirty="0">
                <a:solidFill>
                  <a:srgbClr val="171514"/>
                </a:solidFill>
                <a:latin typeface="Tahoma"/>
                <a:cs typeface="Tahoma"/>
              </a:rPr>
              <a:t>motores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58</a:t>
            </a:fld>
            <a:endParaRPr spc="15" dirty="0"/>
          </a:p>
        </p:txBody>
      </p:sp>
      <p:sp>
        <p:nvSpPr>
          <p:cNvPr id="29" name="object 29"/>
          <p:cNvSpPr txBox="1"/>
          <p:nvPr/>
        </p:nvSpPr>
        <p:spPr>
          <a:xfrm>
            <a:off x="7957821" y="484530"/>
            <a:ext cx="41897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S00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S12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maniobrar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vacío,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acoplamiento 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óptima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miniatura.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7821" y="1763420"/>
            <a:ext cx="4134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Contactores 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3RT2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S00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S0.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reversibles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reversibles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estrella-triángulo.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43426" y="2855580"/>
            <a:ext cx="1974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S12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780970" y="2998734"/>
            <a:ext cx="1974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S10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68804" y="3179175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261F1E"/>
                </a:solidFill>
                <a:latin typeface="Microsoft Sans Serif"/>
                <a:cs typeface="Microsoft Sans Serif"/>
              </a:rPr>
              <a:t>S6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71752" y="3254359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261F1E"/>
                </a:solidFill>
                <a:latin typeface="Microsoft Sans Serif"/>
                <a:cs typeface="Microsoft Sans Serif"/>
              </a:rPr>
              <a:t>S3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30581" y="3404727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261F1E"/>
                </a:solidFill>
                <a:latin typeface="Microsoft Sans Serif"/>
                <a:cs typeface="Microsoft Sans Serif"/>
              </a:rPr>
              <a:t>S0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51687" y="3374653"/>
            <a:ext cx="1397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45" dirty="0">
                <a:solidFill>
                  <a:srgbClr val="261F1E"/>
                </a:solidFill>
                <a:latin typeface="Microsoft Sans Serif"/>
                <a:cs typeface="Microsoft Sans Serif"/>
              </a:rPr>
              <a:t>S2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88749" y="3540058"/>
            <a:ext cx="1974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S00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51865" y="5964577"/>
            <a:ext cx="10572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3RT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S00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286862" y="6078877"/>
            <a:ext cx="10102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3RT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S0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818" y="6436614"/>
            <a:ext cx="4142104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74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auxiliares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lateralmente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comunicación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 con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3RT2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S00.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alimentadas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CC,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versión de bobina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UC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electrónica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3RT2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 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UC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3RT2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sencillo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ordenado.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opcionales,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frontales,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(uno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cerrado)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enrutar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insertar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0075" y="5026266"/>
            <a:ext cx="1243584" cy="14752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5010" y="4893983"/>
            <a:ext cx="1246420" cy="17404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04469" y="6719137"/>
            <a:ext cx="807560" cy="719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5375" y="6659727"/>
            <a:ext cx="807720" cy="7193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94766" y="6875906"/>
            <a:ext cx="585215" cy="4114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76977" y="6707302"/>
            <a:ext cx="612648" cy="59435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25586" y="7740308"/>
            <a:ext cx="1271015" cy="7802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73715" y="7684274"/>
            <a:ext cx="1844040" cy="83515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92569" y="7779894"/>
            <a:ext cx="807719" cy="74066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357247" y="5602096"/>
            <a:ext cx="897890" cy="158750"/>
          </a:xfrm>
          <a:custGeom>
            <a:avLst/>
            <a:gdLst/>
            <a:ahLst/>
            <a:cxnLst/>
            <a:rect l="l" t="t" r="r" b="b"/>
            <a:pathLst>
              <a:path w="897889" h="158750">
                <a:moveTo>
                  <a:pt x="0" y="158483"/>
                </a:moveTo>
                <a:lnTo>
                  <a:pt x="897839" y="0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81246" y="5642737"/>
            <a:ext cx="251460" cy="202565"/>
          </a:xfrm>
          <a:custGeom>
            <a:avLst/>
            <a:gdLst/>
            <a:ahLst/>
            <a:cxnLst/>
            <a:rect l="l" t="t" r="r" b="b"/>
            <a:pathLst>
              <a:path w="251460" h="202564">
                <a:moveTo>
                  <a:pt x="251383" y="202006"/>
                </a:moveTo>
                <a:lnTo>
                  <a:pt x="0" y="0"/>
                </a:lnTo>
              </a:path>
            </a:pathLst>
          </a:custGeom>
          <a:ln w="127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61990" y="487071"/>
            <a:ext cx="1460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Módulos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función</a:t>
            </a:r>
            <a:r>
              <a:rPr sz="10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1000" b="1" spc="-27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contactor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75" dirty="0">
                <a:solidFill>
                  <a:srgbClr val="171514"/>
                </a:solidFill>
                <a:latin typeface="Tahoma"/>
                <a:cs typeface="Tahoma"/>
              </a:rPr>
              <a:t>S00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75" dirty="0">
                <a:solidFill>
                  <a:srgbClr val="171514"/>
                </a:solidFill>
                <a:latin typeface="Tahoma"/>
                <a:cs typeface="Tahoma"/>
              </a:rPr>
              <a:t>S0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  <p:sp>
        <p:nvSpPr>
          <p:cNvPr id="14" name="object 14"/>
          <p:cNvSpPr txBox="1"/>
          <p:nvPr/>
        </p:nvSpPr>
        <p:spPr>
          <a:xfrm>
            <a:off x="7957769" y="483260"/>
            <a:ext cx="417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Módulos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funciones enchufables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pleno,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inversión;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inversor;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estrella-triángulo.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821" y="1397660"/>
            <a:ext cx="4369435" cy="3138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 de voltaje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admiten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apertura/cierre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triángulo,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huella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1336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sucursales,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sz="95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enormemente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E/S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PLC.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enfoque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 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0">
              <a:lnSpc>
                <a:spcPct val="120000"/>
              </a:lnSpc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S00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S0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13825" y="5395833"/>
            <a:ext cx="898525" cy="26289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spcBef>
                <a:spcPts val="350"/>
              </a:spcBef>
            </a:pP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función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229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Conexiones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enchufables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30435" y="5545071"/>
            <a:ext cx="452755" cy="3987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60960">
              <a:spcBef>
                <a:spcPts val="215"/>
              </a:spcBef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3RT201</a:t>
            </a:r>
            <a:endParaRPr sz="750">
              <a:latin typeface="Microsoft Sans Serif"/>
              <a:cs typeface="Microsoft Sans Serif"/>
            </a:endParaRPr>
          </a:p>
          <a:p>
            <a:pPr marL="36195">
              <a:spcBef>
                <a:spcPts val="11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Talla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S00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9339" y="5545071"/>
            <a:ext cx="452755" cy="3987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7150">
              <a:spcBef>
                <a:spcPts val="215"/>
              </a:spcBef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3RT202</a:t>
            </a:r>
            <a:endParaRPr sz="750">
              <a:latin typeface="Microsoft Sans Serif"/>
              <a:cs typeface="Microsoft Sans Serif"/>
            </a:endParaRPr>
          </a:p>
          <a:p>
            <a:pPr marL="66040">
              <a:spcBef>
                <a:spcPts val="11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Talla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S0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28479" y="7269283"/>
            <a:ext cx="673735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13970" algn="ctr">
              <a:spcBef>
                <a:spcPts val="36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210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hilos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88839" y="7306530"/>
            <a:ext cx="737870" cy="24493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0005" algn="ctr">
              <a:spcBef>
                <a:spcPts val="270"/>
              </a:spcBef>
            </a:pP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200"/>
              </a:spcBef>
            </a:pP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tres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hilos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62866" y="7456686"/>
            <a:ext cx="14211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funciones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AS-Interface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056305" y="7474987"/>
            <a:ext cx="12401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funciones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IO-Link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6754" y="8487636"/>
            <a:ext cx="621665" cy="26289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7785">
              <a:spcBef>
                <a:spcPts val="350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Pleno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voltaje,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sin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marcha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atrás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23744" y="8502539"/>
            <a:ext cx="543560" cy="24878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spcBef>
                <a:spcPts val="38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completo,</a:t>
            </a:r>
            <a:endParaRPr sz="500">
              <a:latin typeface="Microsoft Sans Serif"/>
              <a:cs typeface="Microsoft Sans Serif"/>
            </a:endParaRPr>
          </a:p>
          <a:p>
            <a:pPr marL="60325">
              <a:spcBef>
                <a:spcPts val="31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marcha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atrás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87800" y="8605642"/>
            <a:ext cx="48768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estrella-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triángulo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51316" y="6174130"/>
            <a:ext cx="1252372" cy="20482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03104" y="6178080"/>
            <a:ext cx="1318679" cy="20404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83102" y="481991"/>
            <a:ext cx="1750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8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8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8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para </a:t>
            </a:r>
            <a:r>
              <a:rPr sz="800" b="1" spc="-2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cargas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Tahoma"/>
                <a:cs typeface="Tahoma"/>
              </a:rPr>
              <a:t>motor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66233" y="481990"/>
            <a:ext cx="40760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conmutación rápida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tecnología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transportadores o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paletizadoras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requerir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satisfacer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demandas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puedan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sean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confiables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prolongado.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8881" y="1764691"/>
            <a:ext cx="4240530" cy="4274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351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3RF2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inversores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para </a:t>
            </a:r>
            <a:r>
              <a:rPr sz="900" b="1" spc="-2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cargas de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motor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satisfacer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demandas 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silenciosamente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y,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entornos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sensibles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ruido.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0513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inversores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bifásico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una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carcasa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45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inversores,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sustancial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comparación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comparables.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67005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estáticos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inversores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bornes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emplean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5,2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16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(7,5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kW).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45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conmutar motores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(2,2 kW)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conmutar motores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(3 kW).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92012" y="8285264"/>
            <a:ext cx="155575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3RF2</a:t>
            </a:r>
            <a:endParaRPr sz="650">
              <a:latin typeface="Microsoft Sans Serif"/>
              <a:cs typeface="Microsoft Sans Serif"/>
            </a:endParaRPr>
          </a:p>
          <a:p>
            <a:pPr marL="26670" algn="ctr">
              <a:spcBef>
                <a:spcPts val="28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71409" y="8285264"/>
            <a:ext cx="1895475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spcBef>
                <a:spcPts val="43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inversor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3RF2</a:t>
            </a:r>
            <a:endParaRPr sz="650">
              <a:latin typeface="Microsoft Sans Serif"/>
              <a:cs typeface="Microsoft Sans Serif"/>
            </a:endParaRPr>
          </a:p>
          <a:p>
            <a:pPr marL="672465">
              <a:spcBef>
                <a:spcPts val="28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36299" y="4185551"/>
            <a:ext cx="5223510" cy="2421890"/>
            <a:chOff x="1881699" y="4185551"/>
            <a:chExt cx="5223510" cy="24218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1699" y="4185551"/>
              <a:ext cx="5223455" cy="24216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95824" y="4436160"/>
              <a:ext cx="762000" cy="697865"/>
            </a:xfrm>
            <a:custGeom>
              <a:avLst/>
              <a:gdLst/>
              <a:ahLst/>
              <a:cxnLst/>
              <a:rect l="l" t="t" r="r" b="b"/>
              <a:pathLst>
                <a:path w="762000" h="697864">
                  <a:moveTo>
                    <a:pt x="762000" y="12"/>
                  </a:moveTo>
                  <a:lnTo>
                    <a:pt x="762000" y="697661"/>
                  </a:lnTo>
                </a:path>
                <a:path w="762000" h="697864">
                  <a:moveTo>
                    <a:pt x="0" y="0"/>
                  </a:moveTo>
                  <a:lnTo>
                    <a:pt x="0" y="697661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1990" y="549300"/>
            <a:ext cx="12115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Arrancadores</a:t>
            </a:r>
            <a:r>
              <a:rPr sz="7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compactos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61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7957821" y="483260"/>
            <a:ext cx="42919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Derivaciones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compactas </a:t>
            </a:r>
            <a:r>
              <a:rPr sz="850" b="1" spc="-60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850" b="1" spc="-45" dirty="0">
                <a:solidFill>
                  <a:srgbClr val="171514"/>
                </a:solidFill>
                <a:latin typeface="Tahoma"/>
                <a:cs typeface="Tahoma"/>
              </a:rPr>
              <a:t>3RA6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disipación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1397661"/>
            <a:ext cx="4317365" cy="240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restablecimiento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configuraciones 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útil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advertencia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anticipada 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reemplazar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26390">
              <a:lnSpc>
                <a:spcPct val="141200"/>
              </a:lnSpc>
              <a:spcBef>
                <a:spcPts val="5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disponibles: cableado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(DIN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superficie),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peine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(DIN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superficie),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3RA6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Bus.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35000">
              <a:lnSpc>
                <a:spcPct val="126299"/>
              </a:lnSpc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3RA6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equiparse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53521" y="4068721"/>
            <a:ext cx="92392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3RA6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09053" y="4031047"/>
            <a:ext cx="626745" cy="39049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45085" algn="ctr">
              <a:lnSpc>
                <a:spcPts val="960"/>
              </a:lnSpc>
              <a:spcBef>
                <a:spcPts val="45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completo,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Sin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marcha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atrás </a:t>
            </a:r>
            <a:r>
              <a:rPr sz="600" spc="-1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6005" y="4022774"/>
            <a:ext cx="543560" cy="38798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spcBef>
                <a:spcPts val="38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completo,</a:t>
            </a:r>
            <a:endParaRPr sz="500">
              <a:latin typeface="Microsoft Sans Serif"/>
              <a:cs typeface="Microsoft Sans Serif"/>
            </a:endParaRPr>
          </a:p>
          <a:p>
            <a:pPr marL="635" algn="ctr">
              <a:spcBef>
                <a:spcPts val="31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marcha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atrás</a:t>
            </a:r>
            <a:endParaRPr sz="550">
              <a:latin typeface="Microsoft Sans Serif"/>
              <a:cs typeface="Microsoft Sans Serif"/>
            </a:endParaRPr>
          </a:p>
          <a:p>
            <a:pPr marR="41910" algn="ctr">
              <a:spcBef>
                <a:spcPts val="100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Inicio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81619" y="6444082"/>
            <a:ext cx="8915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Equipado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IO-Link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46260" y="6618156"/>
            <a:ext cx="591185" cy="257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Equipado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Interfaz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39773" y="4373232"/>
            <a:ext cx="2065020" cy="805180"/>
            <a:chOff x="2985173" y="4373232"/>
            <a:chExt cx="2065020" cy="805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5173" y="4373232"/>
              <a:ext cx="1036320" cy="8046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7591" y="4385843"/>
              <a:ext cx="1002169" cy="78028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402268" y="4375010"/>
            <a:ext cx="2856865" cy="2706370"/>
            <a:chOff x="4347667" y="4375010"/>
            <a:chExt cx="2856865" cy="27063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492" y="4375010"/>
              <a:ext cx="1031443" cy="8022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0060" y="4376839"/>
              <a:ext cx="1026566" cy="7997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5891" y="5122976"/>
              <a:ext cx="2516428" cy="19580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50842" y="6365646"/>
              <a:ext cx="918844" cy="642620"/>
            </a:xfrm>
            <a:custGeom>
              <a:avLst/>
              <a:gdLst/>
              <a:ahLst/>
              <a:cxnLst/>
              <a:rect l="l" t="t" r="r" b="b"/>
              <a:pathLst>
                <a:path w="918845" h="642620">
                  <a:moveTo>
                    <a:pt x="471424" y="406400"/>
                  </a:moveTo>
                  <a:lnTo>
                    <a:pt x="316992" y="642124"/>
                  </a:lnTo>
                </a:path>
                <a:path w="918845" h="642620">
                  <a:moveTo>
                    <a:pt x="764032" y="406400"/>
                  </a:moveTo>
                  <a:lnTo>
                    <a:pt x="918464" y="642124"/>
                  </a:lnTo>
                </a:path>
                <a:path w="918845" h="642620">
                  <a:moveTo>
                    <a:pt x="520192" y="0"/>
                  </a:moveTo>
                  <a:lnTo>
                    <a:pt x="0" y="138176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57954" y="5788571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60">
                  <a:moveTo>
                    <a:pt x="0" y="0"/>
                  </a:moveTo>
                  <a:lnTo>
                    <a:pt x="36576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61991" y="519317"/>
            <a:ext cx="1562735" cy="3632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Arrancadores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cerrados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Comunicación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19063205" y="9460484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62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7957818" y="487070"/>
            <a:ext cx="43154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SIRIO 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M200D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adjunto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(clasificación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IP65)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arrancador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1000" b="1" spc="10" dirty="0">
                <a:solidFill>
                  <a:srgbClr val="171514"/>
                </a:solidFill>
                <a:latin typeface="Tahoma"/>
                <a:cs typeface="Tahoma"/>
              </a:rPr>
              <a:t>motor </a:t>
            </a:r>
            <a:r>
              <a:rPr sz="1000" b="1" spc="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comunicación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distribuidos,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manipulación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materiales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embalaje.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arrancadores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M200D disponibles.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(Basic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Standard)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(AS-i).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restantes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PROFINET.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19" y="1947571"/>
            <a:ext cx="4253865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10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MD200D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vienen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(0,15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1,5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A)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7,5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HP.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bloqueable,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termistor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detectar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local.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excepto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Basic,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46881" y="4115729"/>
            <a:ext cx="793750" cy="27122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M200D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AS-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básico</a:t>
            </a:r>
            <a:endParaRPr sz="700">
              <a:latin typeface="Microsoft Sans Serif"/>
              <a:cs typeface="Microsoft Sans Serif"/>
            </a:endParaRPr>
          </a:p>
          <a:p>
            <a:pPr marL="26670" algn="ctr">
              <a:spcBef>
                <a:spcPts val="22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Modelo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32097" y="4108639"/>
            <a:ext cx="3005455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  <a:tabLst>
                <a:tab pos="1141730" algn="l"/>
                <a:tab pos="2196465" algn="l"/>
              </a:tabLst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M200D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AS-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PROFIBUS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M200D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PROFINET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M200D</a:t>
            </a:r>
            <a:endParaRPr sz="750">
              <a:latin typeface="Microsoft Sans Serif"/>
              <a:cs typeface="Microsoft Sans Serif"/>
            </a:endParaRPr>
          </a:p>
          <a:p>
            <a:pPr marL="370205">
              <a:spcBef>
                <a:spcPts val="210"/>
              </a:spcBef>
              <a:tabLst>
                <a:tab pos="1429385" algn="l"/>
                <a:tab pos="2475865" algn="l"/>
              </a:tabLst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Modelo	Modelo	Modelo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81943" y="5722267"/>
            <a:ext cx="13119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Bloqueable,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desconexión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98707" y="6112664"/>
            <a:ext cx="1342390" cy="22826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>
              <a:spcBef>
                <a:spcPts val="340"/>
              </a:spcBef>
            </a:pPr>
            <a:r>
              <a:rPr sz="4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llave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posiciones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33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(Automático,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Apagado/Reinicio,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68371" y="6143145"/>
            <a:ext cx="246379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33045" algn="l"/>
              </a:tabLst>
            </a:pPr>
            <a:r>
              <a:rPr sz="400" u="sng" dirty="0">
                <a:solidFill>
                  <a:srgbClr val="0B0806"/>
                </a:solidFill>
                <a:uFill>
                  <a:solidFill>
                    <a:srgbClr val="020303"/>
                  </a:solidFill>
                </a:uFill>
                <a:latin typeface="Times New Roman"/>
                <a:cs typeface="Times New Roman"/>
              </a:rPr>
              <a:t> 	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09248" y="6445660"/>
            <a:ext cx="113665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Teclado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manual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63121" y="7000648"/>
            <a:ext cx="12026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Conexiones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energía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39292" y="6923942"/>
            <a:ext cx="1046480" cy="241091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R="66675" algn="r">
              <a:spcBef>
                <a:spcPts val="219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Conexiones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motores</a:t>
            </a:r>
            <a:endParaRPr sz="600">
              <a:latin typeface="Microsoft Sans Serif"/>
              <a:cs typeface="Microsoft Sans Serif"/>
            </a:endParaRPr>
          </a:p>
          <a:p>
            <a:pPr marR="5080" algn="r">
              <a:spcBef>
                <a:spcPts val="14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(Línea,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Freno,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Termistor)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61991" y="7443729"/>
            <a:ext cx="13595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Arrancadores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suaves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769" y="7378959"/>
            <a:ext cx="4088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Arrancadores de estado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sólido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 voltaje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reducido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arrancadores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suaves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aplicada al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seleccionable.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aumentando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gradualmente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ciclo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energía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devanados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sz="900" b="1" spc="2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fase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769" y="8656579"/>
            <a:ext cx="40836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completada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 en marcha,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(tiristores).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eficiencia,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estrés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5625491"/>
            <a:ext cx="3279444" cy="25601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484531"/>
            <a:ext cx="411543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86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arrancadores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(como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3RW40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3RW44)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permiten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 controlados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significativamente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fluctuaciones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26299"/>
              </a:lnSpc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3RW30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3RW40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3RW44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prestaciones.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1" y="2313333"/>
            <a:ext cx="162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Arrancadores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suaves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00" b="1" spc="-2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3RW30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3RW40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47" y="2310789"/>
            <a:ext cx="41624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3RW30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especialmente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3RW30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alimentación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480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AC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106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potenciómetros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aceleración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78" y="3590949"/>
            <a:ext cx="426148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3RW40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3RW30,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432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seleccionable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(Clase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10, 15,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20),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restablecimiento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termistor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3RW40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dispositivo intrínseca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evitar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(tiristores).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potenciómetros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proporcionan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desaceleración.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8157" y="6217466"/>
            <a:ext cx="78930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Arrancadores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suaves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3RW30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31862" y="8293487"/>
            <a:ext cx="8737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Arrancadores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suaves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3RW40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1" y="8669273"/>
            <a:ext cx="18141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Arrancadores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suaves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3RW44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8609582"/>
            <a:ext cx="4160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3RW44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atractivos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exigentes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funcionalidad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3RW44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1214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1" y="9356342"/>
            <a:ext cx="3956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72061" y="947105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5145" y="2882878"/>
            <a:ext cx="3642966" cy="196133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62445" y="485773"/>
            <a:ext cx="39954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retroiluminada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teclas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parámetros.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serial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RS-232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comunicarse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software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Starter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2445" y="1590210"/>
            <a:ext cx="3265170" cy="11207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spcBef>
                <a:spcPts val="39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incluyen,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limitan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a:</a:t>
            </a:r>
            <a:endParaRPr sz="90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310"/>
              </a:spcBef>
              <a:buChar char="•"/>
              <a:tabLst>
                <a:tab pos="89535" algn="l"/>
              </a:tabLst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termistor</a:t>
            </a:r>
            <a:endParaRPr sz="95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400"/>
              </a:spcBef>
              <a:buChar char="•"/>
              <a:tabLst>
                <a:tab pos="81915" algn="l"/>
              </a:tabLst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seleccionable</a:t>
            </a:r>
            <a:endParaRPr sz="850">
              <a:latin typeface="Microsoft Sans Serif"/>
              <a:cs typeface="Microsoft Sans Serif"/>
            </a:endParaRPr>
          </a:p>
          <a:p>
            <a:pPr marL="100965" indent="-88900">
              <a:spcBef>
                <a:spcPts val="170"/>
              </a:spcBef>
              <a:buChar char="•"/>
              <a:tabLst>
                <a:tab pos="101600" algn="l"/>
              </a:tabLst>
            </a:pP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modos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parada/frenado</a:t>
            </a:r>
            <a:endParaRPr sz="1100">
              <a:latin typeface="Microsoft Sans Serif"/>
              <a:cs typeface="Microsoft Sans Serif"/>
            </a:endParaRPr>
          </a:p>
          <a:p>
            <a:pPr marL="85090" indent="-73025">
              <a:spcBef>
                <a:spcPts val="320"/>
              </a:spcBef>
              <a:buChar char="•"/>
              <a:tabLst>
                <a:tab pos="85725" algn="l"/>
              </a:tabLst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intrínseca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tiristores</a:t>
            </a:r>
            <a:endParaRPr sz="90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110"/>
              </a:spcBef>
              <a:buChar char="•"/>
              <a:tabLst>
                <a:tab pos="106045" algn="l"/>
              </a:tabLst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4136" y="4900124"/>
            <a:ext cx="9588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3RW44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6615" y="5223766"/>
            <a:ext cx="1115060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PROFIBUS </a:t>
            </a:r>
            <a:r>
              <a:rPr sz="1150" b="1" spc="-30" dirty="0">
                <a:solidFill>
                  <a:srgbClr val="171514"/>
                </a:solidFill>
                <a:latin typeface="Tahoma"/>
                <a:cs typeface="Tahoma"/>
              </a:rPr>
              <a:t>DP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Interfaz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45" dirty="0">
                <a:solidFill>
                  <a:srgbClr val="171514"/>
                </a:solidFill>
                <a:latin typeface="Tahoma"/>
                <a:cs typeface="Tahoma"/>
              </a:rPr>
              <a:t>AS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49746" y="5212336"/>
            <a:ext cx="40062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redes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redes,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Ethernet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PROFINET,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destinadas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alto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destinada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interconectar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distribuido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62394" y="6491226"/>
            <a:ext cx="4290060" cy="26209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295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Autobuses de campo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gusta </a:t>
            </a:r>
            <a:r>
              <a:rPr sz="950" b="1" spc="-40" dirty="0">
                <a:solidFill>
                  <a:srgbClr val="171514"/>
                </a:solidFill>
                <a:latin typeface="Tahoma"/>
                <a:cs typeface="Tahoma"/>
              </a:rPr>
              <a:t>PROFIBUS-DP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Interfaz actuador-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sensor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Interfaz</a:t>
            </a:r>
            <a:r>
              <a:rPr sz="9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40" dirty="0">
                <a:solidFill>
                  <a:srgbClr val="171514"/>
                </a:solidFill>
                <a:latin typeface="Tahoma"/>
                <a:cs typeface="Tahoma"/>
              </a:rPr>
              <a:t>AS</a:t>
            </a:r>
            <a:r>
              <a:rPr sz="9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-40" dirty="0">
                <a:solidFill>
                  <a:srgbClr val="171514"/>
                </a:solidFill>
                <a:latin typeface="Tahoma"/>
                <a:cs typeface="Tahoma"/>
              </a:rPr>
              <a:t>AS-i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inteligencia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6995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adoptada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proveedores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MCC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tiastar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Smart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vincular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productos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sistemas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gestión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pro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3RW44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SIMATIC.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abierta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bajo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respaldada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AS-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International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interconexión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sustituye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72045" y="9471052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76795" y="2797283"/>
            <a:ext cx="427990" cy="391795"/>
            <a:chOff x="5322195" y="2797282"/>
            <a:chExt cx="427990" cy="391795"/>
          </a:xfrm>
        </p:grpSpPr>
        <p:sp>
          <p:nvSpPr>
            <p:cNvPr id="3" name="object 3"/>
            <p:cNvSpPr/>
            <p:nvPr/>
          </p:nvSpPr>
          <p:spPr>
            <a:xfrm>
              <a:off x="5327751" y="2802839"/>
              <a:ext cx="416559" cy="380365"/>
            </a:xfrm>
            <a:custGeom>
              <a:avLst/>
              <a:gdLst/>
              <a:ahLst/>
              <a:cxnLst/>
              <a:rect l="l" t="t" r="r" b="b"/>
              <a:pathLst>
                <a:path w="416560" h="380364">
                  <a:moveTo>
                    <a:pt x="416306" y="0"/>
                  </a:moveTo>
                  <a:lnTo>
                    <a:pt x="0" y="0"/>
                  </a:lnTo>
                  <a:lnTo>
                    <a:pt x="0" y="380187"/>
                  </a:lnTo>
                  <a:lnTo>
                    <a:pt x="416306" y="380187"/>
                  </a:lnTo>
                  <a:lnTo>
                    <a:pt x="41630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27751" y="2802839"/>
              <a:ext cx="416559" cy="380365"/>
            </a:xfrm>
            <a:custGeom>
              <a:avLst/>
              <a:gdLst/>
              <a:ahLst/>
              <a:cxnLst/>
              <a:rect l="l" t="t" r="r" b="b"/>
              <a:pathLst>
                <a:path w="416560" h="380364">
                  <a:moveTo>
                    <a:pt x="0" y="380187"/>
                  </a:moveTo>
                  <a:lnTo>
                    <a:pt x="416306" y="380187"/>
                  </a:lnTo>
                  <a:lnTo>
                    <a:pt x="416306" y="0"/>
                  </a:lnTo>
                  <a:lnTo>
                    <a:pt x="0" y="0"/>
                  </a:lnTo>
                  <a:lnTo>
                    <a:pt x="0" y="38018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50649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50649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60390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0390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53164" y="2837980"/>
              <a:ext cx="69215" cy="18415"/>
            </a:xfrm>
            <a:custGeom>
              <a:avLst/>
              <a:gdLst/>
              <a:ahLst/>
              <a:cxnLst/>
              <a:rect l="l" t="t" r="r" b="b"/>
              <a:pathLst>
                <a:path w="69214" h="18414">
                  <a:moveTo>
                    <a:pt x="69037" y="0"/>
                  </a:moveTo>
                  <a:lnTo>
                    <a:pt x="0" y="0"/>
                  </a:lnTo>
                  <a:lnTo>
                    <a:pt x="0" y="17792"/>
                  </a:lnTo>
                  <a:lnTo>
                    <a:pt x="69037" y="17792"/>
                  </a:lnTo>
                  <a:lnTo>
                    <a:pt x="6903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54713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54713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64466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64466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7419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7419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83948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83948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3702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93702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03430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03430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13184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13184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22912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22912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6008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6008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69838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69838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79566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66" y="9740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79566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66" y="9740"/>
                  </a:lnTo>
                  <a:lnTo>
                    <a:pt x="9766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89333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89333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99074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99074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0881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708815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54713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54713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456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6456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7419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7419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8394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8394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593702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93702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03430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03430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613184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13184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22912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22912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6008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6008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66983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28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28" y="9740"/>
                  </a:lnTo>
                  <a:lnTo>
                    <a:pt x="97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69838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28" y="9740"/>
                  </a:lnTo>
                  <a:lnTo>
                    <a:pt x="9728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79566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66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66" y="9740"/>
                  </a:lnTo>
                  <a:lnTo>
                    <a:pt x="976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79566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66" y="9740"/>
                  </a:lnTo>
                  <a:lnTo>
                    <a:pt x="9766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89333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89333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99074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40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40" y="9740"/>
                  </a:lnTo>
                  <a:lnTo>
                    <a:pt x="974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99074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40" y="9740"/>
                  </a:lnTo>
                  <a:lnTo>
                    <a:pt x="9740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70881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08815" y="303783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70131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9753" y="0"/>
                  </a:moveTo>
                  <a:lnTo>
                    <a:pt x="0" y="0"/>
                  </a:lnTo>
                  <a:lnTo>
                    <a:pt x="0" y="9740"/>
                  </a:lnTo>
                  <a:lnTo>
                    <a:pt x="9753" y="9740"/>
                  </a:lnTo>
                  <a:lnTo>
                    <a:pt x="975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70131" y="293858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0" y="9740"/>
                  </a:moveTo>
                  <a:lnTo>
                    <a:pt x="9753" y="9740"/>
                  </a:lnTo>
                  <a:lnTo>
                    <a:pt x="9753" y="0"/>
                  </a:lnTo>
                  <a:lnTo>
                    <a:pt x="0" y="0"/>
                  </a:lnTo>
                  <a:lnTo>
                    <a:pt x="0" y="974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326799" y="2933242"/>
              <a:ext cx="417830" cy="120014"/>
            </a:xfrm>
            <a:custGeom>
              <a:avLst/>
              <a:gdLst/>
              <a:ahLst/>
              <a:cxnLst/>
              <a:rect l="l" t="t" r="r" b="b"/>
              <a:pathLst>
                <a:path w="417829" h="120014">
                  <a:moveTo>
                    <a:pt x="2882" y="0"/>
                  </a:moveTo>
                  <a:lnTo>
                    <a:pt x="417258" y="0"/>
                  </a:lnTo>
                </a:path>
                <a:path w="417829" h="120014">
                  <a:moveTo>
                    <a:pt x="2882" y="20408"/>
                  </a:moveTo>
                  <a:lnTo>
                    <a:pt x="417258" y="20408"/>
                  </a:lnTo>
                </a:path>
                <a:path w="417829" h="120014">
                  <a:moveTo>
                    <a:pt x="0" y="98996"/>
                  </a:moveTo>
                  <a:lnTo>
                    <a:pt x="417258" y="98996"/>
                  </a:lnTo>
                </a:path>
                <a:path w="417829" h="120014">
                  <a:moveTo>
                    <a:pt x="0" y="119405"/>
                  </a:moveTo>
                  <a:lnTo>
                    <a:pt x="417258" y="119405"/>
                  </a:lnTo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28297" y="2805633"/>
              <a:ext cx="415925" cy="375285"/>
            </a:xfrm>
            <a:custGeom>
              <a:avLst/>
              <a:gdLst/>
              <a:ahLst/>
              <a:cxnLst/>
              <a:rect l="l" t="t" r="r" b="b"/>
              <a:pathLst>
                <a:path w="415925" h="375285">
                  <a:moveTo>
                    <a:pt x="4063" y="20789"/>
                  </a:moveTo>
                  <a:lnTo>
                    <a:pt x="324269" y="20789"/>
                  </a:lnTo>
                  <a:lnTo>
                    <a:pt x="348237" y="8770"/>
                  </a:lnTo>
                  <a:lnTo>
                    <a:pt x="365756" y="2598"/>
                  </a:lnTo>
                  <a:lnTo>
                    <a:pt x="385405" y="324"/>
                  </a:lnTo>
                  <a:lnTo>
                    <a:pt x="415759" y="0"/>
                  </a:lnTo>
                </a:path>
                <a:path w="415925" h="375285">
                  <a:moveTo>
                    <a:pt x="413283" y="354215"/>
                  </a:moveTo>
                  <a:lnTo>
                    <a:pt x="91465" y="354215"/>
                  </a:lnTo>
                  <a:lnTo>
                    <a:pt x="67533" y="366227"/>
                  </a:lnTo>
                  <a:lnTo>
                    <a:pt x="50028" y="372395"/>
                  </a:lnTo>
                  <a:lnTo>
                    <a:pt x="30375" y="374668"/>
                  </a:lnTo>
                  <a:lnTo>
                    <a:pt x="0" y="374992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92280" y="2932468"/>
              <a:ext cx="144780" cy="121920"/>
            </a:xfrm>
            <a:custGeom>
              <a:avLst/>
              <a:gdLst/>
              <a:ahLst/>
              <a:cxnLst/>
              <a:rect l="l" t="t" r="r" b="b"/>
              <a:pathLst>
                <a:path w="144779" h="121919">
                  <a:moveTo>
                    <a:pt x="0" y="0"/>
                  </a:moveTo>
                  <a:lnTo>
                    <a:pt x="0" y="121907"/>
                  </a:lnTo>
                </a:path>
                <a:path w="144779" h="121919">
                  <a:moveTo>
                    <a:pt x="144208" y="774"/>
                  </a:moveTo>
                  <a:lnTo>
                    <a:pt x="144208" y="12018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27751" y="2802839"/>
              <a:ext cx="0" cy="380365"/>
            </a:xfrm>
            <a:custGeom>
              <a:avLst/>
              <a:gdLst/>
              <a:ahLst/>
              <a:cxnLst/>
              <a:rect l="l" t="t" r="r" b="b"/>
              <a:pathLst>
                <a:path h="380364">
                  <a:moveTo>
                    <a:pt x="0" y="0"/>
                  </a:moveTo>
                  <a:lnTo>
                    <a:pt x="0" y="3801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327751" y="2802839"/>
              <a:ext cx="0" cy="380365"/>
            </a:xfrm>
            <a:custGeom>
              <a:avLst/>
              <a:gdLst/>
              <a:ahLst/>
              <a:cxnLst/>
              <a:rect l="l" t="t" r="r" b="b"/>
              <a:pathLst>
                <a:path h="380364">
                  <a:moveTo>
                    <a:pt x="0" y="380187"/>
                  </a:moveTo>
                  <a:lnTo>
                    <a:pt x="0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9285364" y="1287158"/>
            <a:ext cx="556895" cy="664845"/>
            <a:chOff x="4230763" y="1287157"/>
            <a:chExt cx="556895" cy="664845"/>
          </a:xfrm>
        </p:grpSpPr>
        <p:sp>
          <p:nvSpPr>
            <p:cNvPr id="74" name="object 74"/>
            <p:cNvSpPr/>
            <p:nvPr/>
          </p:nvSpPr>
          <p:spPr>
            <a:xfrm>
              <a:off x="4303687" y="1289392"/>
              <a:ext cx="410845" cy="311785"/>
            </a:xfrm>
            <a:custGeom>
              <a:avLst/>
              <a:gdLst/>
              <a:ahLst/>
              <a:cxnLst/>
              <a:rect l="l" t="t" r="r" b="b"/>
              <a:pathLst>
                <a:path w="410845" h="311784">
                  <a:moveTo>
                    <a:pt x="410603" y="0"/>
                  </a:moveTo>
                  <a:lnTo>
                    <a:pt x="0" y="0"/>
                  </a:lnTo>
                  <a:lnTo>
                    <a:pt x="0" y="311594"/>
                  </a:lnTo>
                  <a:lnTo>
                    <a:pt x="410603" y="311594"/>
                  </a:lnTo>
                  <a:lnTo>
                    <a:pt x="41060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03687" y="1289380"/>
              <a:ext cx="410845" cy="311785"/>
            </a:xfrm>
            <a:custGeom>
              <a:avLst/>
              <a:gdLst/>
              <a:ahLst/>
              <a:cxnLst/>
              <a:rect l="l" t="t" r="r" b="b"/>
              <a:pathLst>
                <a:path w="410845" h="311784">
                  <a:moveTo>
                    <a:pt x="410603" y="311607"/>
                  </a:moveTo>
                  <a:lnTo>
                    <a:pt x="0" y="311607"/>
                  </a:lnTo>
                  <a:lnTo>
                    <a:pt x="0" y="0"/>
                  </a:lnTo>
                  <a:lnTo>
                    <a:pt x="410603" y="0"/>
                  </a:lnTo>
                  <a:lnTo>
                    <a:pt x="410603" y="311607"/>
                  </a:lnTo>
                  <a:close/>
                </a:path>
              </a:pathLst>
            </a:custGeom>
            <a:ln w="444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38536" y="1323035"/>
              <a:ext cx="351155" cy="248285"/>
            </a:xfrm>
            <a:custGeom>
              <a:avLst/>
              <a:gdLst/>
              <a:ahLst/>
              <a:cxnLst/>
              <a:rect l="l" t="t" r="r" b="b"/>
              <a:pathLst>
                <a:path w="351154" h="248284">
                  <a:moveTo>
                    <a:pt x="350977" y="0"/>
                  </a:moveTo>
                  <a:lnTo>
                    <a:pt x="0" y="0"/>
                  </a:lnTo>
                  <a:lnTo>
                    <a:pt x="0" y="248119"/>
                  </a:lnTo>
                  <a:lnTo>
                    <a:pt x="350977" y="248119"/>
                  </a:lnTo>
                  <a:lnTo>
                    <a:pt x="350977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354042" y="1601419"/>
              <a:ext cx="46355" cy="10795"/>
            </a:xfrm>
            <a:custGeom>
              <a:avLst/>
              <a:gdLst/>
              <a:ahLst/>
              <a:cxnLst/>
              <a:rect l="l" t="t" r="r" b="b"/>
              <a:pathLst>
                <a:path w="46354" h="10794">
                  <a:moveTo>
                    <a:pt x="46202" y="0"/>
                  </a:moveTo>
                  <a:lnTo>
                    <a:pt x="0" y="0"/>
                  </a:lnTo>
                  <a:lnTo>
                    <a:pt x="0" y="10388"/>
                  </a:lnTo>
                  <a:lnTo>
                    <a:pt x="46202" y="10388"/>
                  </a:lnTo>
                  <a:lnTo>
                    <a:pt x="462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54042" y="1601419"/>
              <a:ext cx="46355" cy="10795"/>
            </a:xfrm>
            <a:custGeom>
              <a:avLst/>
              <a:gdLst/>
              <a:ahLst/>
              <a:cxnLst/>
              <a:rect l="l" t="t" r="r" b="b"/>
              <a:pathLst>
                <a:path w="46354" h="10794">
                  <a:moveTo>
                    <a:pt x="46202" y="0"/>
                  </a:moveTo>
                  <a:lnTo>
                    <a:pt x="0" y="0"/>
                  </a:lnTo>
                  <a:lnTo>
                    <a:pt x="0" y="10388"/>
                  </a:lnTo>
                  <a:lnTo>
                    <a:pt x="46202" y="10388"/>
                  </a:lnTo>
                  <a:lnTo>
                    <a:pt x="46202" y="0"/>
                  </a:lnTo>
                  <a:close/>
                </a:path>
              </a:pathLst>
            </a:custGeom>
            <a:ln w="444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617732" y="1601419"/>
              <a:ext cx="46355" cy="10795"/>
            </a:xfrm>
            <a:custGeom>
              <a:avLst/>
              <a:gdLst/>
              <a:ahLst/>
              <a:cxnLst/>
              <a:rect l="l" t="t" r="r" b="b"/>
              <a:pathLst>
                <a:path w="46354" h="10794">
                  <a:moveTo>
                    <a:pt x="46227" y="0"/>
                  </a:moveTo>
                  <a:lnTo>
                    <a:pt x="0" y="0"/>
                  </a:lnTo>
                  <a:lnTo>
                    <a:pt x="0" y="10388"/>
                  </a:lnTo>
                  <a:lnTo>
                    <a:pt x="46227" y="10388"/>
                  </a:lnTo>
                  <a:lnTo>
                    <a:pt x="462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617732" y="1601419"/>
              <a:ext cx="46355" cy="10795"/>
            </a:xfrm>
            <a:custGeom>
              <a:avLst/>
              <a:gdLst/>
              <a:ahLst/>
              <a:cxnLst/>
              <a:rect l="l" t="t" r="r" b="b"/>
              <a:pathLst>
                <a:path w="46354" h="10794">
                  <a:moveTo>
                    <a:pt x="0" y="0"/>
                  </a:moveTo>
                  <a:lnTo>
                    <a:pt x="46228" y="0"/>
                  </a:lnTo>
                  <a:lnTo>
                    <a:pt x="46228" y="10388"/>
                  </a:lnTo>
                  <a:lnTo>
                    <a:pt x="0" y="10388"/>
                  </a:lnTo>
                  <a:lnTo>
                    <a:pt x="0" y="0"/>
                  </a:lnTo>
                  <a:close/>
                </a:path>
              </a:pathLst>
            </a:custGeom>
            <a:ln w="444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32986" y="1612226"/>
              <a:ext cx="552450" cy="120014"/>
            </a:xfrm>
            <a:custGeom>
              <a:avLst/>
              <a:gdLst/>
              <a:ahLst/>
              <a:cxnLst/>
              <a:rect l="l" t="t" r="r" b="b"/>
              <a:pathLst>
                <a:path w="552450" h="120014">
                  <a:moveTo>
                    <a:pt x="483196" y="0"/>
                  </a:moveTo>
                  <a:lnTo>
                    <a:pt x="68795" y="0"/>
                  </a:lnTo>
                  <a:lnTo>
                    <a:pt x="0" y="92532"/>
                  </a:lnTo>
                  <a:lnTo>
                    <a:pt x="0" y="119989"/>
                  </a:lnTo>
                  <a:lnTo>
                    <a:pt x="552030" y="119989"/>
                  </a:lnTo>
                  <a:lnTo>
                    <a:pt x="552030" y="92532"/>
                  </a:lnTo>
                  <a:lnTo>
                    <a:pt x="48319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32986" y="1612226"/>
              <a:ext cx="552450" cy="120014"/>
            </a:xfrm>
            <a:custGeom>
              <a:avLst/>
              <a:gdLst/>
              <a:ahLst/>
              <a:cxnLst/>
              <a:rect l="l" t="t" r="r" b="b"/>
              <a:pathLst>
                <a:path w="552450" h="120014">
                  <a:moveTo>
                    <a:pt x="552030" y="119989"/>
                  </a:moveTo>
                  <a:lnTo>
                    <a:pt x="552030" y="92532"/>
                  </a:lnTo>
                  <a:lnTo>
                    <a:pt x="483196" y="0"/>
                  </a:lnTo>
                  <a:lnTo>
                    <a:pt x="68795" y="0"/>
                  </a:lnTo>
                  <a:lnTo>
                    <a:pt x="0" y="92532"/>
                  </a:lnTo>
                  <a:lnTo>
                    <a:pt x="0" y="119989"/>
                  </a:lnTo>
                  <a:lnTo>
                    <a:pt x="552030" y="119989"/>
                  </a:lnTo>
                  <a:close/>
                </a:path>
              </a:pathLst>
            </a:custGeom>
            <a:ln w="444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78172" y="1636585"/>
              <a:ext cx="459105" cy="50800"/>
            </a:xfrm>
            <a:custGeom>
              <a:avLst/>
              <a:gdLst/>
              <a:ahLst/>
              <a:cxnLst/>
              <a:rect l="l" t="t" r="r" b="b"/>
              <a:pathLst>
                <a:path w="459104" h="50800">
                  <a:moveTo>
                    <a:pt x="32423" y="0"/>
                  </a:moveTo>
                  <a:lnTo>
                    <a:pt x="377316" y="0"/>
                  </a:lnTo>
                </a:path>
                <a:path w="459104" h="50800">
                  <a:moveTo>
                    <a:pt x="17221" y="24117"/>
                  </a:moveTo>
                  <a:lnTo>
                    <a:pt x="389712" y="24117"/>
                  </a:lnTo>
                </a:path>
                <a:path w="459104" h="50800">
                  <a:moveTo>
                    <a:pt x="0" y="50355"/>
                  </a:moveTo>
                  <a:lnTo>
                    <a:pt x="400761" y="50355"/>
                  </a:lnTo>
                </a:path>
                <a:path w="459104" h="50800">
                  <a:moveTo>
                    <a:pt x="399338" y="0"/>
                  </a:moveTo>
                  <a:lnTo>
                    <a:pt x="435559" y="0"/>
                  </a:lnTo>
                </a:path>
                <a:path w="459104" h="50800">
                  <a:moveTo>
                    <a:pt x="406031" y="24117"/>
                  </a:moveTo>
                  <a:lnTo>
                    <a:pt x="445122" y="24117"/>
                  </a:lnTo>
                </a:path>
                <a:path w="459104" h="50800">
                  <a:moveTo>
                    <a:pt x="416623" y="50355"/>
                  </a:moveTo>
                  <a:lnTo>
                    <a:pt x="458685" y="5035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32986" y="1704759"/>
              <a:ext cx="552450" cy="0"/>
            </a:xfrm>
            <a:custGeom>
              <a:avLst/>
              <a:gdLst/>
              <a:ahLst/>
              <a:cxnLst/>
              <a:rect l="l" t="t" r="r" b="b"/>
              <a:pathLst>
                <a:path w="552450">
                  <a:moveTo>
                    <a:pt x="0" y="0"/>
                  </a:moveTo>
                  <a:lnTo>
                    <a:pt x="552030" y="0"/>
                  </a:lnTo>
                </a:path>
              </a:pathLst>
            </a:custGeom>
            <a:ln w="444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16094" y="1742719"/>
              <a:ext cx="4445" cy="190500"/>
            </a:xfrm>
            <a:custGeom>
              <a:avLst/>
              <a:gdLst/>
              <a:ahLst/>
              <a:cxnLst/>
              <a:rect l="l" t="t" r="r" b="b"/>
              <a:pathLst>
                <a:path w="4445" h="190500">
                  <a:moveTo>
                    <a:pt x="1930" y="-19050"/>
                  </a:moveTo>
                  <a:lnTo>
                    <a:pt x="1930" y="209016"/>
                  </a:lnTo>
                </a:path>
              </a:pathLst>
            </a:custGeom>
            <a:ln w="41960">
              <a:solidFill>
                <a:srgbClr val="A8AA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10579126" y="2108213"/>
            <a:ext cx="233045" cy="361315"/>
            <a:chOff x="5524525" y="2108212"/>
            <a:chExt cx="233045" cy="361315"/>
          </a:xfrm>
        </p:grpSpPr>
        <p:sp>
          <p:nvSpPr>
            <p:cNvPr id="87" name="object 87"/>
            <p:cNvSpPr/>
            <p:nvPr/>
          </p:nvSpPr>
          <p:spPr>
            <a:xfrm>
              <a:off x="5526862" y="2110549"/>
              <a:ext cx="227965" cy="356870"/>
            </a:xfrm>
            <a:custGeom>
              <a:avLst/>
              <a:gdLst/>
              <a:ahLst/>
              <a:cxnLst/>
              <a:rect l="l" t="t" r="r" b="b"/>
              <a:pathLst>
                <a:path w="227964" h="356869">
                  <a:moveTo>
                    <a:pt x="227964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227964" y="356476"/>
                  </a:lnTo>
                  <a:lnTo>
                    <a:pt x="22796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526862" y="2110549"/>
              <a:ext cx="227965" cy="356870"/>
            </a:xfrm>
            <a:custGeom>
              <a:avLst/>
              <a:gdLst/>
              <a:ahLst/>
              <a:cxnLst/>
              <a:rect l="l" t="t" r="r" b="b"/>
              <a:pathLst>
                <a:path w="227964" h="356869">
                  <a:moveTo>
                    <a:pt x="0" y="0"/>
                  </a:moveTo>
                  <a:lnTo>
                    <a:pt x="227965" y="0"/>
                  </a:lnTo>
                  <a:lnTo>
                    <a:pt x="227965" y="356489"/>
                  </a:lnTo>
                  <a:lnTo>
                    <a:pt x="0" y="356489"/>
                  </a:lnTo>
                  <a:lnTo>
                    <a:pt x="0" y="0"/>
                  </a:lnTo>
                  <a:close/>
                </a:path>
                <a:path w="227964" h="356869">
                  <a:moveTo>
                    <a:pt x="227965" y="206794"/>
                  </a:moveTo>
                  <a:lnTo>
                    <a:pt x="0" y="206794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541911" y="2188946"/>
              <a:ext cx="36830" cy="50165"/>
            </a:xfrm>
            <a:custGeom>
              <a:avLst/>
              <a:gdLst/>
              <a:ahLst/>
              <a:cxnLst/>
              <a:rect l="l" t="t" r="r" b="b"/>
              <a:pathLst>
                <a:path w="36829" h="50164">
                  <a:moveTo>
                    <a:pt x="36753" y="0"/>
                  </a:moveTo>
                  <a:lnTo>
                    <a:pt x="0" y="0"/>
                  </a:lnTo>
                  <a:lnTo>
                    <a:pt x="0" y="49644"/>
                  </a:lnTo>
                  <a:lnTo>
                    <a:pt x="36753" y="49644"/>
                  </a:lnTo>
                  <a:lnTo>
                    <a:pt x="3675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541911" y="2188946"/>
              <a:ext cx="36830" cy="50165"/>
            </a:xfrm>
            <a:custGeom>
              <a:avLst/>
              <a:gdLst/>
              <a:ahLst/>
              <a:cxnLst/>
              <a:rect l="l" t="t" r="r" b="b"/>
              <a:pathLst>
                <a:path w="36829" h="50164">
                  <a:moveTo>
                    <a:pt x="0" y="0"/>
                  </a:moveTo>
                  <a:lnTo>
                    <a:pt x="36753" y="0"/>
                  </a:lnTo>
                  <a:lnTo>
                    <a:pt x="36753" y="49644"/>
                  </a:lnTo>
                  <a:lnTo>
                    <a:pt x="0" y="49644"/>
                  </a:lnTo>
                  <a:lnTo>
                    <a:pt x="0" y="0"/>
                  </a:lnTo>
                  <a:close/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546648" y="2257221"/>
              <a:ext cx="18415" cy="29845"/>
            </a:xfrm>
            <a:custGeom>
              <a:avLst/>
              <a:gdLst/>
              <a:ahLst/>
              <a:cxnLst/>
              <a:rect l="l" t="t" r="r" b="b"/>
              <a:pathLst>
                <a:path w="18414" h="29844">
                  <a:moveTo>
                    <a:pt x="18313" y="0"/>
                  </a:moveTo>
                  <a:lnTo>
                    <a:pt x="0" y="0"/>
                  </a:lnTo>
                  <a:lnTo>
                    <a:pt x="0" y="29819"/>
                  </a:lnTo>
                  <a:lnTo>
                    <a:pt x="18313" y="29819"/>
                  </a:lnTo>
                  <a:lnTo>
                    <a:pt x="183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546648" y="2257221"/>
              <a:ext cx="18415" cy="29845"/>
            </a:xfrm>
            <a:custGeom>
              <a:avLst/>
              <a:gdLst/>
              <a:ahLst/>
              <a:cxnLst/>
              <a:rect l="l" t="t" r="r" b="b"/>
              <a:pathLst>
                <a:path w="18414" h="29844">
                  <a:moveTo>
                    <a:pt x="0" y="0"/>
                  </a:moveTo>
                  <a:lnTo>
                    <a:pt x="18313" y="0"/>
                  </a:lnTo>
                  <a:lnTo>
                    <a:pt x="18313" y="29819"/>
                  </a:lnTo>
                  <a:lnTo>
                    <a:pt x="0" y="29819"/>
                  </a:lnTo>
                  <a:lnTo>
                    <a:pt x="0" y="0"/>
                  </a:lnTo>
                  <a:close/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546648" y="2257221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18313" y="0"/>
                  </a:moveTo>
                  <a:lnTo>
                    <a:pt x="0" y="0"/>
                  </a:lnTo>
                  <a:lnTo>
                    <a:pt x="0" y="6235"/>
                  </a:lnTo>
                  <a:lnTo>
                    <a:pt x="18313" y="6235"/>
                  </a:lnTo>
                  <a:lnTo>
                    <a:pt x="183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46648" y="2257221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0" y="0"/>
                  </a:moveTo>
                  <a:lnTo>
                    <a:pt x="18313" y="0"/>
                  </a:lnTo>
                  <a:lnTo>
                    <a:pt x="18313" y="6248"/>
                  </a:lnTo>
                  <a:lnTo>
                    <a:pt x="0" y="6248"/>
                  </a:lnTo>
                  <a:lnTo>
                    <a:pt x="0" y="0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10807090" y="2108213"/>
            <a:ext cx="575310" cy="361315"/>
            <a:chOff x="5752490" y="2108212"/>
            <a:chExt cx="575310" cy="361315"/>
          </a:xfrm>
        </p:grpSpPr>
        <p:sp>
          <p:nvSpPr>
            <p:cNvPr id="96" name="object 96"/>
            <p:cNvSpPr/>
            <p:nvPr/>
          </p:nvSpPr>
          <p:spPr>
            <a:xfrm>
              <a:off x="5868974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113982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113982" y="356476"/>
                  </a:lnTo>
                  <a:lnTo>
                    <a:pt x="11398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868974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0" y="0"/>
                  </a:moveTo>
                  <a:lnTo>
                    <a:pt x="113982" y="0"/>
                  </a:lnTo>
                  <a:lnTo>
                    <a:pt x="113982" y="356489"/>
                  </a:lnTo>
                  <a:lnTo>
                    <a:pt x="0" y="356489"/>
                  </a:lnTo>
                  <a:lnTo>
                    <a:pt x="0" y="0"/>
                  </a:lnTo>
                </a:path>
                <a:path w="114300" h="356869">
                  <a:moveTo>
                    <a:pt x="71272" y="0"/>
                  </a:moveTo>
                  <a:lnTo>
                    <a:pt x="71272" y="356489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879782" y="2143061"/>
              <a:ext cx="52069" cy="292735"/>
            </a:xfrm>
            <a:custGeom>
              <a:avLst/>
              <a:gdLst/>
              <a:ahLst/>
              <a:cxnLst/>
              <a:rect l="l" t="t" r="r" b="b"/>
              <a:pathLst>
                <a:path w="52070" h="292735">
                  <a:moveTo>
                    <a:pt x="51815" y="0"/>
                  </a:moveTo>
                  <a:lnTo>
                    <a:pt x="0" y="0"/>
                  </a:lnTo>
                  <a:lnTo>
                    <a:pt x="0" y="292315"/>
                  </a:lnTo>
                  <a:lnTo>
                    <a:pt x="51815" y="29231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82957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114134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114134" y="356476"/>
                  </a:lnTo>
                  <a:lnTo>
                    <a:pt x="11413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82957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0" y="0"/>
                  </a:moveTo>
                  <a:lnTo>
                    <a:pt x="114134" y="0"/>
                  </a:lnTo>
                  <a:lnTo>
                    <a:pt x="114134" y="356489"/>
                  </a:lnTo>
                  <a:lnTo>
                    <a:pt x="0" y="356489"/>
                  </a:lnTo>
                  <a:lnTo>
                    <a:pt x="0" y="0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93764" y="2143061"/>
              <a:ext cx="52069" cy="292735"/>
            </a:xfrm>
            <a:custGeom>
              <a:avLst/>
              <a:gdLst/>
              <a:ahLst/>
              <a:cxnLst/>
              <a:rect l="l" t="t" r="r" b="b"/>
              <a:pathLst>
                <a:path w="52070" h="292735">
                  <a:moveTo>
                    <a:pt x="52019" y="0"/>
                  </a:moveTo>
                  <a:lnTo>
                    <a:pt x="0" y="0"/>
                  </a:lnTo>
                  <a:lnTo>
                    <a:pt x="0" y="292315"/>
                  </a:lnTo>
                  <a:lnTo>
                    <a:pt x="52019" y="292315"/>
                  </a:lnTo>
                  <a:lnTo>
                    <a:pt x="52019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97092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113944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113944" y="356476"/>
                  </a:lnTo>
                  <a:lnTo>
                    <a:pt x="1139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097092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0" y="0"/>
                  </a:moveTo>
                  <a:lnTo>
                    <a:pt x="113944" y="0"/>
                  </a:lnTo>
                  <a:lnTo>
                    <a:pt x="113944" y="356489"/>
                  </a:lnTo>
                  <a:lnTo>
                    <a:pt x="0" y="356489"/>
                  </a:lnTo>
                  <a:lnTo>
                    <a:pt x="0" y="0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754827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114147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114147" y="356476"/>
                  </a:lnTo>
                  <a:lnTo>
                    <a:pt x="11414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754827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0" y="0"/>
                  </a:moveTo>
                  <a:lnTo>
                    <a:pt x="114147" y="0"/>
                  </a:lnTo>
                  <a:lnTo>
                    <a:pt x="114147" y="356489"/>
                  </a:lnTo>
                  <a:lnTo>
                    <a:pt x="0" y="356489"/>
                  </a:lnTo>
                  <a:lnTo>
                    <a:pt x="0" y="0"/>
                  </a:lnTo>
                  <a:lnTo>
                    <a:pt x="114147" y="0"/>
                  </a:lnTo>
                  <a:lnTo>
                    <a:pt x="114147" y="171030"/>
                  </a:lnTo>
                  <a:lnTo>
                    <a:pt x="0" y="171030"/>
                  </a:lnTo>
                  <a:lnTo>
                    <a:pt x="0" y="0"/>
                  </a:lnTo>
                  <a:close/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789701" y="2138337"/>
              <a:ext cx="5080" cy="86995"/>
            </a:xfrm>
            <a:custGeom>
              <a:avLst/>
              <a:gdLst/>
              <a:ahLst/>
              <a:cxnLst/>
              <a:rect l="l" t="t" r="r" b="b"/>
              <a:pathLst>
                <a:path w="5079" h="86994">
                  <a:moveTo>
                    <a:pt x="4711" y="0"/>
                  </a:moveTo>
                  <a:lnTo>
                    <a:pt x="0" y="0"/>
                  </a:lnTo>
                  <a:lnTo>
                    <a:pt x="0" y="86525"/>
                  </a:lnTo>
                  <a:lnTo>
                    <a:pt x="4711" y="86525"/>
                  </a:lnTo>
                  <a:lnTo>
                    <a:pt x="4711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789701" y="2138337"/>
              <a:ext cx="5080" cy="86995"/>
            </a:xfrm>
            <a:custGeom>
              <a:avLst/>
              <a:gdLst/>
              <a:ahLst/>
              <a:cxnLst/>
              <a:rect l="l" t="t" r="r" b="b"/>
              <a:pathLst>
                <a:path w="5079" h="86994">
                  <a:moveTo>
                    <a:pt x="0" y="0"/>
                  </a:moveTo>
                  <a:lnTo>
                    <a:pt x="4711" y="0"/>
                  </a:lnTo>
                  <a:lnTo>
                    <a:pt x="4711" y="86525"/>
                  </a:lnTo>
                  <a:lnTo>
                    <a:pt x="0" y="86525"/>
                  </a:lnTo>
                  <a:lnTo>
                    <a:pt x="0" y="0"/>
                  </a:lnTo>
                  <a:close/>
                </a:path>
              </a:pathLst>
            </a:custGeom>
            <a:ln w="4673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800572" y="2127999"/>
              <a:ext cx="60325" cy="15875"/>
            </a:xfrm>
            <a:custGeom>
              <a:avLst/>
              <a:gdLst/>
              <a:ahLst/>
              <a:cxnLst/>
              <a:rect l="l" t="t" r="r" b="b"/>
              <a:pathLst>
                <a:path w="60325" h="15875">
                  <a:moveTo>
                    <a:pt x="59766" y="0"/>
                  </a:moveTo>
                  <a:lnTo>
                    <a:pt x="0" y="0"/>
                  </a:lnTo>
                  <a:lnTo>
                    <a:pt x="0" y="15417"/>
                  </a:lnTo>
                  <a:lnTo>
                    <a:pt x="59766" y="15417"/>
                  </a:lnTo>
                  <a:lnTo>
                    <a:pt x="5976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126721" y="2110549"/>
              <a:ext cx="55244" cy="356870"/>
            </a:xfrm>
            <a:custGeom>
              <a:avLst/>
              <a:gdLst/>
              <a:ahLst/>
              <a:cxnLst/>
              <a:rect l="l" t="t" r="r" b="b"/>
              <a:pathLst>
                <a:path w="55245" h="356869">
                  <a:moveTo>
                    <a:pt x="0" y="0"/>
                  </a:moveTo>
                  <a:lnTo>
                    <a:pt x="0" y="356489"/>
                  </a:lnTo>
                </a:path>
                <a:path w="55245" h="356869">
                  <a:moveTo>
                    <a:pt x="54711" y="0"/>
                  </a:moveTo>
                  <a:lnTo>
                    <a:pt x="54711" y="356489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32321" y="2143061"/>
              <a:ext cx="43815" cy="292735"/>
            </a:xfrm>
            <a:custGeom>
              <a:avLst/>
              <a:gdLst/>
              <a:ahLst/>
              <a:cxnLst/>
              <a:rect l="l" t="t" r="r" b="b"/>
              <a:pathLst>
                <a:path w="43814" h="292735">
                  <a:moveTo>
                    <a:pt x="43357" y="0"/>
                  </a:moveTo>
                  <a:lnTo>
                    <a:pt x="0" y="0"/>
                  </a:lnTo>
                  <a:lnTo>
                    <a:pt x="0" y="292315"/>
                  </a:lnTo>
                  <a:lnTo>
                    <a:pt x="43357" y="292315"/>
                  </a:lnTo>
                  <a:lnTo>
                    <a:pt x="43357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11036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114007" y="0"/>
                  </a:moveTo>
                  <a:lnTo>
                    <a:pt x="0" y="0"/>
                  </a:lnTo>
                  <a:lnTo>
                    <a:pt x="0" y="356476"/>
                  </a:lnTo>
                  <a:lnTo>
                    <a:pt x="114007" y="356476"/>
                  </a:lnTo>
                  <a:lnTo>
                    <a:pt x="11400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211036" y="2110549"/>
              <a:ext cx="114300" cy="356870"/>
            </a:xfrm>
            <a:custGeom>
              <a:avLst/>
              <a:gdLst/>
              <a:ahLst/>
              <a:cxnLst/>
              <a:rect l="l" t="t" r="r" b="b"/>
              <a:pathLst>
                <a:path w="114300" h="356869">
                  <a:moveTo>
                    <a:pt x="0" y="0"/>
                  </a:moveTo>
                  <a:lnTo>
                    <a:pt x="114007" y="0"/>
                  </a:lnTo>
                  <a:lnTo>
                    <a:pt x="114007" y="356489"/>
                  </a:lnTo>
                  <a:lnTo>
                    <a:pt x="0" y="356489"/>
                  </a:lnTo>
                  <a:lnTo>
                    <a:pt x="0" y="0"/>
                  </a:lnTo>
                </a:path>
                <a:path w="114300" h="356869">
                  <a:moveTo>
                    <a:pt x="29667" y="0"/>
                  </a:moveTo>
                  <a:lnTo>
                    <a:pt x="29667" y="356489"/>
                  </a:lnTo>
                </a:path>
                <a:path w="114300" h="356869">
                  <a:moveTo>
                    <a:pt x="84391" y="0"/>
                  </a:moveTo>
                  <a:lnTo>
                    <a:pt x="84391" y="356489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246456" y="2143061"/>
              <a:ext cx="43815" cy="292735"/>
            </a:xfrm>
            <a:custGeom>
              <a:avLst/>
              <a:gdLst/>
              <a:ahLst/>
              <a:cxnLst/>
              <a:rect l="l" t="t" r="r" b="b"/>
              <a:pathLst>
                <a:path w="43814" h="292735">
                  <a:moveTo>
                    <a:pt x="43357" y="0"/>
                  </a:moveTo>
                  <a:lnTo>
                    <a:pt x="0" y="0"/>
                  </a:lnTo>
                  <a:lnTo>
                    <a:pt x="0" y="292315"/>
                  </a:lnTo>
                  <a:lnTo>
                    <a:pt x="43357" y="292315"/>
                  </a:lnTo>
                  <a:lnTo>
                    <a:pt x="43357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94024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69" y="899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94024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69" y="899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94024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69" y="914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94024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69" y="9144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94024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69" y="913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4024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69" y="913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940247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69" y="915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940247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69" y="916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94024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69" y="914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94024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69" y="9144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94024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69" y="913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94024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69" y="913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94024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69" y="9309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94024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69" y="930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940247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69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69" y="882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940247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69" y="8813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94024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69" y="8978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94024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69" y="8978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94024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69" y="914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94024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69" y="9144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94024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69" y="9499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94024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69" y="949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94024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69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69" y="882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94024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69" y="8826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94024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69" y="913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94024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69" y="913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765444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31" y="899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65444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31" y="899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765444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765444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765444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765444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765444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31" y="915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765444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765444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765444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765444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765444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765444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31" y="930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765444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31" y="930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765444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31" y="882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765444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31" y="8813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765444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65444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8" name="object 158"/>
          <p:cNvGrpSpPr/>
          <p:nvPr/>
        </p:nvGrpSpPr>
        <p:grpSpPr>
          <a:xfrm>
            <a:off x="10608449" y="2124303"/>
            <a:ext cx="13970" cy="50800"/>
            <a:chOff x="5553849" y="2124303"/>
            <a:chExt cx="13970" cy="50800"/>
          </a:xfrm>
        </p:grpSpPr>
        <p:sp>
          <p:nvSpPr>
            <p:cNvPr id="159" name="object 159"/>
            <p:cNvSpPr/>
            <p:nvPr/>
          </p:nvSpPr>
          <p:spPr>
            <a:xfrm>
              <a:off x="5556186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05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05" y="8991"/>
                  </a:lnTo>
                  <a:lnTo>
                    <a:pt x="910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556186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05" y="8991"/>
                  </a:lnTo>
                  <a:lnTo>
                    <a:pt x="9105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556186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05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05" y="9144"/>
                  </a:lnTo>
                  <a:lnTo>
                    <a:pt x="910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556186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05" y="9144"/>
                  </a:lnTo>
                  <a:lnTo>
                    <a:pt x="9105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556186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05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05" y="9131"/>
                  </a:lnTo>
                  <a:lnTo>
                    <a:pt x="910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556186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05" y="9131"/>
                  </a:lnTo>
                  <a:lnTo>
                    <a:pt x="9105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556186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05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05" y="9156"/>
                  </a:lnTo>
                  <a:lnTo>
                    <a:pt x="910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556186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05" y="9169"/>
                  </a:lnTo>
                  <a:lnTo>
                    <a:pt x="9105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556186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05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05" y="9144"/>
                  </a:lnTo>
                  <a:lnTo>
                    <a:pt x="910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556186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05" y="9144"/>
                  </a:lnTo>
                  <a:lnTo>
                    <a:pt x="9105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10992510" y="2329689"/>
            <a:ext cx="13970" cy="123825"/>
            <a:chOff x="5937910" y="2329688"/>
            <a:chExt cx="13970" cy="123825"/>
          </a:xfrm>
        </p:grpSpPr>
        <p:sp>
          <p:nvSpPr>
            <p:cNvPr id="170" name="object 170"/>
            <p:cNvSpPr/>
            <p:nvPr/>
          </p:nvSpPr>
          <p:spPr>
            <a:xfrm>
              <a:off x="594024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69" y="8978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94024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69" y="8978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94024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69" y="914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94024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69" y="9144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94024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69" y="913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94024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69" y="913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94024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69" y="915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94024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69" y="9156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94024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69" y="914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4024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69" y="9144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94024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69" y="9169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94024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69" y="916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94024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69" y="929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94024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69" y="9296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940247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69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69" y="8788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940247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69" y="880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94024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69" y="8978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94024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69" y="8978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94024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69" y="913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94024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69" y="9131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940247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69" y="948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940247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69" y="949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94024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69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69" y="8839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94024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69" y="883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94024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69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69" y="9169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94024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69" y="9169"/>
                  </a:lnTo>
                  <a:lnTo>
                    <a:pt x="9169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6" name="object 196"/>
          <p:cNvGrpSpPr/>
          <p:nvPr/>
        </p:nvGrpSpPr>
        <p:grpSpPr>
          <a:xfrm>
            <a:off x="11152568" y="2124304"/>
            <a:ext cx="13970" cy="123825"/>
            <a:chOff x="6097968" y="2124303"/>
            <a:chExt cx="13970" cy="123825"/>
          </a:xfrm>
        </p:grpSpPr>
        <p:sp>
          <p:nvSpPr>
            <p:cNvPr id="197" name="object 197"/>
            <p:cNvSpPr/>
            <p:nvPr/>
          </p:nvSpPr>
          <p:spPr>
            <a:xfrm>
              <a:off x="6100305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31" y="899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100305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31" y="899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100305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100305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100305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100305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100305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31" y="915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100305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100305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100305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100305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100305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100305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31" y="930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100305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31" y="930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100305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31" y="882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100305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31" y="8813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100305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100305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100305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100305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100305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31" y="949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100305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31" y="949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100305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31" y="882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100305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31" y="882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100305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100305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11152568" y="2329689"/>
            <a:ext cx="13970" cy="123825"/>
            <a:chOff x="6097968" y="2329688"/>
            <a:chExt cx="13970" cy="123825"/>
          </a:xfrm>
        </p:grpSpPr>
        <p:sp>
          <p:nvSpPr>
            <p:cNvPr id="224" name="object 224"/>
            <p:cNvSpPr/>
            <p:nvPr/>
          </p:nvSpPr>
          <p:spPr>
            <a:xfrm>
              <a:off x="6100305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100305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100305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100305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100305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100305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100305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31" y="915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100305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31" y="915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100305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100305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100305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31" y="916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100305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100305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31" y="929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100305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31" y="929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100305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31" y="878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100305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31" y="880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100305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100305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100305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100305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100305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31" y="948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100305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31" y="949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100305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31" y="883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100305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31" y="883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100305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31" y="916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100305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0" name="object 250"/>
          <p:cNvGrpSpPr/>
          <p:nvPr/>
        </p:nvGrpSpPr>
        <p:grpSpPr>
          <a:xfrm>
            <a:off x="11250980" y="2124304"/>
            <a:ext cx="13970" cy="123825"/>
            <a:chOff x="6196380" y="2124303"/>
            <a:chExt cx="13970" cy="123825"/>
          </a:xfrm>
        </p:grpSpPr>
        <p:sp>
          <p:nvSpPr>
            <p:cNvPr id="251" name="object 251"/>
            <p:cNvSpPr/>
            <p:nvPr/>
          </p:nvSpPr>
          <p:spPr>
            <a:xfrm>
              <a:off x="619871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82" y="899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19871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82" y="899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19871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82" y="9144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19871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82" y="9144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19871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82" y="913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19871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82" y="913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198717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82" y="915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198717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82" y="916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19871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82" y="9144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19871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82" y="9144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19871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82" y="913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19871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82" y="913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19871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82" y="9309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19871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82" y="930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198717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82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82" y="882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198717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82" y="8813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19871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82" y="8978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19871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82" y="8978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19871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82" y="9144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19871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82" y="9144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19871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82" y="9499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19871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82" y="949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19871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82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82" y="882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19871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82" y="8826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19871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82" y="913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19871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82" y="913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7" name="object 277"/>
          <p:cNvGrpSpPr/>
          <p:nvPr/>
        </p:nvGrpSpPr>
        <p:grpSpPr>
          <a:xfrm>
            <a:off x="11250980" y="2329689"/>
            <a:ext cx="13970" cy="123825"/>
            <a:chOff x="6196380" y="2329688"/>
            <a:chExt cx="13970" cy="123825"/>
          </a:xfrm>
        </p:grpSpPr>
        <p:sp>
          <p:nvSpPr>
            <p:cNvPr id="278" name="object 278"/>
            <p:cNvSpPr/>
            <p:nvPr/>
          </p:nvSpPr>
          <p:spPr>
            <a:xfrm>
              <a:off x="619871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82" y="8978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19871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82" y="8978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19871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82" y="9144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19871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82" y="9144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19871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82" y="913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19871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82" y="913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19871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82" y="915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19871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82" y="9156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19871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82" y="9144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19871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82" y="9144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19871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82" y="9169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19871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82" y="916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19871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82" y="929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19871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82" y="9296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198717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82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82" y="8788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198717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82" y="880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19871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82" y="8978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19871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82" y="8978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19871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82" y="9131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19871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82" y="9131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198717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82" y="9486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198717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82" y="949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19871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82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82" y="8839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19871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82" y="883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19871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82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82" y="9169"/>
                  </a:lnTo>
                  <a:lnTo>
                    <a:pt x="918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19871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82" y="9169"/>
                  </a:lnTo>
                  <a:lnTo>
                    <a:pt x="9182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4" name="object 304"/>
          <p:cNvGrpSpPr/>
          <p:nvPr/>
        </p:nvGrpSpPr>
        <p:grpSpPr>
          <a:xfrm>
            <a:off x="11266170" y="2124304"/>
            <a:ext cx="13970" cy="123825"/>
            <a:chOff x="6211570" y="2124303"/>
            <a:chExt cx="13970" cy="123825"/>
          </a:xfrm>
        </p:grpSpPr>
        <p:sp>
          <p:nvSpPr>
            <p:cNvPr id="305" name="object 305"/>
            <p:cNvSpPr/>
            <p:nvPr/>
          </p:nvSpPr>
          <p:spPr>
            <a:xfrm>
              <a:off x="6213906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18" y="899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213906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18" y="899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213906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18" y="9144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213906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18" y="9144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213906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18" y="913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213906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18" y="913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213906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18" y="915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213906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18" y="916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213906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18" y="9144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213906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18" y="9144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213906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18" y="913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213906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18" y="913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213906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18" y="9309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213906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18" y="930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213906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18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18" y="882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213906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18" y="8813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213906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18" y="8978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213906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18" y="8978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213906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18" y="9144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213906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18" y="9144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213906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18" y="9499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213906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18" y="949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213906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18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18" y="882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213906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18" y="8826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213906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18" y="913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213906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18" y="913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1" name="object 331"/>
          <p:cNvGrpSpPr/>
          <p:nvPr/>
        </p:nvGrpSpPr>
        <p:grpSpPr>
          <a:xfrm>
            <a:off x="11266170" y="2329689"/>
            <a:ext cx="13970" cy="123825"/>
            <a:chOff x="6211570" y="2329688"/>
            <a:chExt cx="13970" cy="123825"/>
          </a:xfrm>
        </p:grpSpPr>
        <p:sp>
          <p:nvSpPr>
            <p:cNvPr id="332" name="object 332"/>
            <p:cNvSpPr/>
            <p:nvPr/>
          </p:nvSpPr>
          <p:spPr>
            <a:xfrm>
              <a:off x="6213906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18" y="8978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213906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18" y="8978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213906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18" y="9144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213906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18" y="9144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213906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18" y="913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213906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18" y="913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213906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18" y="915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213906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18" y="9156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213906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18" y="9144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213906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18" y="9144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213906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18" y="9169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213906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18" y="916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213906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18" y="929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6213906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18" y="9296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213906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18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18" y="8788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213906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18" y="880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213906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18" y="8978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213906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18" y="8978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213906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18" y="9131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213906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18" y="9131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213906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18" y="9486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213906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18" y="949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213906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18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18" y="8839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213906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18" y="883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213906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18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18" y="9169"/>
                  </a:lnTo>
                  <a:lnTo>
                    <a:pt x="911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213906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18" y="9169"/>
                  </a:lnTo>
                  <a:lnTo>
                    <a:pt x="9118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8" name="object 358"/>
          <p:cNvGrpSpPr/>
          <p:nvPr/>
        </p:nvGrpSpPr>
        <p:grpSpPr>
          <a:xfrm>
            <a:off x="11365077" y="2124304"/>
            <a:ext cx="13970" cy="123825"/>
            <a:chOff x="6310477" y="2124303"/>
            <a:chExt cx="13970" cy="123825"/>
          </a:xfrm>
        </p:grpSpPr>
        <p:sp>
          <p:nvSpPr>
            <p:cNvPr id="359" name="object 359"/>
            <p:cNvSpPr/>
            <p:nvPr/>
          </p:nvSpPr>
          <p:spPr>
            <a:xfrm>
              <a:off x="6312814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31" y="899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312814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31" y="899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312814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312814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312814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312814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6312814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31" y="915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312814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312814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312814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312814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312814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312814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31" y="930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312814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31" y="930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312814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31" y="882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312814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31" y="8813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6312814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6312814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6312814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6312814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6312814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31" y="949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6312814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31" y="949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6312814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31" y="882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6312814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31" y="882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6312814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6312814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5" name="object 385"/>
          <p:cNvGrpSpPr/>
          <p:nvPr/>
        </p:nvGrpSpPr>
        <p:grpSpPr>
          <a:xfrm>
            <a:off x="11365077" y="2329689"/>
            <a:ext cx="13970" cy="123825"/>
            <a:chOff x="6310477" y="2329688"/>
            <a:chExt cx="13970" cy="123825"/>
          </a:xfrm>
        </p:grpSpPr>
        <p:sp>
          <p:nvSpPr>
            <p:cNvPr id="386" name="object 386"/>
            <p:cNvSpPr/>
            <p:nvPr/>
          </p:nvSpPr>
          <p:spPr>
            <a:xfrm>
              <a:off x="6312814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6312814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6312814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6312814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6312814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6312814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6312814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31" y="915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312814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31" y="915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312814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31" y="9144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6312814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31" y="9144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6312814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31" y="916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6312814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6312814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31" y="929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6312814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31" y="9296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6312814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31" y="878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312814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31" y="880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6312814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31" y="897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6312814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31" y="8978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6312814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31" y="9131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6312814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31" y="9131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6312814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31" y="9486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6312814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31" y="949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6312814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31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31" y="883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6312814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31" y="883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6312814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31" y="9169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6312814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31" y="9169"/>
                  </a:lnTo>
                  <a:lnTo>
                    <a:pt x="9131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2" name="object 412"/>
          <p:cNvGrpSpPr/>
          <p:nvPr/>
        </p:nvGrpSpPr>
        <p:grpSpPr>
          <a:xfrm>
            <a:off x="11106530" y="2124304"/>
            <a:ext cx="13970" cy="123825"/>
            <a:chOff x="6051930" y="2124303"/>
            <a:chExt cx="13970" cy="123825"/>
          </a:xfrm>
        </p:grpSpPr>
        <p:sp>
          <p:nvSpPr>
            <p:cNvPr id="413" name="object 413"/>
            <p:cNvSpPr/>
            <p:nvPr/>
          </p:nvSpPr>
          <p:spPr>
            <a:xfrm>
              <a:off x="605426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8991"/>
                  </a:lnTo>
                  <a:lnTo>
                    <a:pt x="9156" y="899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6054267" y="21357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91"/>
                  </a:moveTo>
                  <a:lnTo>
                    <a:pt x="9156" y="899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99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605426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56" y="9144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6054267" y="21266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56" y="9144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605426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56" y="913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6054267" y="21447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56" y="913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6054267" y="21630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6054267" y="21630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56" y="916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605426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56" y="9144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6054267" y="215390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56" y="9144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605426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56" y="913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054267" y="217222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56" y="913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05426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309"/>
                  </a:lnTo>
                  <a:lnTo>
                    <a:pt x="9156" y="9309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054267" y="218135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309"/>
                  </a:moveTo>
                  <a:lnTo>
                    <a:pt x="9156" y="930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30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054267" y="219047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56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56" y="882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054267" y="2190483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13"/>
                  </a:moveTo>
                  <a:lnTo>
                    <a:pt x="9156" y="8813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813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05426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56" y="8978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054267" y="219961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56" y="8978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05426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56" y="9144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6054267" y="220859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56" y="9144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605426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9156" y="9499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6054267" y="221773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56" y="949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605426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56" y="0"/>
                  </a:moveTo>
                  <a:lnTo>
                    <a:pt x="0" y="0"/>
                  </a:lnTo>
                  <a:lnTo>
                    <a:pt x="0" y="8826"/>
                  </a:lnTo>
                  <a:lnTo>
                    <a:pt x="9156" y="882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054267" y="2226894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26"/>
                  </a:moveTo>
                  <a:lnTo>
                    <a:pt x="9156" y="8826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82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05426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56" y="913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054267" y="223606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56" y="913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9" name="object 439"/>
          <p:cNvGrpSpPr/>
          <p:nvPr/>
        </p:nvGrpSpPr>
        <p:grpSpPr>
          <a:xfrm>
            <a:off x="11106530" y="2329689"/>
            <a:ext cx="13970" cy="123825"/>
            <a:chOff x="6051930" y="2329688"/>
            <a:chExt cx="13970" cy="123825"/>
          </a:xfrm>
        </p:grpSpPr>
        <p:sp>
          <p:nvSpPr>
            <p:cNvPr id="440" name="object 440"/>
            <p:cNvSpPr/>
            <p:nvPr/>
          </p:nvSpPr>
          <p:spPr>
            <a:xfrm>
              <a:off x="605426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56" y="8978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054267" y="234116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56" y="8978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05426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56" y="9144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054267" y="233202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56" y="9144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05426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56" y="913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6054267" y="235014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56" y="913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605426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9156" y="915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6054267" y="236842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56"/>
                  </a:moveTo>
                  <a:lnTo>
                    <a:pt x="9156" y="9156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5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05426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156" y="9144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054267" y="23592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44"/>
                  </a:moveTo>
                  <a:lnTo>
                    <a:pt x="9156" y="9144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44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05426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56" y="9169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6054267" y="2377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56" y="916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605426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296"/>
                  </a:lnTo>
                  <a:lnTo>
                    <a:pt x="9156" y="929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6054267" y="23867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296"/>
                  </a:moveTo>
                  <a:lnTo>
                    <a:pt x="9156" y="9296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296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6054267" y="2395880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56" y="0"/>
                  </a:moveTo>
                  <a:lnTo>
                    <a:pt x="0" y="0"/>
                  </a:lnTo>
                  <a:lnTo>
                    <a:pt x="0" y="8788"/>
                  </a:lnTo>
                  <a:lnTo>
                    <a:pt x="9156" y="8788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6054267" y="2395867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01"/>
                  </a:moveTo>
                  <a:lnTo>
                    <a:pt x="9156" y="880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80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605426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8978"/>
                  </a:lnTo>
                  <a:lnTo>
                    <a:pt x="9156" y="8978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6054267" y="2405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8978"/>
                  </a:moveTo>
                  <a:lnTo>
                    <a:pt x="9156" y="8978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978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605426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31"/>
                  </a:lnTo>
                  <a:lnTo>
                    <a:pt x="9156" y="9131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6054267" y="2413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31"/>
                  </a:moveTo>
                  <a:lnTo>
                    <a:pt x="9156" y="9131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31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6054267" y="242313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9156" y="9486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6054267" y="24231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499"/>
                  </a:moveTo>
                  <a:lnTo>
                    <a:pt x="9156" y="949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49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605426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9156" y="0"/>
                  </a:moveTo>
                  <a:lnTo>
                    <a:pt x="0" y="0"/>
                  </a:lnTo>
                  <a:lnTo>
                    <a:pt x="0" y="8839"/>
                  </a:lnTo>
                  <a:lnTo>
                    <a:pt x="9156" y="8839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6054267" y="2432265"/>
              <a:ext cx="9525" cy="8890"/>
            </a:xfrm>
            <a:custGeom>
              <a:avLst/>
              <a:gdLst/>
              <a:ahLst/>
              <a:cxnLst/>
              <a:rect l="l" t="t" r="r" b="b"/>
              <a:pathLst>
                <a:path w="9525" h="8889">
                  <a:moveTo>
                    <a:pt x="0" y="8839"/>
                  </a:moveTo>
                  <a:lnTo>
                    <a:pt x="9156" y="883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883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605426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56" y="0"/>
                  </a:moveTo>
                  <a:lnTo>
                    <a:pt x="0" y="0"/>
                  </a:lnTo>
                  <a:lnTo>
                    <a:pt x="0" y="9169"/>
                  </a:lnTo>
                  <a:lnTo>
                    <a:pt x="9156" y="9169"/>
                  </a:lnTo>
                  <a:lnTo>
                    <a:pt x="915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6054267" y="244142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169"/>
                  </a:moveTo>
                  <a:lnTo>
                    <a:pt x="9156" y="9169"/>
                  </a:lnTo>
                  <a:lnTo>
                    <a:pt x="9156" y="0"/>
                  </a:lnTo>
                  <a:lnTo>
                    <a:pt x="0" y="0"/>
                  </a:lnTo>
                  <a:lnTo>
                    <a:pt x="0" y="9169"/>
                  </a:lnTo>
                </a:path>
              </a:pathLst>
            </a:custGeom>
            <a:ln w="4673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6" name="object 466"/>
          <p:cNvSpPr/>
          <p:nvPr/>
        </p:nvSpPr>
        <p:spPr>
          <a:xfrm>
            <a:off x="10994847" y="2110549"/>
            <a:ext cx="0" cy="356870"/>
          </a:xfrm>
          <a:custGeom>
            <a:avLst/>
            <a:gdLst/>
            <a:ahLst/>
            <a:cxnLst/>
            <a:rect l="l" t="t" r="r" b="b"/>
            <a:pathLst>
              <a:path h="356869">
                <a:moveTo>
                  <a:pt x="0" y="0"/>
                </a:moveTo>
                <a:lnTo>
                  <a:pt x="0" y="356489"/>
                </a:lnTo>
              </a:path>
            </a:pathLst>
          </a:custGeom>
          <a:ln w="4673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7" name="object 467"/>
          <p:cNvGrpSpPr/>
          <p:nvPr/>
        </p:nvGrpSpPr>
        <p:grpSpPr>
          <a:xfrm>
            <a:off x="11106481" y="2110549"/>
            <a:ext cx="47625" cy="356870"/>
            <a:chOff x="6051880" y="2110549"/>
            <a:chExt cx="47625" cy="356870"/>
          </a:xfrm>
        </p:grpSpPr>
        <p:sp>
          <p:nvSpPr>
            <p:cNvPr id="468" name="object 468"/>
            <p:cNvSpPr/>
            <p:nvPr/>
          </p:nvSpPr>
          <p:spPr>
            <a:xfrm>
              <a:off x="6054217" y="211054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489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6097092" y="211054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48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6097092" y="211054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489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1" name="object 471"/>
          <p:cNvGrpSpPr/>
          <p:nvPr/>
        </p:nvGrpSpPr>
        <p:grpSpPr>
          <a:xfrm>
            <a:off x="11377307" y="2111819"/>
            <a:ext cx="5080" cy="356870"/>
            <a:chOff x="6322707" y="2111819"/>
            <a:chExt cx="5080" cy="356870"/>
          </a:xfrm>
        </p:grpSpPr>
        <p:sp>
          <p:nvSpPr>
            <p:cNvPr id="472" name="object 472"/>
            <p:cNvSpPr/>
            <p:nvPr/>
          </p:nvSpPr>
          <p:spPr>
            <a:xfrm>
              <a:off x="6325044" y="211181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50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6325044" y="211181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501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4" name="object 474"/>
          <p:cNvGrpSpPr/>
          <p:nvPr/>
        </p:nvGrpSpPr>
        <p:grpSpPr>
          <a:xfrm>
            <a:off x="11263299" y="2111819"/>
            <a:ext cx="5080" cy="356870"/>
            <a:chOff x="6208699" y="2111819"/>
            <a:chExt cx="5080" cy="356870"/>
          </a:xfrm>
        </p:grpSpPr>
        <p:sp>
          <p:nvSpPr>
            <p:cNvPr id="475" name="object 475"/>
            <p:cNvSpPr/>
            <p:nvPr/>
          </p:nvSpPr>
          <p:spPr>
            <a:xfrm>
              <a:off x="6211036" y="211181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50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6211036" y="2111819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0"/>
                  </a:moveTo>
                  <a:lnTo>
                    <a:pt x="0" y="356501"/>
                  </a:lnTo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7" name="object 477"/>
          <p:cNvGrpSpPr/>
          <p:nvPr/>
        </p:nvGrpSpPr>
        <p:grpSpPr>
          <a:xfrm>
            <a:off x="10825950" y="2233359"/>
            <a:ext cx="33020" cy="42545"/>
            <a:chOff x="5771350" y="2233358"/>
            <a:chExt cx="33020" cy="42545"/>
          </a:xfrm>
        </p:grpSpPr>
        <p:sp>
          <p:nvSpPr>
            <p:cNvPr id="478" name="object 478"/>
            <p:cNvSpPr/>
            <p:nvPr/>
          </p:nvSpPr>
          <p:spPr>
            <a:xfrm>
              <a:off x="5773686" y="2235695"/>
              <a:ext cx="28575" cy="38100"/>
            </a:xfrm>
            <a:custGeom>
              <a:avLst/>
              <a:gdLst/>
              <a:ahLst/>
              <a:cxnLst/>
              <a:rect l="l" t="t" r="r" b="b"/>
              <a:pathLst>
                <a:path w="28575" h="38100">
                  <a:moveTo>
                    <a:pt x="5270" y="37591"/>
                  </a:moveTo>
                  <a:lnTo>
                    <a:pt x="7327" y="37591"/>
                  </a:lnTo>
                  <a:lnTo>
                    <a:pt x="8991" y="35928"/>
                  </a:lnTo>
                  <a:lnTo>
                    <a:pt x="8991" y="33858"/>
                  </a:lnTo>
                  <a:lnTo>
                    <a:pt x="8991" y="3733"/>
                  </a:lnTo>
                  <a:lnTo>
                    <a:pt x="8991" y="1663"/>
                  </a:lnTo>
                  <a:lnTo>
                    <a:pt x="7327" y="0"/>
                  </a:lnTo>
                  <a:lnTo>
                    <a:pt x="5270" y="0"/>
                  </a:lnTo>
                  <a:lnTo>
                    <a:pt x="3733" y="0"/>
                  </a:lnTo>
                  <a:lnTo>
                    <a:pt x="1676" y="0"/>
                  </a:lnTo>
                  <a:lnTo>
                    <a:pt x="0" y="1663"/>
                  </a:lnTo>
                  <a:lnTo>
                    <a:pt x="0" y="3733"/>
                  </a:lnTo>
                  <a:lnTo>
                    <a:pt x="0" y="33858"/>
                  </a:lnTo>
                  <a:lnTo>
                    <a:pt x="0" y="35928"/>
                  </a:lnTo>
                  <a:lnTo>
                    <a:pt x="1676" y="37591"/>
                  </a:lnTo>
                  <a:lnTo>
                    <a:pt x="3733" y="37591"/>
                  </a:lnTo>
                  <a:lnTo>
                    <a:pt x="5270" y="37591"/>
                  </a:lnTo>
                  <a:close/>
                </a:path>
                <a:path w="28575" h="38100">
                  <a:moveTo>
                    <a:pt x="17297" y="8127"/>
                  </a:moveTo>
                  <a:lnTo>
                    <a:pt x="27952" y="8127"/>
                  </a:lnTo>
                  <a:lnTo>
                    <a:pt x="27952" y="26885"/>
                  </a:lnTo>
                  <a:lnTo>
                    <a:pt x="17297" y="26885"/>
                  </a:lnTo>
                  <a:lnTo>
                    <a:pt x="17297" y="8127"/>
                  </a:lnTo>
                  <a:close/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793689" y="2236177"/>
              <a:ext cx="5715" cy="19050"/>
            </a:xfrm>
            <a:custGeom>
              <a:avLst/>
              <a:gdLst/>
              <a:ahLst/>
              <a:cxnLst/>
              <a:rect l="l" t="t" r="r" b="b"/>
              <a:pathLst>
                <a:path w="5714" h="19050">
                  <a:moveTo>
                    <a:pt x="5245" y="0"/>
                  </a:moveTo>
                  <a:lnTo>
                    <a:pt x="0" y="0"/>
                  </a:lnTo>
                  <a:lnTo>
                    <a:pt x="0" y="18783"/>
                  </a:lnTo>
                  <a:lnTo>
                    <a:pt x="5245" y="18783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793689" y="2236177"/>
              <a:ext cx="5715" cy="19050"/>
            </a:xfrm>
            <a:custGeom>
              <a:avLst/>
              <a:gdLst/>
              <a:ahLst/>
              <a:cxnLst/>
              <a:rect l="l" t="t" r="r" b="b"/>
              <a:pathLst>
                <a:path w="5714" h="19050">
                  <a:moveTo>
                    <a:pt x="0" y="0"/>
                  </a:moveTo>
                  <a:lnTo>
                    <a:pt x="5245" y="0"/>
                  </a:lnTo>
                  <a:lnTo>
                    <a:pt x="5245" y="18783"/>
                  </a:lnTo>
                  <a:lnTo>
                    <a:pt x="0" y="18783"/>
                  </a:lnTo>
                  <a:lnTo>
                    <a:pt x="0" y="0"/>
                  </a:lnTo>
                  <a:close/>
                </a:path>
              </a:pathLst>
            </a:custGeom>
            <a:ln w="467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1" name="object 481"/>
          <p:cNvSpPr/>
          <p:nvPr/>
        </p:nvSpPr>
        <p:spPr>
          <a:xfrm>
            <a:off x="9249156" y="1924508"/>
            <a:ext cx="1972945" cy="635"/>
          </a:xfrm>
          <a:custGeom>
            <a:avLst/>
            <a:gdLst/>
            <a:ahLst/>
            <a:cxnLst/>
            <a:rect l="l" t="t" r="r" b="b"/>
            <a:pathLst>
              <a:path w="1972945" h="635">
                <a:moveTo>
                  <a:pt x="0" y="406"/>
                </a:moveTo>
                <a:lnTo>
                  <a:pt x="1972475" y="0"/>
                </a:lnTo>
              </a:path>
            </a:pathLst>
          </a:custGeom>
          <a:ln w="38099">
            <a:solidFill>
              <a:srgbClr val="A8AA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8081073" y="263949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347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10991050" y="1934642"/>
            <a:ext cx="1270" cy="180975"/>
          </a:xfrm>
          <a:custGeom>
            <a:avLst/>
            <a:gdLst/>
            <a:ahLst/>
            <a:cxnLst/>
            <a:rect l="l" t="t" r="r" b="b"/>
            <a:pathLst>
              <a:path w="1270" h="180975">
                <a:moveTo>
                  <a:pt x="596" y="-19050"/>
                </a:moveTo>
                <a:lnTo>
                  <a:pt x="596" y="199910"/>
                </a:lnTo>
              </a:path>
            </a:pathLst>
          </a:custGeom>
          <a:ln w="39293">
            <a:solidFill>
              <a:srgbClr val="A8AA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4" name="object 484"/>
          <p:cNvGrpSpPr/>
          <p:nvPr/>
        </p:nvGrpSpPr>
        <p:grpSpPr>
          <a:xfrm>
            <a:off x="9655054" y="2659100"/>
            <a:ext cx="553720" cy="549910"/>
            <a:chOff x="4600454" y="2659100"/>
            <a:chExt cx="553720" cy="549910"/>
          </a:xfrm>
        </p:grpSpPr>
        <p:sp>
          <p:nvSpPr>
            <p:cNvPr id="485" name="object 485"/>
            <p:cNvSpPr/>
            <p:nvPr/>
          </p:nvSpPr>
          <p:spPr>
            <a:xfrm>
              <a:off x="4880559" y="2659100"/>
              <a:ext cx="0" cy="144145"/>
            </a:xfrm>
            <a:custGeom>
              <a:avLst/>
              <a:gdLst/>
              <a:ahLst/>
              <a:cxnLst/>
              <a:rect l="l" t="t" r="r" b="b"/>
              <a:pathLst>
                <a:path h="144144">
                  <a:moveTo>
                    <a:pt x="0" y="0"/>
                  </a:moveTo>
                  <a:lnTo>
                    <a:pt x="0" y="143738"/>
                  </a:lnTo>
                </a:path>
              </a:pathLst>
            </a:custGeom>
            <a:ln w="25400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4606010" y="2802839"/>
              <a:ext cx="542925" cy="400685"/>
            </a:xfrm>
            <a:custGeom>
              <a:avLst/>
              <a:gdLst/>
              <a:ahLst/>
              <a:cxnLst/>
              <a:rect l="l" t="t" r="r" b="b"/>
              <a:pathLst>
                <a:path w="542925" h="400685">
                  <a:moveTo>
                    <a:pt x="542353" y="0"/>
                  </a:moveTo>
                  <a:lnTo>
                    <a:pt x="0" y="0"/>
                  </a:lnTo>
                  <a:lnTo>
                    <a:pt x="0" y="400443"/>
                  </a:lnTo>
                  <a:lnTo>
                    <a:pt x="542353" y="400443"/>
                  </a:lnTo>
                  <a:lnTo>
                    <a:pt x="54235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606010" y="2802839"/>
              <a:ext cx="542925" cy="400685"/>
            </a:xfrm>
            <a:custGeom>
              <a:avLst/>
              <a:gdLst/>
              <a:ahLst/>
              <a:cxnLst/>
              <a:rect l="l" t="t" r="r" b="b"/>
              <a:pathLst>
                <a:path w="542925" h="400685">
                  <a:moveTo>
                    <a:pt x="542353" y="400443"/>
                  </a:moveTo>
                  <a:lnTo>
                    <a:pt x="0" y="400443"/>
                  </a:lnTo>
                  <a:lnTo>
                    <a:pt x="0" y="0"/>
                  </a:lnTo>
                  <a:lnTo>
                    <a:pt x="542353" y="0"/>
                  </a:lnTo>
                  <a:lnTo>
                    <a:pt x="542353" y="40044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647552" y="2823578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4">
                  <a:moveTo>
                    <a:pt x="44119" y="0"/>
                  </a:moveTo>
                  <a:lnTo>
                    <a:pt x="0" y="0"/>
                  </a:lnTo>
                  <a:lnTo>
                    <a:pt x="0" y="10426"/>
                  </a:lnTo>
                  <a:lnTo>
                    <a:pt x="44119" y="10426"/>
                  </a:lnTo>
                  <a:lnTo>
                    <a:pt x="44119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644123" y="2819958"/>
              <a:ext cx="466725" cy="365125"/>
            </a:xfrm>
            <a:custGeom>
              <a:avLst/>
              <a:gdLst/>
              <a:ahLst/>
              <a:cxnLst/>
              <a:rect l="l" t="t" r="r" b="b"/>
              <a:pathLst>
                <a:path w="466725" h="365125">
                  <a:moveTo>
                    <a:pt x="466115" y="365010"/>
                  </a:moveTo>
                  <a:lnTo>
                    <a:pt x="0" y="365010"/>
                  </a:lnTo>
                  <a:lnTo>
                    <a:pt x="0" y="0"/>
                  </a:lnTo>
                  <a:lnTo>
                    <a:pt x="466115" y="0"/>
                  </a:lnTo>
                  <a:lnTo>
                    <a:pt x="466115" y="36501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698149" y="2835897"/>
              <a:ext cx="405765" cy="329565"/>
            </a:xfrm>
            <a:custGeom>
              <a:avLst/>
              <a:gdLst/>
              <a:ahLst/>
              <a:cxnLst/>
              <a:rect l="l" t="t" r="r" b="b"/>
              <a:pathLst>
                <a:path w="405764" h="329564">
                  <a:moveTo>
                    <a:pt x="358076" y="2476"/>
                  </a:moveTo>
                  <a:lnTo>
                    <a:pt x="0" y="2476"/>
                  </a:lnTo>
                  <a:lnTo>
                    <a:pt x="0" y="329272"/>
                  </a:lnTo>
                  <a:lnTo>
                    <a:pt x="358076" y="329272"/>
                  </a:lnTo>
                  <a:lnTo>
                    <a:pt x="358076" y="2476"/>
                  </a:lnTo>
                  <a:close/>
                </a:path>
                <a:path w="405764" h="329564">
                  <a:moveTo>
                    <a:pt x="404507" y="114376"/>
                  </a:moveTo>
                  <a:lnTo>
                    <a:pt x="363461" y="114376"/>
                  </a:lnTo>
                  <a:lnTo>
                    <a:pt x="363461" y="119519"/>
                  </a:lnTo>
                  <a:lnTo>
                    <a:pt x="382193" y="119519"/>
                  </a:lnTo>
                  <a:lnTo>
                    <a:pt x="382193" y="133731"/>
                  </a:lnTo>
                  <a:lnTo>
                    <a:pt x="363461" y="133731"/>
                  </a:lnTo>
                  <a:lnTo>
                    <a:pt x="363461" y="138887"/>
                  </a:lnTo>
                  <a:lnTo>
                    <a:pt x="404507" y="138887"/>
                  </a:lnTo>
                  <a:lnTo>
                    <a:pt x="404507" y="133731"/>
                  </a:lnTo>
                  <a:lnTo>
                    <a:pt x="386778" y="133731"/>
                  </a:lnTo>
                  <a:lnTo>
                    <a:pt x="386778" y="119519"/>
                  </a:lnTo>
                  <a:lnTo>
                    <a:pt x="404507" y="119519"/>
                  </a:lnTo>
                  <a:lnTo>
                    <a:pt x="404507" y="114376"/>
                  </a:lnTo>
                  <a:close/>
                </a:path>
                <a:path w="405764" h="329564">
                  <a:moveTo>
                    <a:pt x="404507" y="57099"/>
                  </a:moveTo>
                  <a:lnTo>
                    <a:pt x="378447" y="57099"/>
                  </a:lnTo>
                  <a:lnTo>
                    <a:pt x="372821" y="57099"/>
                  </a:lnTo>
                  <a:lnTo>
                    <a:pt x="368782" y="58140"/>
                  </a:lnTo>
                  <a:lnTo>
                    <a:pt x="363855" y="62293"/>
                  </a:lnTo>
                  <a:lnTo>
                    <a:pt x="362623" y="65519"/>
                  </a:lnTo>
                  <a:lnTo>
                    <a:pt x="362623" y="74218"/>
                  </a:lnTo>
                  <a:lnTo>
                    <a:pt x="363855" y="77457"/>
                  </a:lnTo>
                  <a:lnTo>
                    <a:pt x="366445" y="79527"/>
                  </a:lnTo>
                  <a:lnTo>
                    <a:pt x="368846" y="81584"/>
                  </a:lnTo>
                  <a:lnTo>
                    <a:pt x="372910" y="82651"/>
                  </a:lnTo>
                  <a:lnTo>
                    <a:pt x="404507" y="82651"/>
                  </a:lnTo>
                  <a:lnTo>
                    <a:pt x="404507" y="77520"/>
                  </a:lnTo>
                  <a:lnTo>
                    <a:pt x="373900" y="77520"/>
                  </a:lnTo>
                  <a:lnTo>
                    <a:pt x="370878" y="76835"/>
                  </a:lnTo>
                  <a:lnTo>
                    <a:pt x="367766" y="74472"/>
                  </a:lnTo>
                  <a:lnTo>
                    <a:pt x="366979" y="72542"/>
                  </a:lnTo>
                  <a:lnTo>
                    <a:pt x="366979" y="67195"/>
                  </a:lnTo>
                  <a:lnTo>
                    <a:pt x="367766" y="65303"/>
                  </a:lnTo>
                  <a:lnTo>
                    <a:pt x="370941" y="62877"/>
                  </a:lnTo>
                  <a:lnTo>
                    <a:pt x="374002" y="62293"/>
                  </a:lnTo>
                  <a:lnTo>
                    <a:pt x="404507" y="62293"/>
                  </a:lnTo>
                  <a:lnTo>
                    <a:pt x="404507" y="57099"/>
                  </a:lnTo>
                  <a:close/>
                </a:path>
                <a:path w="405764" h="329564">
                  <a:moveTo>
                    <a:pt x="404507" y="0"/>
                  </a:moveTo>
                  <a:lnTo>
                    <a:pt x="399961" y="0"/>
                  </a:lnTo>
                  <a:lnTo>
                    <a:pt x="399961" y="10642"/>
                  </a:lnTo>
                  <a:lnTo>
                    <a:pt x="363461" y="10642"/>
                  </a:lnTo>
                  <a:lnTo>
                    <a:pt x="363461" y="15786"/>
                  </a:lnTo>
                  <a:lnTo>
                    <a:pt x="399961" y="15786"/>
                  </a:lnTo>
                  <a:lnTo>
                    <a:pt x="399961" y="26441"/>
                  </a:lnTo>
                  <a:lnTo>
                    <a:pt x="404507" y="26441"/>
                  </a:lnTo>
                  <a:lnTo>
                    <a:pt x="404507" y="0"/>
                  </a:lnTo>
                  <a:close/>
                </a:path>
                <a:path w="405764" h="329564">
                  <a:moveTo>
                    <a:pt x="405269" y="44284"/>
                  </a:moveTo>
                  <a:lnTo>
                    <a:pt x="405206" y="35420"/>
                  </a:lnTo>
                  <a:lnTo>
                    <a:pt x="404202" y="32651"/>
                  </a:lnTo>
                  <a:lnTo>
                    <a:pt x="403923" y="32410"/>
                  </a:lnTo>
                  <a:lnTo>
                    <a:pt x="401764" y="30492"/>
                  </a:lnTo>
                  <a:lnTo>
                    <a:pt x="400913" y="29730"/>
                  </a:lnTo>
                  <a:lnTo>
                    <a:pt x="400913" y="42595"/>
                  </a:lnTo>
                  <a:lnTo>
                    <a:pt x="400202" y="44284"/>
                  </a:lnTo>
                  <a:lnTo>
                    <a:pt x="398716" y="45567"/>
                  </a:lnTo>
                  <a:lnTo>
                    <a:pt x="397243" y="46875"/>
                  </a:lnTo>
                  <a:lnTo>
                    <a:pt x="394995" y="47498"/>
                  </a:lnTo>
                  <a:lnTo>
                    <a:pt x="373900" y="47498"/>
                  </a:lnTo>
                  <a:lnTo>
                    <a:pt x="370878" y="46875"/>
                  </a:lnTo>
                  <a:lnTo>
                    <a:pt x="369239" y="45567"/>
                  </a:lnTo>
                  <a:lnTo>
                    <a:pt x="367766" y="44526"/>
                  </a:lnTo>
                  <a:lnTo>
                    <a:pt x="366979" y="42595"/>
                  </a:lnTo>
                  <a:lnTo>
                    <a:pt x="366979" y="37338"/>
                  </a:lnTo>
                  <a:lnTo>
                    <a:pt x="367766" y="35420"/>
                  </a:lnTo>
                  <a:lnTo>
                    <a:pt x="369239" y="34328"/>
                  </a:lnTo>
                  <a:lnTo>
                    <a:pt x="370941" y="33020"/>
                  </a:lnTo>
                  <a:lnTo>
                    <a:pt x="374002" y="32410"/>
                  </a:lnTo>
                  <a:lnTo>
                    <a:pt x="394995" y="32410"/>
                  </a:lnTo>
                  <a:lnTo>
                    <a:pt x="397243" y="33020"/>
                  </a:lnTo>
                  <a:lnTo>
                    <a:pt x="398716" y="34417"/>
                  </a:lnTo>
                  <a:lnTo>
                    <a:pt x="400202" y="35636"/>
                  </a:lnTo>
                  <a:lnTo>
                    <a:pt x="400888" y="37338"/>
                  </a:lnTo>
                  <a:lnTo>
                    <a:pt x="400913" y="42595"/>
                  </a:lnTo>
                  <a:lnTo>
                    <a:pt x="400913" y="29730"/>
                  </a:lnTo>
                  <a:lnTo>
                    <a:pt x="399427" y="28371"/>
                  </a:lnTo>
                  <a:lnTo>
                    <a:pt x="396163" y="27279"/>
                  </a:lnTo>
                  <a:lnTo>
                    <a:pt x="372821" y="27279"/>
                  </a:lnTo>
                  <a:lnTo>
                    <a:pt x="368782" y="28282"/>
                  </a:lnTo>
                  <a:lnTo>
                    <a:pt x="366356" y="30353"/>
                  </a:lnTo>
                  <a:lnTo>
                    <a:pt x="363855" y="32410"/>
                  </a:lnTo>
                  <a:lnTo>
                    <a:pt x="362699" y="35420"/>
                  </a:lnTo>
                  <a:lnTo>
                    <a:pt x="362712" y="44526"/>
                  </a:lnTo>
                  <a:lnTo>
                    <a:pt x="363855" y="47498"/>
                  </a:lnTo>
                  <a:lnTo>
                    <a:pt x="366445" y="49593"/>
                  </a:lnTo>
                  <a:lnTo>
                    <a:pt x="368846" y="51638"/>
                  </a:lnTo>
                  <a:lnTo>
                    <a:pt x="372910" y="52641"/>
                  </a:lnTo>
                  <a:lnTo>
                    <a:pt x="396087" y="52641"/>
                  </a:lnTo>
                  <a:lnTo>
                    <a:pt x="399338" y="51549"/>
                  </a:lnTo>
                  <a:lnTo>
                    <a:pt x="403961" y="47498"/>
                  </a:lnTo>
                  <a:lnTo>
                    <a:pt x="404202" y="47294"/>
                  </a:lnTo>
                  <a:lnTo>
                    <a:pt x="405269" y="44284"/>
                  </a:lnTo>
                  <a:close/>
                </a:path>
                <a:path w="405764" h="329564">
                  <a:moveTo>
                    <a:pt x="405358" y="95681"/>
                  </a:moveTo>
                  <a:lnTo>
                    <a:pt x="404329" y="92544"/>
                  </a:lnTo>
                  <a:lnTo>
                    <a:pt x="399897" y="88188"/>
                  </a:lnTo>
                  <a:lnTo>
                    <a:pt x="395986" y="87045"/>
                  </a:lnTo>
                  <a:lnTo>
                    <a:pt x="371970" y="87045"/>
                  </a:lnTo>
                  <a:lnTo>
                    <a:pt x="367296" y="88569"/>
                  </a:lnTo>
                  <a:lnTo>
                    <a:pt x="363334" y="93306"/>
                  </a:lnTo>
                  <a:lnTo>
                    <a:pt x="362623" y="96062"/>
                  </a:lnTo>
                  <a:lnTo>
                    <a:pt x="362623" y="103505"/>
                  </a:lnTo>
                  <a:lnTo>
                    <a:pt x="363689" y="106413"/>
                  </a:lnTo>
                  <a:lnTo>
                    <a:pt x="368046" y="110185"/>
                  </a:lnTo>
                  <a:lnTo>
                    <a:pt x="371271" y="111137"/>
                  </a:lnTo>
                  <a:lnTo>
                    <a:pt x="375551" y="111137"/>
                  </a:lnTo>
                  <a:lnTo>
                    <a:pt x="375551" y="105791"/>
                  </a:lnTo>
                  <a:lnTo>
                    <a:pt x="372821" y="105791"/>
                  </a:lnTo>
                  <a:lnTo>
                    <a:pt x="370713" y="105270"/>
                  </a:lnTo>
                  <a:lnTo>
                    <a:pt x="367766" y="103098"/>
                  </a:lnTo>
                  <a:lnTo>
                    <a:pt x="366979" y="101498"/>
                  </a:lnTo>
                  <a:lnTo>
                    <a:pt x="366979" y="97155"/>
                  </a:lnTo>
                  <a:lnTo>
                    <a:pt x="367677" y="95465"/>
                  </a:lnTo>
                  <a:lnTo>
                    <a:pt x="368846" y="94373"/>
                  </a:lnTo>
                  <a:lnTo>
                    <a:pt x="370586" y="93002"/>
                  </a:lnTo>
                  <a:lnTo>
                    <a:pt x="373684" y="92214"/>
                  </a:lnTo>
                  <a:lnTo>
                    <a:pt x="391541" y="92214"/>
                  </a:lnTo>
                  <a:lnTo>
                    <a:pt x="393484" y="92392"/>
                  </a:lnTo>
                  <a:lnTo>
                    <a:pt x="395592" y="92722"/>
                  </a:lnTo>
                  <a:lnTo>
                    <a:pt x="396532" y="93002"/>
                  </a:lnTo>
                  <a:lnTo>
                    <a:pt x="397776" y="93484"/>
                  </a:lnTo>
                  <a:lnTo>
                    <a:pt x="398411" y="93611"/>
                  </a:lnTo>
                  <a:lnTo>
                    <a:pt x="399046" y="94183"/>
                  </a:lnTo>
                  <a:lnTo>
                    <a:pt x="399656" y="94919"/>
                  </a:lnTo>
                  <a:lnTo>
                    <a:pt x="400507" y="96126"/>
                  </a:lnTo>
                  <a:lnTo>
                    <a:pt x="400977" y="97701"/>
                  </a:lnTo>
                  <a:lnTo>
                    <a:pt x="400977" y="100203"/>
                  </a:lnTo>
                  <a:lnTo>
                    <a:pt x="395122" y="105206"/>
                  </a:lnTo>
                  <a:lnTo>
                    <a:pt x="393179" y="105206"/>
                  </a:lnTo>
                  <a:lnTo>
                    <a:pt x="393179" y="110553"/>
                  </a:lnTo>
                  <a:lnTo>
                    <a:pt x="397306" y="110553"/>
                  </a:lnTo>
                  <a:lnTo>
                    <a:pt x="400342" y="109702"/>
                  </a:lnTo>
                  <a:lnTo>
                    <a:pt x="402323" y="108267"/>
                  </a:lnTo>
                  <a:lnTo>
                    <a:pt x="404329" y="106578"/>
                  </a:lnTo>
                  <a:lnTo>
                    <a:pt x="405358" y="103809"/>
                  </a:lnTo>
                  <a:lnTo>
                    <a:pt x="405358" y="95681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4725593" y="2865145"/>
              <a:ext cx="303530" cy="230504"/>
            </a:xfrm>
            <a:custGeom>
              <a:avLst/>
              <a:gdLst/>
              <a:ahLst/>
              <a:cxnLst/>
              <a:rect l="l" t="t" r="r" b="b"/>
              <a:pathLst>
                <a:path w="303529" h="230505">
                  <a:moveTo>
                    <a:pt x="303199" y="0"/>
                  </a:moveTo>
                  <a:lnTo>
                    <a:pt x="0" y="0"/>
                  </a:lnTo>
                  <a:lnTo>
                    <a:pt x="0" y="230504"/>
                  </a:lnTo>
                  <a:lnTo>
                    <a:pt x="303199" y="230504"/>
                  </a:lnTo>
                  <a:lnTo>
                    <a:pt x="30319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4745736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7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76" y="29235"/>
                  </a:lnTo>
                  <a:lnTo>
                    <a:pt x="294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4745736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76" y="0"/>
                  </a:lnTo>
                  <a:lnTo>
                    <a:pt x="29476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745736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3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30" y="1221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4745736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30" y="0"/>
                  </a:lnTo>
                  <a:lnTo>
                    <a:pt x="12230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792243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7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76" y="29235"/>
                  </a:lnTo>
                  <a:lnTo>
                    <a:pt x="294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4792243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76" y="0"/>
                  </a:lnTo>
                  <a:lnTo>
                    <a:pt x="29476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4792243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17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17" y="12217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4792243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17" y="0"/>
                  </a:lnTo>
                  <a:lnTo>
                    <a:pt x="12217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4838738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7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76" y="29235"/>
                  </a:lnTo>
                  <a:lnTo>
                    <a:pt x="294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4838738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76" y="0"/>
                  </a:lnTo>
                  <a:lnTo>
                    <a:pt x="29476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4838738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3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30" y="1221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4838738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30" y="0"/>
                  </a:lnTo>
                  <a:lnTo>
                    <a:pt x="12230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4885232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89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89" y="29235"/>
                  </a:lnTo>
                  <a:lnTo>
                    <a:pt x="294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4885232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89" y="0"/>
                  </a:lnTo>
                  <a:lnTo>
                    <a:pt x="29489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4885232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3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30" y="1221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4885232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30" y="0"/>
                  </a:lnTo>
                  <a:lnTo>
                    <a:pt x="12230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4932654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7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76" y="29235"/>
                  </a:lnTo>
                  <a:lnTo>
                    <a:pt x="294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4932654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76" y="0"/>
                  </a:lnTo>
                  <a:lnTo>
                    <a:pt x="29476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4932654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3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30" y="1221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932654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30" y="0"/>
                  </a:lnTo>
                  <a:lnTo>
                    <a:pt x="12230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979162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947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9476" y="29235"/>
                  </a:lnTo>
                  <a:lnTo>
                    <a:pt x="294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979162" y="313488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0" y="0"/>
                  </a:moveTo>
                  <a:lnTo>
                    <a:pt x="29476" y="0"/>
                  </a:lnTo>
                  <a:lnTo>
                    <a:pt x="29476" y="29235"/>
                  </a:lnTo>
                  <a:lnTo>
                    <a:pt x="0" y="292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4979162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23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12230" y="12217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979162" y="31300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230" y="0"/>
                  </a:lnTo>
                  <a:lnTo>
                    <a:pt x="12230" y="12217"/>
                  </a:lnTo>
                  <a:lnTo>
                    <a:pt x="0" y="122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6" name="object 516"/>
          <p:cNvSpPr/>
          <p:nvPr/>
        </p:nvSpPr>
        <p:spPr>
          <a:xfrm>
            <a:off x="10873117" y="2469095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79984"/>
                </a:lnTo>
              </a:path>
            </a:pathLst>
          </a:custGeom>
          <a:ln w="25196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10604868" y="2658643"/>
            <a:ext cx="0" cy="134620"/>
          </a:xfrm>
          <a:custGeom>
            <a:avLst/>
            <a:gdLst/>
            <a:ahLst/>
            <a:cxnLst/>
            <a:rect l="l" t="t" r="r" b="b"/>
            <a:pathLst>
              <a:path h="134619">
                <a:moveTo>
                  <a:pt x="0" y="0"/>
                </a:moveTo>
                <a:lnTo>
                  <a:pt x="0" y="134442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8" name="object 518"/>
          <p:cNvGrpSpPr/>
          <p:nvPr/>
        </p:nvGrpSpPr>
        <p:grpSpPr>
          <a:xfrm>
            <a:off x="7995735" y="2797283"/>
            <a:ext cx="171450" cy="389255"/>
            <a:chOff x="2941135" y="2797282"/>
            <a:chExt cx="171450" cy="389255"/>
          </a:xfrm>
        </p:grpSpPr>
        <p:sp>
          <p:nvSpPr>
            <p:cNvPr id="519" name="object 519"/>
            <p:cNvSpPr/>
            <p:nvPr/>
          </p:nvSpPr>
          <p:spPr>
            <a:xfrm>
              <a:off x="2946692" y="2802839"/>
              <a:ext cx="160020" cy="377825"/>
            </a:xfrm>
            <a:custGeom>
              <a:avLst/>
              <a:gdLst/>
              <a:ahLst/>
              <a:cxnLst/>
              <a:rect l="l" t="t" r="r" b="b"/>
              <a:pathLst>
                <a:path w="160019" h="377825">
                  <a:moveTo>
                    <a:pt x="159715" y="0"/>
                  </a:moveTo>
                  <a:lnTo>
                    <a:pt x="0" y="0"/>
                  </a:lnTo>
                  <a:lnTo>
                    <a:pt x="0" y="377786"/>
                  </a:lnTo>
                  <a:lnTo>
                    <a:pt x="159715" y="377786"/>
                  </a:lnTo>
                  <a:lnTo>
                    <a:pt x="1597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2946692" y="2802839"/>
              <a:ext cx="160020" cy="377825"/>
            </a:xfrm>
            <a:custGeom>
              <a:avLst/>
              <a:gdLst/>
              <a:ahLst/>
              <a:cxnLst/>
              <a:rect l="l" t="t" r="r" b="b"/>
              <a:pathLst>
                <a:path w="160019" h="377825">
                  <a:moveTo>
                    <a:pt x="159715" y="377786"/>
                  </a:moveTo>
                  <a:lnTo>
                    <a:pt x="0" y="377786"/>
                  </a:lnTo>
                  <a:lnTo>
                    <a:pt x="0" y="0"/>
                  </a:lnTo>
                  <a:lnTo>
                    <a:pt x="159715" y="0"/>
                  </a:lnTo>
                  <a:lnTo>
                    <a:pt x="159715" y="37778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2978162" y="3029927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2128" y="0"/>
                  </a:moveTo>
                  <a:lnTo>
                    <a:pt x="3505" y="0"/>
                  </a:lnTo>
                  <a:lnTo>
                    <a:pt x="0" y="3492"/>
                  </a:lnTo>
                  <a:lnTo>
                    <a:pt x="0" y="12382"/>
                  </a:lnTo>
                  <a:lnTo>
                    <a:pt x="3505" y="15887"/>
                  </a:lnTo>
                  <a:lnTo>
                    <a:pt x="12128" y="15887"/>
                  </a:lnTo>
                  <a:lnTo>
                    <a:pt x="15633" y="12382"/>
                  </a:lnTo>
                  <a:lnTo>
                    <a:pt x="15633" y="8000"/>
                  </a:lnTo>
                  <a:lnTo>
                    <a:pt x="15633" y="3492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2978162" y="3029927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633" y="8000"/>
                  </a:moveTo>
                  <a:lnTo>
                    <a:pt x="15633" y="3492"/>
                  </a:lnTo>
                  <a:lnTo>
                    <a:pt x="12128" y="0"/>
                  </a:lnTo>
                  <a:lnTo>
                    <a:pt x="7873" y="0"/>
                  </a:lnTo>
                  <a:lnTo>
                    <a:pt x="3505" y="0"/>
                  </a:lnTo>
                  <a:lnTo>
                    <a:pt x="0" y="3492"/>
                  </a:lnTo>
                  <a:lnTo>
                    <a:pt x="0" y="8000"/>
                  </a:lnTo>
                  <a:lnTo>
                    <a:pt x="0" y="12382"/>
                  </a:lnTo>
                  <a:lnTo>
                    <a:pt x="3505" y="15887"/>
                  </a:lnTo>
                  <a:lnTo>
                    <a:pt x="7873" y="15887"/>
                  </a:lnTo>
                  <a:lnTo>
                    <a:pt x="12128" y="15887"/>
                  </a:lnTo>
                  <a:lnTo>
                    <a:pt x="15633" y="12382"/>
                  </a:lnTo>
                  <a:lnTo>
                    <a:pt x="15633" y="800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2955391" y="2932074"/>
              <a:ext cx="8890" cy="35560"/>
            </a:xfrm>
            <a:custGeom>
              <a:avLst/>
              <a:gdLst/>
              <a:ahLst/>
              <a:cxnLst/>
              <a:rect l="l" t="t" r="r" b="b"/>
              <a:pathLst>
                <a:path w="8889" h="35560">
                  <a:moveTo>
                    <a:pt x="8496" y="26657"/>
                  </a:moveTo>
                  <a:lnTo>
                    <a:pt x="0" y="26657"/>
                  </a:lnTo>
                  <a:lnTo>
                    <a:pt x="0" y="35166"/>
                  </a:lnTo>
                  <a:lnTo>
                    <a:pt x="8496" y="35166"/>
                  </a:lnTo>
                  <a:lnTo>
                    <a:pt x="8496" y="26657"/>
                  </a:lnTo>
                  <a:close/>
                </a:path>
                <a:path w="8889" h="35560">
                  <a:moveTo>
                    <a:pt x="8496" y="13322"/>
                  </a:moveTo>
                  <a:lnTo>
                    <a:pt x="0" y="13322"/>
                  </a:lnTo>
                  <a:lnTo>
                    <a:pt x="0" y="21831"/>
                  </a:lnTo>
                  <a:lnTo>
                    <a:pt x="8496" y="21831"/>
                  </a:lnTo>
                  <a:lnTo>
                    <a:pt x="8496" y="13322"/>
                  </a:lnTo>
                  <a:close/>
                </a:path>
                <a:path w="8889" h="35560">
                  <a:moveTo>
                    <a:pt x="8496" y="0"/>
                  </a:moveTo>
                  <a:lnTo>
                    <a:pt x="0" y="0"/>
                  </a:lnTo>
                  <a:lnTo>
                    <a:pt x="0" y="8496"/>
                  </a:lnTo>
                  <a:lnTo>
                    <a:pt x="8496" y="8496"/>
                  </a:lnTo>
                  <a:lnTo>
                    <a:pt x="849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2952635" y="3087103"/>
              <a:ext cx="72390" cy="26034"/>
            </a:xfrm>
            <a:custGeom>
              <a:avLst/>
              <a:gdLst/>
              <a:ahLst/>
              <a:cxnLst/>
              <a:rect l="l" t="t" r="r" b="b"/>
              <a:pathLst>
                <a:path w="72389" h="26035">
                  <a:moveTo>
                    <a:pt x="72199" y="0"/>
                  </a:moveTo>
                  <a:lnTo>
                    <a:pt x="0" y="0"/>
                  </a:lnTo>
                  <a:lnTo>
                    <a:pt x="0" y="25920"/>
                  </a:lnTo>
                  <a:lnTo>
                    <a:pt x="72199" y="25920"/>
                  </a:lnTo>
                  <a:lnTo>
                    <a:pt x="72199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106407" y="2837091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h="336550">
                  <a:moveTo>
                    <a:pt x="0" y="0"/>
                  </a:moveTo>
                  <a:lnTo>
                    <a:pt x="0" y="33634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106407" y="2837091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h="336550">
                  <a:moveTo>
                    <a:pt x="0" y="336346"/>
                  </a:moveTo>
                  <a:lnTo>
                    <a:pt x="0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7" name="object 5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4939" y="2808960"/>
              <a:ext cx="163068" cy="350926"/>
            </a:xfrm>
            <a:prstGeom prst="rect">
              <a:avLst/>
            </a:prstGeom>
          </p:spPr>
        </p:pic>
      </p:grpSp>
      <p:grpSp>
        <p:nvGrpSpPr>
          <p:cNvPr id="528" name="object 528"/>
          <p:cNvGrpSpPr/>
          <p:nvPr/>
        </p:nvGrpSpPr>
        <p:grpSpPr>
          <a:xfrm>
            <a:off x="9126480" y="2797282"/>
            <a:ext cx="283210" cy="589280"/>
            <a:chOff x="4071880" y="2797282"/>
            <a:chExt cx="283210" cy="589280"/>
          </a:xfrm>
        </p:grpSpPr>
        <p:sp>
          <p:nvSpPr>
            <p:cNvPr id="529" name="object 529"/>
            <p:cNvSpPr/>
            <p:nvPr/>
          </p:nvSpPr>
          <p:spPr>
            <a:xfrm>
              <a:off x="4077436" y="2802839"/>
              <a:ext cx="272415" cy="577850"/>
            </a:xfrm>
            <a:custGeom>
              <a:avLst/>
              <a:gdLst/>
              <a:ahLst/>
              <a:cxnLst/>
              <a:rect l="l" t="t" r="r" b="b"/>
              <a:pathLst>
                <a:path w="272414" h="577850">
                  <a:moveTo>
                    <a:pt x="272084" y="0"/>
                  </a:moveTo>
                  <a:lnTo>
                    <a:pt x="0" y="0"/>
                  </a:lnTo>
                  <a:lnTo>
                    <a:pt x="0" y="577799"/>
                  </a:lnTo>
                  <a:lnTo>
                    <a:pt x="272084" y="577799"/>
                  </a:lnTo>
                  <a:lnTo>
                    <a:pt x="27208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077436" y="2802839"/>
              <a:ext cx="272415" cy="577850"/>
            </a:xfrm>
            <a:custGeom>
              <a:avLst/>
              <a:gdLst/>
              <a:ahLst/>
              <a:cxnLst/>
              <a:rect l="l" t="t" r="r" b="b"/>
              <a:pathLst>
                <a:path w="272414" h="577850">
                  <a:moveTo>
                    <a:pt x="0" y="0"/>
                  </a:moveTo>
                  <a:lnTo>
                    <a:pt x="272084" y="0"/>
                  </a:lnTo>
                  <a:lnTo>
                    <a:pt x="272084" y="577799"/>
                  </a:lnTo>
                  <a:lnTo>
                    <a:pt x="0" y="577799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077436" y="3092322"/>
              <a:ext cx="272415" cy="0"/>
            </a:xfrm>
            <a:custGeom>
              <a:avLst/>
              <a:gdLst/>
              <a:ahLst/>
              <a:cxnLst/>
              <a:rect l="l" t="t" r="r" b="b"/>
              <a:pathLst>
                <a:path w="272414">
                  <a:moveTo>
                    <a:pt x="27208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077436" y="3092322"/>
              <a:ext cx="272415" cy="0"/>
            </a:xfrm>
            <a:custGeom>
              <a:avLst/>
              <a:gdLst/>
              <a:ahLst/>
              <a:cxnLst/>
              <a:rect l="l" t="t" r="r" b="b"/>
              <a:pathLst>
                <a:path w="272414">
                  <a:moveTo>
                    <a:pt x="0" y="0"/>
                  </a:moveTo>
                  <a:lnTo>
                    <a:pt x="272084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4135234" y="3221723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485" y="0"/>
                  </a:moveTo>
                  <a:lnTo>
                    <a:pt x="7035" y="0"/>
                  </a:lnTo>
                  <a:lnTo>
                    <a:pt x="0" y="7048"/>
                  </a:lnTo>
                  <a:lnTo>
                    <a:pt x="0" y="15748"/>
                  </a:lnTo>
                  <a:lnTo>
                    <a:pt x="0" y="24485"/>
                  </a:lnTo>
                  <a:lnTo>
                    <a:pt x="7035" y="31508"/>
                  </a:lnTo>
                  <a:lnTo>
                    <a:pt x="24485" y="31508"/>
                  </a:lnTo>
                  <a:lnTo>
                    <a:pt x="31521" y="24485"/>
                  </a:lnTo>
                  <a:lnTo>
                    <a:pt x="31521" y="7048"/>
                  </a:lnTo>
                  <a:lnTo>
                    <a:pt x="2448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4135234" y="3221723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748"/>
                  </a:moveTo>
                  <a:lnTo>
                    <a:pt x="0" y="7048"/>
                  </a:lnTo>
                  <a:lnTo>
                    <a:pt x="7035" y="0"/>
                  </a:lnTo>
                  <a:lnTo>
                    <a:pt x="15760" y="0"/>
                  </a:lnTo>
                  <a:lnTo>
                    <a:pt x="24485" y="0"/>
                  </a:lnTo>
                  <a:lnTo>
                    <a:pt x="31521" y="7048"/>
                  </a:lnTo>
                  <a:lnTo>
                    <a:pt x="31521" y="15748"/>
                  </a:lnTo>
                  <a:lnTo>
                    <a:pt x="31521" y="24485"/>
                  </a:lnTo>
                  <a:lnTo>
                    <a:pt x="24485" y="31508"/>
                  </a:lnTo>
                  <a:lnTo>
                    <a:pt x="15760" y="31508"/>
                  </a:lnTo>
                  <a:lnTo>
                    <a:pt x="7035" y="31508"/>
                  </a:lnTo>
                  <a:lnTo>
                    <a:pt x="0" y="24485"/>
                  </a:lnTo>
                  <a:lnTo>
                    <a:pt x="0" y="15748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4143667" y="323019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328" y="0"/>
                  </a:moveTo>
                  <a:lnTo>
                    <a:pt x="3276" y="0"/>
                  </a:lnTo>
                  <a:lnTo>
                    <a:pt x="0" y="3251"/>
                  </a:lnTo>
                  <a:lnTo>
                    <a:pt x="0" y="7277"/>
                  </a:lnTo>
                  <a:lnTo>
                    <a:pt x="0" y="11328"/>
                  </a:lnTo>
                  <a:lnTo>
                    <a:pt x="3276" y="14592"/>
                  </a:lnTo>
                  <a:lnTo>
                    <a:pt x="11328" y="14592"/>
                  </a:lnTo>
                  <a:lnTo>
                    <a:pt x="14604" y="11328"/>
                  </a:lnTo>
                  <a:lnTo>
                    <a:pt x="14604" y="3251"/>
                  </a:lnTo>
                  <a:lnTo>
                    <a:pt x="113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6" name="object 5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8818" y="2892971"/>
              <a:ext cx="209308" cy="181756"/>
            </a:xfrm>
            <a:prstGeom prst="rect">
              <a:avLst/>
            </a:prstGeom>
          </p:spPr>
        </p:pic>
        <p:sp>
          <p:nvSpPr>
            <p:cNvPr id="537" name="object 537"/>
            <p:cNvSpPr/>
            <p:nvPr/>
          </p:nvSpPr>
          <p:spPr>
            <a:xfrm>
              <a:off x="4095966" y="2854032"/>
              <a:ext cx="235585" cy="324485"/>
            </a:xfrm>
            <a:custGeom>
              <a:avLst/>
              <a:gdLst/>
              <a:ahLst/>
              <a:cxnLst/>
              <a:rect l="l" t="t" r="r" b="b"/>
              <a:pathLst>
                <a:path w="235585" h="324485">
                  <a:moveTo>
                    <a:pt x="0" y="0"/>
                  </a:moveTo>
                  <a:lnTo>
                    <a:pt x="235000" y="0"/>
                  </a:lnTo>
                  <a:lnTo>
                    <a:pt x="235000" y="324345"/>
                  </a:lnTo>
                  <a:lnTo>
                    <a:pt x="0" y="324345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4096270" y="2841066"/>
              <a:ext cx="234950" cy="352425"/>
            </a:xfrm>
            <a:custGeom>
              <a:avLst/>
              <a:gdLst/>
              <a:ahLst/>
              <a:cxnLst/>
              <a:rect l="l" t="t" r="r" b="b"/>
              <a:pathLst>
                <a:path w="234950" h="352425">
                  <a:moveTo>
                    <a:pt x="0" y="13068"/>
                  </a:moveTo>
                  <a:lnTo>
                    <a:pt x="28808" y="7409"/>
                  </a:lnTo>
                  <a:lnTo>
                    <a:pt x="58134" y="3319"/>
                  </a:lnTo>
                  <a:lnTo>
                    <a:pt x="87935" y="836"/>
                  </a:lnTo>
                  <a:lnTo>
                    <a:pt x="118173" y="0"/>
                  </a:lnTo>
                  <a:lnTo>
                    <a:pt x="147937" y="810"/>
                  </a:lnTo>
                  <a:lnTo>
                    <a:pt x="177272" y="3216"/>
                  </a:lnTo>
                  <a:lnTo>
                    <a:pt x="206141" y="7179"/>
                  </a:lnTo>
                  <a:lnTo>
                    <a:pt x="234505" y="12661"/>
                  </a:lnTo>
                </a:path>
                <a:path w="234950" h="352425">
                  <a:moveTo>
                    <a:pt x="0" y="339242"/>
                  </a:moveTo>
                  <a:lnTo>
                    <a:pt x="28822" y="344799"/>
                  </a:lnTo>
                  <a:lnTo>
                    <a:pt x="58164" y="348792"/>
                  </a:lnTo>
                  <a:lnTo>
                    <a:pt x="87980" y="351176"/>
                  </a:lnTo>
                  <a:lnTo>
                    <a:pt x="118224" y="351904"/>
                  </a:lnTo>
                  <a:lnTo>
                    <a:pt x="147983" y="350987"/>
                  </a:lnTo>
                  <a:lnTo>
                    <a:pt x="177307" y="348473"/>
                  </a:lnTo>
                  <a:lnTo>
                    <a:pt x="206160" y="344405"/>
                  </a:lnTo>
                  <a:lnTo>
                    <a:pt x="234505" y="338823"/>
                  </a:lnTo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4172458" y="2863608"/>
              <a:ext cx="82550" cy="22225"/>
            </a:xfrm>
            <a:custGeom>
              <a:avLst/>
              <a:gdLst/>
              <a:ahLst/>
              <a:cxnLst/>
              <a:rect l="l" t="t" r="r" b="b"/>
              <a:pathLst>
                <a:path w="82550" h="22225">
                  <a:moveTo>
                    <a:pt x="82003" y="0"/>
                  </a:moveTo>
                  <a:lnTo>
                    <a:pt x="0" y="0"/>
                  </a:lnTo>
                  <a:lnTo>
                    <a:pt x="0" y="21780"/>
                  </a:lnTo>
                  <a:lnTo>
                    <a:pt x="82003" y="21780"/>
                  </a:lnTo>
                  <a:lnTo>
                    <a:pt x="82003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0" name="object 540"/>
          <p:cNvGrpSpPr/>
          <p:nvPr/>
        </p:nvGrpSpPr>
        <p:grpSpPr>
          <a:xfrm>
            <a:off x="7909478" y="3716370"/>
            <a:ext cx="343535" cy="131445"/>
            <a:chOff x="2854877" y="3716369"/>
            <a:chExt cx="343535" cy="131445"/>
          </a:xfrm>
        </p:grpSpPr>
        <p:sp>
          <p:nvSpPr>
            <p:cNvPr id="541" name="object 541"/>
            <p:cNvSpPr/>
            <p:nvPr/>
          </p:nvSpPr>
          <p:spPr>
            <a:xfrm>
              <a:off x="2860433" y="37219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5" h="120014">
                  <a:moveTo>
                    <a:pt x="275323" y="25"/>
                  </a:moveTo>
                  <a:lnTo>
                    <a:pt x="56768" y="0"/>
                  </a:lnTo>
                  <a:lnTo>
                    <a:pt x="0" y="119684"/>
                  </a:lnTo>
                  <a:lnTo>
                    <a:pt x="332066" y="119710"/>
                  </a:lnTo>
                  <a:lnTo>
                    <a:pt x="275323" y="2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2860433" y="37219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5" h="120014">
                  <a:moveTo>
                    <a:pt x="56768" y="0"/>
                  </a:moveTo>
                  <a:lnTo>
                    <a:pt x="275323" y="25"/>
                  </a:lnTo>
                  <a:lnTo>
                    <a:pt x="332066" y="119710"/>
                  </a:lnTo>
                  <a:lnTo>
                    <a:pt x="0" y="119684"/>
                  </a:lnTo>
                  <a:lnTo>
                    <a:pt x="56768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3" name="object 543"/>
          <p:cNvGrpSpPr/>
          <p:nvPr/>
        </p:nvGrpSpPr>
        <p:grpSpPr>
          <a:xfrm>
            <a:off x="7931157" y="3454369"/>
            <a:ext cx="300355" cy="327025"/>
            <a:chOff x="2876556" y="3454368"/>
            <a:chExt cx="300355" cy="327025"/>
          </a:xfrm>
        </p:grpSpPr>
        <p:sp>
          <p:nvSpPr>
            <p:cNvPr id="544" name="object 544"/>
            <p:cNvSpPr/>
            <p:nvPr/>
          </p:nvSpPr>
          <p:spPr>
            <a:xfrm>
              <a:off x="2980575" y="34599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69" h="46354">
                  <a:moveTo>
                    <a:pt x="89674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89674" y="46037"/>
                  </a:lnTo>
                  <a:lnTo>
                    <a:pt x="896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2980575" y="34599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69" h="46354">
                  <a:moveTo>
                    <a:pt x="0" y="46037"/>
                  </a:moveTo>
                  <a:lnTo>
                    <a:pt x="0" y="0"/>
                  </a:lnTo>
                  <a:lnTo>
                    <a:pt x="89674" y="0"/>
                  </a:lnTo>
                  <a:lnTo>
                    <a:pt x="89674" y="46037"/>
                  </a:lnTo>
                  <a:lnTo>
                    <a:pt x="0" y="4603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2882112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52" y="190008"/>
                  </a:lnTo>
                  <a:lnTo>
                    <a:pt x="27839" y="229646"/>
                  </a:lnTo>
                  <a:lnTo>
                    <a:pt x="59087" y="260902"/>
                  </a:lnTo>
                  <a:lnTo>
                    <a:pt x="98719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4" y="260922"/>
                  </a:lnTo>
                  <a:lnTo>
                    <a:pt x="260892" y="229670"/>
                  </a:lnTo>
                  <a:lnTo>
                    <a:pt x="281392" y="190033"/>
                  </a:lnTo>
                  <a:lnTo>
                    <a:pt x="288759" y="144386"/>
                  </a:lnTo>
                  <a:lnTo>
                    <a:pt x="281401" y="98751"/>
                  </a:lnTo>
                  <a:lnTo>
                    <a:pt x="260910" y="59120"/>
                  </a:lnTo>
                  <a:lnTo>
                    <a:pt x="229660" y="27868"/>
                  </a:lnTo>
                  <a:lnTo>
                    <a:pt x="190027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2882112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7" y="7370"/>
                  </a:lnTo>
                  <a:lnTo>
                    <a:pt x="229660" y="27868"/>
                  </a:lnTo>
                  <a:lnTo>
                    <a:pt x="260910" y="59120"/>
                  </a:lnTo>
                  <a:lnTo>
                    <a:pt x="281401" y="98751"/>
                  </a:lnTo>
                  <a:lnTo>
                    <a:pt x="288759" y="144386"/>
                  </a:lnTo>
                  <a:lnTo>
                    <a:pt x="281392" y="190033"/>
                  </a:lnTo>
                  <a:lnTo>
                    <a:pt x="260892" y="229670"/>
                  </a:lnTo>
                  <a:lnTo>
                    <a:pt x="229634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9" y="281401"/>
                  </a:lnTo>
                  <a:lnTo>
                    <a:pt x="59087" y="260902"/>
                  </a:lnTo>
                  <a:lnTo>
                    <a:pt x="27839" y="229646"/>
                  </a:lnTo>
                  <a:lnTo>
                    <a:pt x="7352" y="190008"/>
                  </a:lnTo>
                  <a:lnTo>
                    <a:pt x="0" y="144360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2882112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52" y="190008"/>
                  </a:lnTo>
                  <a:lnTo>
                    <a:pt x="27839" y="229646"/>
                  </a:lnTo>
                  <a:lnTo>
                    <a:pt x="59087" y="260902"/>
                  </a:lnTo>
                  <a:lnTo>
                    <a:pt x="98719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4" y="260922"/>
                  </a:lnTo>
                  <a:lnTo>
                    <a:pt x="260892" y="229670"/>
                  </a:lnTo>
                  <a:lnTo>
                    <a:pt x="281392" y="190033"/>
                  </a:lnTo>
                  <a:lnTo>
                    <a:pt x="288759" y="144386"/>
                  </a:lnTo>
                  <a:lnTo>
                    <a:pt x="281401" y="98751"/>
                  </a:lnTo>
                  <a:lnTo>
                    <a:pt x="260910" y="59120"/>
                  </a:lnTo>
                  <a:lnTo>
                    <a:pt x="229660" y="27868"/>
                  </a:lnTo>
                  <a:lnTo>
                    <a:pt x="190027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2882112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7" y="7370"/>
                  </a:lnTo>
                  <a:lnTo>
                    <a:pt x="229660" y="27868"/>
                  </a:lnTo>
                  <a:lnTo>
                    <a:pt x="260910" y="59120"/>
                  </a:lnTo>
                  <a:lnTo>
                    <a:pt x="281401" y="98751"/>
                  </a:lnTo>
                  <a:lnTo>
                    <a:pt x="288759" y="144386"/>
                  </a:lnTo>
                  <a:lnTo>
                    <a:pt x="281392" y="190033"/>
                  </a:lnTo>
                  <a:lnTo>
                    <a:pt x="260892" y="229670"/>
                  </a:lnTo>
                  <a:lnTo>
                    <a:pt x="229634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9" y="281401"/>
                  </a:lnTo>
                  <a:lnTo>
                    <a:pt x="59087" y="260902"/>
                  </a:lnTo>
                  <a:lnTo>
                    <a:pt x="27839" y="229646"/>
                  </a:lnTo>
                  <a:lnTo>
                    <a:pt x="7352" y="190008"/>
                  </a:lnTo>
                  <a:lnTo>
                    <a:pt x="0" y="14436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0" name="object 5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0236" y="3514909"/>
              <a:ext cx="232486" cy="232473"/>
            </a:xfrm>
            <a:prstGeom prst="rect">
              <a:avLst/>
            </a:prstGeom>
          </p:spPr>
        </p:pic>
      </p:grpSp>
      <p:sp>
        <p:nvSpPr>
          <p:cNvPr id="551" name="object 551"/>
          <p:cNvSpPr/>
          <p:nvPr/>
        </p:nvSpPr>
        <p:spPr>
          <a:xfrm>
            <a:off x="8700033" y="2639492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75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8081061" y="3183559"/>
            <a:ext cx="635" cy="274320"/>
          </a:xfrm>
          <a:custGeom>
            <a:avLst/>
            <a:gdLst/>
            <a:ahLst/>
            <a:cxnLst/>
            <a:rect l="l" t="t" r="r" b="b"/>
            <a:pathLst>
              <a:path w="635" h="274320">
                <a:moveTo>
                  <a:pt x="25" y="0"/>
                </a:moveTo>
                <a:lnTo>
                  <a:pt x="0" y="27432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3" name="object 553"/>
          <p:cNvGrpSpPr/>
          <p:nvPr/>
        </p:nvGrpSpPr>
        <p:grpSpPr>
          <a:xfrm>
            <a:off x="8528450" y="3716370"/>
            <a:ext cx="343535" cy="131445"/>
            <a:chOff x="3473849" y="3716369"/>
            <a:chExt cx="343535" cy="131445"/>
          </a:xfrm>
        </p:grpSpPr>
        <p:sp>
          <p:nvSpPr>
            <p:cNvPr id="554" name="object 554"/>
            <p:cNvSpPr/>
            <p:nvPr/>
          </p:nvSpPr>
          <p:spPr>
            <a:xfrm>
              <a:off x="3479406" y="37219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275323" y="25"/>
                  </a:moveTo>
                  <a:lnTo>
                    <a:pt x="56769" y="0"/>
                  </a:lnTo>
                  <a:lnTo>
                    <a:pt x="0" y="119684"/>
                  </a:lnTo>
                  <a:lnTo>
                    <a:pt x="332079" y="119710"/>
                  </a:lnTo>
                  <a:lnTo>
                    <a:pt x="275323" y="2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479406" y="37219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56769" y="0"/>
                  </a:moveTo>
                  <a:lnTo>
                    <a:pt x="275323" y="25"/>
                  </a:lnTo>
                  <a:lnTo>
                    <a:pt x="332079" y="119710"/>
                  </a:lnTo>
                  <a:lnTo>
                    <a:pt x="0" y="119684"/>
                  </a:lnTo>
                  <a:lnTo>
                    <a:pt x="56769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6" name="object 556"/>
          <p:cNvGrpSpPr/>
          <p:nvPr/>
        </p:nvGrpSpPr>
        <p:grpSpPr>
          <a:xfrm>
            <a:off x="8550129" y="3214040"/>
            <a:ext cx="300355" cy="567055"/>
            <a:chOff x="3495528" y="3214039"/>
            <a:chExt cx="300355" cy="567055"/>
          </a:xfrm>
        </p:grpSpPr>
        <p:sp>
          <p:nvSpPr>
            <p:cNvPr id="557" name="object 557"/>
            <p:cNvSpPr/>
            <p:nvPr/>
          </p:nvSpPr>
          <p:spPr>
            <a:xfrm>
              <a:off x="3599548" y="34599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89700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89700" y="46037"/>
                  </a:lnTo>
                  <a:lnTo>
                    <a:pt x="897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599548" y="34599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0" y="46037"/>
                  </a:moveTo>
                  <a:lnTo>
                    <a:pt x="0" y="0"/>
                  </a:lnTo>
                  <a:lnTo>
                    <a:pt x="89700" y="0"/>
                  </a:lnTo>
                  <a:lnTo>
                    <a:pt x="89700" y="46037"/>
                  </a:lnTo>
                  <a:lnTo>
                    <a:pt x="0" y="4603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501085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99" y="0"/>
                  </a:moveTo>
                  <a:lnTo>
                    <a:pt x="98761" y="7358"/>
                  </a:lnTo>
                  <a:lnTo>
                    <a:pt x="59125" y="27848"/>
                  </a:lnTo>
                  <a:lnTo>
                    <a:pt x="27867" y="59096"/>
                  </a:lnTo>
                  <a:lnTo>
                    <a:pt x="7367" y="98725"/>
                  </a:lnTo>
                  <a:lnTo>
                    <a:pt x="0" y="144360"/>
                  </a:lnTo>
                  <a:lnTo>
                    <a:pt x="7352" y="190008"/>
                  </a:lnTo>
                  <a:lnTo>
                    <a:pt x="27840" y="229646"/>
                  </a:lnTo>
                  <a:lnTo>
                    <a:pt x="59090" y="260902"/>
                  </a:lnTo>
                  <a:lnTo>
                    <a:pt x="98726" y="281401"/>
                  </a:lnTo>
                  <a:lnTo>
                    <a:pt x="144373" y="288772"/>
                  </a:lnTo>
                  <a:lnTo>
                    <a:pt x="190016" y="281414"/>
                  </a:lnTo>
                  <a:lnTo>
                    <a:pt x="229652" y="260922"/>
                  </a:lnTo>
                  <a:lnTo>
                    <a:pt x="260905" y="229670"/>
                  </a:lnTo>
                  <a:lnTo>
                    <a:pt x="281400" y="190033"/>
                  </a:lnTo>
                  <a:lnTo>
                    <a:pt x="288759" y="144386"/>
                  </a:lnTo>
                  <a:lnTo>
                    <a:pt x="281402" y="98751"/>
                  </a:lnTo>
                  <a:lnTo>
                    <a:pt x="260914" y="59120"/>
                  </a:lnTo>
                  <a:lnTo>
                    <a:pt x="229668" y="27868"/>
                  </a:lnTo>
                  <a:lnTo>
                    <a:pt x="190038" y="7370"/>
                  </a:lnTo>
                  <a:lnTo>
                    <a:pt x="144399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501085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7" y="98725"/>
                  </a:lnTo>
                  <a:lnTo>
                    <a:pt x="27867" y="59096"/>
                  </a:lnTo>
                  <a:lnTo>
                    <a:pt x="59125" y="27848"/>
                  </a:lnTo>
                  <a:lnTo>
                    <a:pt x="98761" y="7358"/>
                  </a:lnTo>
                  <a:lnTo>
                    <a:pt x="144399" y="0"/>
                  </a:lnTo>
                  <a:lnTo>
                    <a:pt x="190038" y="7370"/>
                  </a:lnTo>
                  <a:lnTo>
                    <a:pt x="229668" y="27868"/>
                  </a:lnTo>
                  <a:lnTo>
                    <a:pt x="260914" y="59120"/>
                  </a:lnTo>
                  <a:lnTo>
                    <a:pt x="281402" y="98751"/>
                  </a:lnTo>
                  <a:lnTo>
                    <a:pt x="288759" y="144386"/>
                  </a:lnTo>
                  <a:lnTo>
                    <a:pt x="281400" y="190033"/>
                  </a:lnTo>
                  <a:lnTo>
                    <a:pt x="260905" y="229670"/>
                  </a:lnTo>
                  <a:lnTo>
                    <a:pt x="229652" y="260922"/>
                  </a:lnTo>
                  <a:lnTo>
                    <a:pt x="190016" y="281414"/>
                  </a:lnTo>
                  <a:lnTo>
                    <a:pt x="144373" y="288772"/>
                  </a:lnTo>
                  <a:lnTo>
                    <a:pt x="98726" y="281401"/>
                  </a:lnTo>
                  <a:lnTo>
                    <a:pt x="59090" y="260902"/>
                  </a:lnTo>
                  <a:lnTo>
                    <a:pt x="27840" y="229646"/>
                  </a:lnTo>
                  <a:lnTo>
                    <a:pt x="7352" y="190008"/>
                  </a:lnTo>
                  <a:lnTo>
                    <a:pt x="0" y="144360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501085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99" y="0"/>
                  </a:moveTo>
                  <a:lnTo>
                    <a:pt x="98761" y="7358"/>
                  </a:lnTo>
                  <a:lnTo>
                    <a:pt x="59125" y="27848"/>
                  </a:lnTo>
                  <a:lnTo>
                    <a:pt x="27867" y="59096"/>
                  </a:lnTo>
                  <a:lnTo>
                    <a:pt x="7367" y="98725"/>
                  </a:lnTo>
                  <a:lnTo>
                    <a:pt x="0" y="144360"/>
                  </a:lnTo>
                  <a:lnTo>
                    <a:pt x="7352" y="190008"/>
                  </a:lnTo>
                  <a:lnTo>
                    <a:pt x="27840" y="229646"/>
                  </a:lnTo>
                  <a:lnTo>
                    <a:pt x="59090" y="260902"/>
                  </a:lnTo>
                  <a:lnTo>
                    <a:pt x="98726" y="281401"/>
                  </a:lnTo>
                  <a:lnTo>
                    <a:pt x="144373" y="288772"/>
                  </a:lnTo>
                  <a:lnTo>
                    <a:pt x="190016" y="281414"/>
                  </a:lnTo>
                  <a:lnTo>
                    <a:pt x="229652" y="260922"/>
                  </a:lnTo>
                  <a:lnTo>
                    <a:pt x="260905" y="229670"/>
                  </a:lnTo>
                  <a:lnTo>
                    <a:pt x="281400" y="190033"/>
                  </a:lnTo>
                  <a:lnTo>
                    <a:pt x="288759" y="144386"/>
                  </a:lnTo>
                  <a:lnTo>
                    <a:pt x="281402" y="98751"/>
                  </a:lnTo>
                  <a:lnTo>
                    <a:pt x="260914" y="59120"/>
                  </a:lnTo>
                  <a:lnTo>
                    <a:pt x="229668" y="27868"/>
                  </a:lnTo>
                  <a:lnTo>
                    <a:pt x="190038" y="7370"/>
                  </a:lnTo>
                  <a:lnTo>
                    <a:pt x="14439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501085" y="34867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7" y="98725"/>
                  </a:lnTo>
                  <a:lnTo>
                    <a:pt x="27867" y="59096"/>
                  </a:lnTo>
                  <a:lnTo>
                    <a:pt x="59125" y="27848"/>
                  </a:lnTo>
                  <a:lnTo>
                    <a:pt x="98761" y="7358"/>
                  </a:lnTo>
                  <a:lnTo>
                    <a:pt x="144399" y="0"/>
                  </a:lnTo>
                  <a:lnTo>
                    <a:pt x="190038" y="7370"/>
                  </a:lnTo>
                  <a:lnTo>
                    <a:pt x="229668" y="27868"/>
                  </a:lnTo>
                  <a:lnTo>
                    <a:pt x="260914" y="59120"/>
                  </a:lnTo>
                  <a:lnTo>
                    <a:pt x="281402" y="98751"/>
                  </a:lnTo>
                  <a:lnTo>
                    <a:pt x="288759" y="144386"/>
                  </a:lnTo>
                  <a:lnTo>
                    <a:pt x="281400" y="190033"/>
                  </a:lnTo>
                  <a:lnTo>
                    <a:pt x="260905" y="229670"/>
                  </a:lnTo>
                  <a:lnTo>
                    <a:pt x="229652" y="260922"/>
                  </a:lnTo>
                  <a:lnTo>
                    <a:pt x="190016" y="281414"/>
                  </a:lnTo>
                  <a:lnTo>
                    <a:pt x="144373" y="288772"/>
                  </a:lnTo>
                  <a:lnTo>
                    <a:pt x="98726" y="281401"/>
                  </a:lnTo>
                  <a:lnTo>
                    <a:pt x="59090" y="260902"/>
                  </a:lnTo>
                  <a:lnTo>
                    <a:pt x="27840" y="229646"/>
                  </a:lnTo>
                  <a:lnTo>
                    <a:pt x="7352" y="190008"/>
                  </a:lnTo>
                  <a:lnTo>
                    <a:pt x="0" y="14436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3" name="object 5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9221" y="3514909"/>
              <a:ext cx="232473" cy="232473"/>
            </a:xfrm>
            <a:prstGeom prst="rect">
              <a:avLst/>
            </a:prstGeom>
          </p:spPr>
        </p:pic>
        <p:sp>
          <p:nvSpPr>
            <p:cNvPr id="564" name="object 564"/>
            <p:cNvSpPr/>
            <p:nvPr/>
          </p:nvSpPr>
          <p:spPr>
            <a:xfrm>
              <a:off x="3645420" y="3214039"/>
              <a:ext cx="635" cy="243840"/>
            </a:xfrm>
            <a:custGeom>
              <a:avLst/>
              <a:gdLst/>
              <a:ahLst/>
              <a:cxnLst/>
              <a:rect l="l" t="t" r="r" b="b"/>
              <a:pathLst>
                <a:path w="635" h="243839">
                  <a:moveTo>
                    <a:pt x="25" y="0"/>
                  </a:moveTo>
                  <a:lnTo>
                    <a:pt x="0" y="24384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5" name="object 565"/>
          <p:cNvSpPr/>
          <p:nvPr/>
        </p:nvSpPr>
        <p:spPr>
          <a:xfrm>
            <a:off x="9268078" y="2649665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75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6" name="object 566"/>
          <p:cNvGrpSpPr/>
          <p:nvPr/>
        </p:nvGrpSpPr>
        <p:grpSpPr>
          <a:xfrm>
            <a:off x="9096496" y="3729070"/>
            <a:ext cx="343535" cy="131445"/>
            <a:chOff x="4041895" y="3729069"/>
            <a:chExt cx="343535" cy="131445"/>
          </a:xfrm>
        </p:grpSpPr>
        <p:sp>
          <p:nvSpPr>
            <p:cNvPr id="567" name="object 567"/>
            <p:cNvSpPr/>
            <p:nvPr/>
          </p:nvSpPr>
          <p:spPr>
            <a:xfrm>
              <a:off x="4047451" y="37346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275297" y="25"/>
                  </a:moveTo>
                  <a:lnTo>
                    <a:pt x="56743" y="0"/>
                  </a:lnTo>
                  <a:lnTo>
                    <a:pt x="0" y="119684"/>
                  </a:lnTo>
                  <a:lnTo>
                    <a:pt x="332054" y="119710"/>
                  </a:lnTo>
                  <a:lnTo>
                    <a:pt x="275297" y="2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4047451" y="37346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56743" y="0"/>
                  </a:moveTo>
                  <a:lnTo>
                    <a:pt x="275297" y="25"/>
                  </a:lnTo>
                  <a:lnTo>
                    <a:pt x="332054" y="119710"/>
                  </a:lnTo>
                  <a:lnTo>
                    <a:pt x="0" y="119684"/>
                  </a:lnTo>
                  <a:lnTo>
                    <a:pt x="56743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9" name="object 569"/>
          <p:cNvGrpSpPr/>
          <p:nvPr/>
        </p:nvGrpSpPr>
        <p:grpSpPr>
          <a:xfrm>
            <a:off x="9118175" y="3386772"/>
            <a:ext cx="300355" cy="407034"/>
            <a:chOff x="4063574" y="3386772"/>
            <a:chExt cx="300355" cy="407034"/>
          </a:xfrm>
        </p:grpSpPr>
        <p:sp>
          <p:nvSpPr>
            <p:cNvPr id="570" name="object 570"/>
            <p:cNvSpPr/>
            <p:nvPr/>
          </p:nvSpPr>
          <p:spPr>
            <a:xfrm>
              <a:off x="4167581" y="34726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89687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89687" y="46037"/>
                  </a:lnTo>
                  <a:lnTo>
                    <a:pt x="896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4167581" y="34726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0" y="46037"/>
                  </a:moveTo>
                  <a:lnTo>
                    <a:pt x="0" y="0"/>
                  </a:lnTo>
                  <a:lnTo>
                    <a:pt x="89687" y="0"/>
                  </a:lnTo>
                  <a:lnTo>
                    <a:pt x="89687" y="46037"/>
                  </a:lnTo>
                  <a:lnTo>
                    <a:pt x="0" y="4603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4069130" y="34994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3" y="260922"/>
                  </a:lnTo>
                  <a:lnTo>
                    <a:pt x="260889" y="229670"/>
                  </a:lnTo>
                  <a:lnTo>
                    <a:pt x="281386" y="190033"/>
                  </a:lnTo>
                  <a:lnTo>
                    <a:pt x="288747" y="144386"/>
                  </a:lnTo>
                  <a:lnTo>
                    <a:pt x="281389" y="98751"/>
                  </a:lnTo>
                  <a:lnTo>
                    <a:pt x="260898" y="59120"/>
                  </a:lnTo>
                  <a:lnTo>
                    <a:pt x="229650" y="27868"/>
                  </a:lnTo>
                  <a:lnTo>
                    <a:pt x="190021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4069130" y="34994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1" y="7370"/>
                  </a:lnTo>
                  <a:lnTo>
                    <a:pt x="229650" y="27868"/>
                  </a:lnTo>
                  <a:lnTo>
                    <a:pt x="260898" y="59120"/>
                  </a:lnTo>
                  <a:lnTo>
                    <a:pt x="281389" y="98751"/>
                  </a:lnTo>
                  <a:lnTo>
                    <a:pt x="288747" y="144386"/>
                  </a:lnTo>
                  <a:lnTo>
                    <a:pt x="281386" y="190033"/>
                  </a:lnTo>
                  <a:lnTo>
                    <a:pt x="260889" y="229670"/>
                  </a:lnTo>
                  <a:lnTo>
                    <a:pt x="229633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069130" y="34994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3" y="260922"/>
                  </a:lnTo>
                  <a:lnTo>
                    <a:pt x="260889" y="229670"/>
                  </a:lnTo>
                  <a:lnTo>
                    <a:pt x="281386" y="190033"/>
                  </a:lnTo>
                  <a:lnTo>
                    <a:pt x="288747" y="144386"/>
                  </a:lnTo>
                  <a:lnTo>
                    <a:pt x="281389" y="98751"/>
                  </a:lnTo>
                  <a:lnTo>
                    <a:pt x="260898" y="59120"/>
                  </a:lnTo>
                  <a:lnTo>
                    <a:pt x="229650" y="27868"/>
                  </a:lnTo>
                  <a:lnTo>
                    <a:pt x="190021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4069130" y="34994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1" y="7370"/>
                  </a:lnTo>
                  <a:lnTo>
                    <a:pt x="229650" y="27868"/>
                  </a:lnTo>
                  <a:lnTo>
                    <a:pt x="260898" y="59120"/>
                  </a:lnTo>
                  <a:lnTo>
                    <a:pt x="281389" y="98751"/>
                  </a:lnTo>
                  <a:lnTo>
                    <a:pt x="288747" y="144386"/>
                  </a:lnTo>
                  <a:lnTo>
                    <a:pt x="281386" y="190033"/>
                  </a:lnTo>
                  <a:lnTo>
                    <a:pt x="260889" y="229670"/>
                  </a:lnTo>
                  <a:lnTo>
                    <a:pt x="229633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6" name="object 5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7254" y="3527609"/>
              <a:ext cx="232473" cy="232473"/>
            </a:xfrm>
            <a:prstGeom prst="rect">
              <a:avLst/>
            </a:prstGeom>
          </p:spPr>
        </p:pic>
        <p:sp>
          <p:nvSpPr>
            <p:cNvPr id="577" name="object 577"/>
            <p:cNvSpPr/>
            <p:nvPr/>
          </p:nvSpPr>
          <p:spPr>
            <a:xfrm>
              <a:off x="4213466" y="3386772"/>
              <a:ext cx="635" cy="81280"/>
            </a:xfrm>
            <a:custGeom>
              <a:avLst/>
              <a:gdLst/>
              <a:ahLst/>
              <a:cxnLst/>
              <a:rect l="l" t="t" r="r" b="b"/>
              <a:pathLst>
                <a:path w="635" h="81279">
                  <a:moveTo>
                    <a:pt x="25" y="0"/>
                  </a:moveTo>
                  <a:lnTo>
                    <a:pt x="0" y="81254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8" name="object 578"/>
          <p:cNvGrpSpPr/>
          <p:nvPr/>
        </p:nvGrpSpPr>
        <p:grpSpPr>
          <a:xfrm>
            <a:off x="8459476" y="2797486"/>
            <a:ext cx="481330" cy="419100"/>
            <a:chOff x="3404876" y="2797486"/>
            <a:chExt cx="481330" cy="419100"/>
          </a:xfrm>
        </p:grpSpPr>
        <p:sp>
          <p:nvSpPr>
            <p:cNvPr id="579" name="object 579"/>
            <p:cNvSpPr/>
            <p:nvPr/>
          </p:nvSpPr>
          <p:spPr>
            <a:xfrm>
              <a:off x="3410445" y="2803055"/>
              <a:ext cx="470534" cy="408305"/>
            </a:xfrm>
            <a:custGeom>
              <a:avLst/>
              <a:gdLst/>
              <a:ahLst/>
              <a:cxnLst/>
              <a:rect l="l" t="t" r="r" b="b"/>
              <a:pathLst>
                <a:path w="470535" h="408305">
                  <a:moveTo>
                    <a:pt x="469988" y="0"/>
                  </a:moveTo>
                  <a:lnTo>
                    <a:pt x="0" y="0"/>
                  </a:lnTo>
                  <a:lnTo>
                    <a:pt x="0" y="407695"/>
                  </a:lnTo>
                  <a:lnTo>
                    <a:pt x="469988" y="407695"/>
                  </a:lnTo>
                  <a:lnTo>
                    <a:pt x="46998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410445" y="2803055"/>
              <a:ext cx="470534" cy="408305"/>
            </a:xfrm>
            <a:custGeom>
              <a:avLst/>
              <a:gdLst/>
              <a:ahLst/>
              <a:cxnLst/>
              <a:rect l="l" t="t" r="r" b="b"/>
              <a:pathLst>
                <a:path w="470535" h="408305">
                  <a:moveTo>
                    <a:pt x="0" y="407695"/>
                  </a:moveTo>
                  <a:lnTo>
                    <a:pt x="469988" y="407695"/>
                  </a:lnTo>
                  <a:lnTo>
                    <a:pt x="469988" y="0"/>
                  </a:lnTo>
                  <a:lnTo>
                    <a:pt x="0" y="0"/>
                  </a:lnTo>
                  <a:lnTo>
                    <a:pt x="0" y="407695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520490" y="3006648"/>
              <a:ext cx="111125" cy="76835"/>
            </a:xfrm>
            <a:custGeom>
              <a:avLst/>
              <a:gdLst/>
              <a:ahLst/>
              <a:cxnLst/>
              <a:rect l="l" t="t" r="r" b="b"/>
              <a:pathLst>
                <a:path w="111125" h="76835">
                  <a:moveTo>
                    <a:pt x="41719" y="0"/>
                  </a:moveTo>
                  <a:lnTo>
                    <a:pt x="22085" y="0"/>
                  </a:lnTo>
                  <a:lnTo>
                    <a:pt x="22085" y="19532"/>
                  </a:lnTo>
                  <a:lnTo>
                    <a:pt x="41719" y="19532"/>
                  </a:lnTo>
                  <a:lnTo>
                    <a:pt x="41719" y="0"/>
                  </a:lnTo>
                  <a:close/>
                </a:path>
                <a:path w="111125" h="76835">
                  <a:moveTo>
                    <a:pt x="54457" y="57099"/>
                  </a:moveTo>
                  <a:lnTo>
                    <a:pt x="0" y="57099"/>
                  </a:lnTo>
                  <a:lnTo>
                    <a:pt x="0" y="76644"/>
                  </a:lnTo>
                  <a:lnTo>
                    <a:pt x="54457" y="76644"/>
                  </a:lnTo>
                  <a:lnTo>
                    <a:pt x="54457" y="57099"/>
                  </a:lnTo>
                  <a:close/>
                </a:path>
                <a:path w="111125" h="76835">
                  <a:moveTo>
                    <a:pt x="88900" y="0"/>
                  </a:moveTo>
                  <a:lnTo>
                    <a:pt x="69278" y="0"/>
                  </a:lnTo>
                  <a:lnTo>
                    <a:pt x="69278" y="19532"/>
                  </a:lnTo>
                  <a:lnTo>
                    <a:pt x="88900" y="19532"/>
                  </a:lnTo>
                  <a:lnTo>
                    <a:pt x="88900" y="0"/>
                  </a:lnTo>
                  <a:close/>
                </a:path>
                <a:path w="111125" h="76835">
                  <a:moveTo>
                    <a:pt x="110972" y="57099"/>
                  </a:moveTo>
                  <a:lnTo>
                    <a:pt x="56527" y="57099"/>
                  </a:lnTo>
                  <a:lnTo>
                    <a:pt x="56527" y="76644"/>
                  </a:lnTo>
                  <a:lnTo>
                    <a:pt x="110972" y="76644"/>
                  </a:lnTo>
                  <a:lnTo>
                    <a:pt x="110972" y="57099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554094" y="2886481"/>
              <a:ext cx="43815" cy="12065"/>
            </a:xfrm>
            <a:custGeom>
              <a:avLst/>
              <a:gdLst/>
              <a:ahLst/>
              <a:cxnLst/>
              <a:rect l="l" t="t" r="r" b="b"/>
              <a:pathLst>
                <a:path w="43814" h="12064">
                  <a:moveTo>
                    <a:pt x="43776" y="0"/>
                  </a:moveTo>
                  <a:lnTo>
                    <a:pt x="0" y="0"/>
                  </a:lnTo>
                  <a:lnTo>
                    <a:pt x="0" y="11658"/>
                  </a:lnTo>
                  <a:lnTo>
                    <a:pt x="43776" y="11658"/>
                  </a:lnTo>
                  <a:lnTo>
                    <a:pt x="4377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632174" y="2872486"/>
              <a:ext cx="248285" cy="154305"/>
            </a:xfrm>
            <a:custGeom>
              <a:avLst/>
              <a:gdLst/>
              <a:ahLst/>
              <a:cxnLst/>
              <a:rect l="l" t="t" r="r" b="b"/>
              <a:pathLst>
                <a:path w="248285" h="154305">
                  <a:moveTo>
                    <a:pt x="248259" y="154000"/>
                  </a:moveTo>
                  <a:lnTo>
                    <a:pt x="0" y="154000"/>
                  </a:lnTo>
                  <a:lnTo>
                    <a:pt x="0" y="0"/>
                  </a:lnTo>
                  <a:lnTo>
                    <a:pt x="248259" y="0"/>
                  </a:lnTo>
                  <a:lnTo>
                    <a:pt x="248259" y="154000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410445" y="2872486"/>
              <a:ext cx="110489" cy="154305"/>
            </a:xfrm>
            <a:custGeom>
              <a:avLst/>
              <a:gdLst/>
              <a:ahLst/>
              <a:cxnLst/>
              <a:rect l="l" t="t" r="r" b="b"/>
              <a:pathLst>
                <a:path w="110489" h="154305">
                  <a:moveTo>
                    <a:pt x="110045" y="154000"/>
                  </a:moveTo>
                  <a:lnTo>
                    <a:pt x="0" y="154000"/>
                  </a:lnTo>
                  <a:lnTo>
                    <a:pt x="0" y="0"/>
                  </a:lnTo>
                  <a:lnTo>
                    <a:pt x="110045" y="0"/>
                  </a:lnTo>
                  <a:lnTo>
                    <a:pt x="110045" y="154000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761003" y="2850515"/>
              <a:ext cx="102870" cy="314325"/>
            </a:xfrm>
            <a:custGeom>
              <a:avLst/>
              <a:gdLst/>
              <a:ahLst/>
              <a:cxnLst/>
              <a:rect l="l" t="t" r="r" b="b"/>
              <a:pathLst>
                <a:path w="102870" h="314325">
                  <a:moveTo>
                    <a:pt x="102285" y="313893"/>
                  </a:moveTo>
                  <a:lnTo>
                    <a:pt x="0" y="313893"/>
                  </a:lnTo>
                  <a:lnTo>
                    <a:pt x="0" y="0"/>
                  </a:lnTo>
                  <a:lnTo>
                    <a:pt x="102285" y="0"/>
                  </a:lnTo>
                  <a:lnTo>
                    <a:pt x="102285" y="31389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530231" y="2913557"/>
              <a:ext cx="92075" cy="72390"/>
            </a:xfrm>
            <a:custGeom>
              <a:avLst/>
              <a:gdLst/>
              <a:ahLst/>
              <a:cxnLst/>
              <a:rect l="l" t="t" r="r" b="b"/>
              <a:pathLst>
                <a:path w="92075" h="72389">
                  <a:moveTo>
                    <a:pt x="91490" y="0"/>
                  </a:moveTo>
                  <a:lnTo>
                    <a:pt x="0" y="0"/>
                  </a:lnTo>
                  <a:lnTo>
                    <a:pt x="0" y="71869"/>
                  </a:lnTo>
                  <a:lnTo>
                    <a:pt x="91490" y="71869"/>
                  </a:lnTo>
                  <a:lnTo>
                    <a:pt x="9149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410445" y="2802839"/>
              <a:ext cx="470534" cy="408305"/>
            </a:xfrm>
            <a:custGeom>
              <a:avLst/>
              <a:gdLst/>
              <a:ahLst/>
              <a:cxnLst/>
              <a:rect l="l" t="t" r="r" b="b"/>
              <a:pathLst>
                <a:path w="470535" h="408305">
                  <a:moveTo>
                    <a:pt x="14935" y="37350"/>
                  </a:moveTo>
                  <a:lnTo>
                    <a:pt x="6654" y="37350"/>
                  </a:lnTo>
                  <a:lnTo>
                    <a:pt x="6654" y="5130"/>
                  </a:lnTo>
                  <a:lnTo>
                    <a:pt x="14935" y="5130"/>
                  </a:lnTo>
                  <a:lnTo>
                    <a:pt x="14935" y="37350"/>
                  </a:lnTo>
                  <a:close/>
                </a:path>
                <a:path w="470535" h="408305">
                  <a:moveTo>
                    <a:pt x="31838" y="37350"/>
                  </a:moveTo>
                  <a:lnTo>
                    <a:pt x="23545" y="37350"/>
                  </a:lnTo>
                  <a:lnTo>
                    <a:pt x="23545" y="5130"/>
                  </a:lnTo>
                  <a:lnTo>
                    <a:pt x="31838" y="5130"/>
                  </a:lnTo>
                  <a:lnTo>
                    <a:pt x="31838" y="37350"/>
                  </a:lnTo>
                  <a:close/>
                </a:path>
                <a:path w="470535" h="408305">
                  <a:moveTo>
                    <a:pt x="310921" y="37350"/>
                  </a:moveTo>
                  <a:lnTo>
                    <a:pt x="302628" y="37350"/>
                  </a:lnTo>
                  <a:lnTo>
                    <a:pt x="302628" y="5130"/>
                  </a:lnTo>
                  <a:lnTo>
                    <a:pt x="310921" y="5130"/>
                  </a:lnTo>
                  <a:lnTo>
                    <a:pt x="310921" y="37350"/>
                  </a:lnTo>
                  <a:close/>
                </a:path>
                <a:path w="470535" h="408305">
                  <a:moveTo>
                    <a:pt x="327520" y="37350"/>
                  </a:moveTo>
                  <a:lnTo>
                    <a:pt x="319214" y="37350"/>
                  </a:lnTo>
                  <a:lnTo>
                    <a:pt x="319214" y="5130"/>
                  </a:lnTo>
                  <a:lnTo>
                    <a:pt x="327520" y="5130"/>
                  </a:lnTo>
                  <a:lnTo>
                    <a:pt x="327520" y="37350"/>
                  </a:lnTo>
                  <a:close/>
                </a:path>
                <a:path w="470535" h="408305">
                  <a:moveTo>
                    <a:pt x="344093" y="37350"/>
                  </a:moveTo>
                  <a:lnTo>
                    <a:pt x="335813" y="37350"/>
                  </a:lnTo>
                  <a:lnTo>
                    <a:pt x="335813" y="5130"/>
                  </a:lnTo>
                  <a:lnTo>
                    <a:pt x="344093" y="5130"/>
                  </a:lnTo>
                  <a:lnTo>
                    <a:pt x="344093" y="37350"/>
                  </a:lnTo>
                  <a:close/>
                </a:path>
                <a:path w="470535" h="408305">
                  <a:moveTo>
                    <a:pt x="360679" y="37350"/>
                  </a:moveTo>
                  <a:lnTo>
                    <a:pt x="352386" y="37350"/>
                  </a:lnTo>
                  <a:lnTo>
                    <a:pt x="352386" y="5130"/>
                  </a:lnTo>
                  <a:lnTo>
                    <a:pt x="360679" y="5130"/>
                  </a:lnTo>
                  <a:lnTo>
                    <a:pt x="360679" y="37350"/>
                  </a:lnTo>
                  <a:close/>
                </a:path>
                <a:path w="470535" h="408305">
                  <a:moveTo>
                    <a:pt x="377380" y="37350"/>
                  </a:moveTo>
                  <a:lnTo>
                    <a:pt x="369100" y="37350"/>
                  </a:lnTo>
                  <a:lnTo>
                    <a:pt x="369100" y="5130"/>
                  </a:lnTo>
                  <a:lnTo>
                    <a:pt x="377380" y="5130"/>
                  </a:lnTo>
                  <a:lnTo>
                    <a:pt x="377380" y="37350"/>
                  </a:lnTo>
                  <a:close/>
                </a:path>
                <a:path w="470535" h="408305">
                  <a:moveTo>
                    <a:pt x="393966" y="37350"/>
                  </a:moveTo>
                  <a:lnTo>
                    <a:pt x="385673" y="37350"/>
                  </a:lnTo>
                  <a:lnTo>
                    <a:pt x="385673" y="5130"/>
                  </a:lnTo>
                  <a:lnTo>
                    <a:pt x="393966" y="5130"/>
                  </a:lnTo>
                  <a:lnTo>
                    <a:pt x="393966" y="37350"/>
                  </a:lnTo>
                  <a:close/>
                </a:path>
                <a:path w="470535" h="408305">
                  <a:moveTo>
                    <a:pt x="410565" y="37350"/>
                  </a:moveTo>
                  <a:lnTo>
                    <a:pt x="402259" y="37350"/>
                  </a:lnTo>
                  <a:lnTo>
                    <a:pt x="402259" y="5130"/>
                  </a:lnTo>
                  <a:lnTo>
                    <a:pt x="410565" y="5130"/>
                  </a:lnTo>
                  <a:lnTo>
                    <a:pt x="410565" y="37350"/>
                  </a:lnTo>
                  <a:close/>
                </a:path>
                <a:path w="470535" h="408305">
                  <a:moveTo>
                    <a:pt x="427139" y="37350"/>
                  </a:moveTo>
                  <a:lnTo>
                    <a:pt x="418858" y="37350"/>
                  </a:lnTo>
                  <a:lnTo>
                    <a:pt x="418858" y="5130"/>
                  </a:lnTo>
                  <a:lnTo>
                    <a:pt x="427139" y="5130"/>
                  </a:lnTo>
                  <a:lnTo>
                    <a:pt x="427139" y="37350"/>
                  </a:lnTo>
                  <a:close/>
                </a:path>
                <a:path w="470535" h="408305">
                  <a:moveTo>
                    <a:pt x="443737" y="37350"/>
                  </a:moveTo>
                  <a:lnTo>
                    <a:pt x="435444" y="37350"/>
                  </a:lnTo>
                  <a:lnTo>
                    <a:pt x="435444" y="5130"/>
                  </a:lnTo>
                  <a:lnTo>
                    <a:pt x="443737" y="5130"/>
                  </a:lnTo>
                  <a:lnTo>
                    <a:pt x="443737" y="37350"/>
                  </a:lnTo>
                  <a:close/>
                </a:path>
                <a:path w="470535" h="408305">
                  <a:moveTo>
                    <a:pt x="460311" y="37350"/>
                  </a:moveTo>
                  <a:lnTo>
                    <a:pt x="452005" y="37350"/>
                  </a:lnTo>
                  <a:lnTo>
                    <a:pt x="452005" y="5130"/>
                  </a:lnTo>
                  <a:lnTo>
                    <a:pt x="460311" y="5130"/>
                  </a:lnTo>
                  <a:lnTo>
                    <a:pt x="460311" y="37350"/>
                  </a:lnTo>
                  <a:close/>
                </a:path>
                <a:path w="470535" h="408305">
                  <a:moveTo>
                    <a:pt x="165874" y="41706"/>
                  </a:moveTo>
                  <a:lnTo>
                    <a:pt x="40970" y="41706"/>
                  </a:lnTo>
                  <a:lnTo>
                    <a:pt x="40970" y="0"/>
                  </a:lnTo>
                  <a:lnTo>
                    <a:pt x="165874" y="0"/>
                  </a:lnTo>
                  <a:lnTo>
                    <a:pt x="165874" y="41706"/>
                  </a:lnTo>
                  <a:close/>
                </a:path>
                <a:path w="470535" h="408305">
                  <a:moveTo>
                    <a:pt x="290296" y="41706"/>
                  </a:moveTo>
                  <a:lnTo>
                    <a:pt x="165874" y="41706"/>
                  </a:lnTo>
                  <a:lnTo>
                    <a:pt x="165874" y="241"/>
                  </a:lnTo>
                  <a:lnTo>
                    <a:pt x="290296" y="241"/>
                  </a:lnTo>
                  <a:lnTo>
                    <a:pt x="290296" y="41706"/>
                  </a:lnTo>
                  <a:close/>
                </a:path>
                <a:path w="470535" h="408305">
                  <a:moveTo>
                    <a:pt x="60909" y="21082"/>
                  </a:moveTo>
                  <a:lnTo>
                    <a:pt x="60909" y="25336"/>
                  </a:lnTo>
                  <a:lnTo>
                    <a:pt x="57480" y="28778"/>
                  </a:lnTo>
                  <a:lnTo>
                    <a:pt x="53238" y="28778"/>
                  </a:lnTo>
                  <a:lnTo>
                    <a:pt x="48996" y="28778"/>
                  </a:lnTo>
                  <a:lnTo>
                    <a:pt x="45542" y="25336"/>
                  </a:lnTo>
                  <a:lnTo>
                    <a:pt x="45542" y="21082"/>
                  </a:lnTo>
                  <a:lnTo>
                    <a:pt x="45542" y="16865"/>
                  </a:lnTo>
                  <a:lnTo>
                    <a:pt x="48996" y="13411"/>
                  </a:lnTo>
                  <a:lnTo>
                    <a:pt x="53238" y="13411"/>
                  </a:lnTo>
                  <a:lnTo>
                    <a:pt x="57480" y="13411"/>
                  </a:lnTo>
                  <a:lnTo>
                    <a:pt x="60909" y="16865"/>
                  </a:lnTo>
                  <a:lnTo>
                    <a:pt x="60909" y="21082"/>
                  </a:lnTo>
                  <a:close/>
                </a:path>
                <a:path w="470535" h="408305">
                  <a:moveTo>
                    <a:pt x="80886" y="21082"/>
                  </a:moveTo>
                  <a:lnTo>
                    <a:pt x="80886" y="25336"/>
                  </a:lnTo>
                  <a:lnTo>
                    <a:pt x="77444" y="28778"/>
                  </a:lnTo>
                  <a:lnTo>
                    <a:pt x="73202" y="28778"/>
                  </a:lnTo>
                  <a:lnTo>
                    <a:pt x="68960" y="28778"/>
                  </a:lnTo>
                  <a:lnTo>
                    <a:pt x="65531" y="25336"/>
                  </a:lnTo>
                  <a:lnTo>
                    <a:pt x="65531" y="21082"/>
                  </a:lnTo>
                  <a:lnTo>
                    <a:pt x="65531" y="16865"/>
                  </a:lnTo>
                  <a:lnTo>
                    <a:pt x="68960" y="13411"/>
                  </a:lnTo>
                  <a:lnTo>
                    <a:pt x="73202" y="13411"/>
                  </a:lnTo>
                  <a:lnTo>
                    <a:pt x="77444" y="13411"/>
                  </a:lnTo>
                  <a:lnTo>
                    <a:pt x="80886" y="16865"/>
                  </a:lnTo>
                  <a:lnTo>
                    <a:pt x="80886" y="21082"/>
                  </a:lnTo>
                  <a:close/>
                </a:path>
                <a:path w="470535" h="408305">
                  <a:moveTo>
                    <a:pt x="100863" y="21082"/>
                  </a:moveTo>
                  <a:lnTo>
                    <a:pt x="100863" y="25336"/>
                  </a:lnTo>
                  <a:lnTo>
                    <a:pt x="97408" y="28778"/>
                  </a:lnTo>
                  <a:lnTo>
                    <a:pt x="93167" y="28778"/>
                  </a:lnTo>
                  <a:lnTo>
                    <a:pt x="88925" y="28778"/>
                  </a:lnTo>
                  <a:lnTo>
                    <a:pt x="85496" y="25336"/>
                  </a:lnTo>
                  <a:lnTo>
                    <a:pt x="85496" y="21082"/>
                  </a:lnTo>
                  <a:lnTo>
                    <a:pt x="85496" y="16865"/>
                  </a:lnTo>
                  <a:lnTo>
                    <a:pt x="88925" y="13411"/>
                  </a:lnTo>
                  <a:lnTo>
                    <a:pt x="93167" y="13411"/>
                  </a:lnTo>
                  <a:lnTo>
                    <a:pt x="97408" y="13411"/>
                  </a:lnTo>
                  <a:lnTo>
                    <a:pt x="100863" y="16865"/>
                  </a:lnTo>
                  <a:lnTo>
                    <a:pt x="100863" y="21082"/>
                  </a:lnTo>
                  <a:close/>
                </a:path>
                <a:path w="470535" h="408305">
                  <a:moveTo>
                    <a:pt x="120827" y="21082"/>
                  </a:moveTo>
                  <a:lnTo>
                    <a:pt x="120827" y="25336"/>
                  </a:lnTo>
                  <a:lnTo>
                    <a:pt x="117398" y="28778"/>
                  </a:lnTo>
                  <a:lnTo>
                    <a:pt x="113144" y="28778"/>
                  </a:lnTo>
                  <a:lnTo>
                    <a:pt x="108902" y="28778"/>
                  </a:lnTo>
                  <a:lnTo>
                    <a:pt x="105460" y="25336"/>
                  </a:lnTo>
                  <a:lnTo>
                    <a:pt x="105460" y="21082"/>
                  </a:lnTo>
                  <a:lnTo>
                    <a:pt x="105460" y="16865"/>
                  </a:lnTo>
                  <a:lnTo>
                    <a:pt x="108902" y="13411"/>
                  </a:lnTo>
                  <a:lnTo>
                    <a:pt x="113144" y="13411"/>
                  </a:lnTo>
                  <a:lnTo>
                    <a:pt x="117398" y="13411"/>
                  </a:lnTo>
                  <a:lnTo>
                    <a:pt x="120827" y="16865"/>
                  </a:lnTo>
                  <a:lnTo>
                    <a:pt x="120827" y="21082"/>
                  </a:lnTo>
                  <a:close/>
                </a:path>
                <a:path w="470535" h="408305">
                  <a:moveTo>
                    <a:pt x="140792" y="21082"/>
                  </a:moveTo>
                  <a:lnTo>
                    <a:pt x="140792" y="25336"/>
                  </a:lnTo>
                  <a:lnTo>
                    <a:pt x="137363" y="28778"/>
                  </a:lnTo>
                  <a:lnTo>
                    <a:pt x="133121" y="28778"/>
                  </a:lnTo>
                  <a:lnTo>
                    <a:pt x="128866" y="28778"/>
                  </a:lnTo>
                  <a:lnTo>
                    <a:pt x="125425" y="25336"/>
                  </a:lnTo>
                  <a:lnTo>
                    <a:pt x="125425" y="21082"/>
                  </a:lnTo>
                  <a:lnTo>
                    <a:pt x="125425" y="16865"/>
                  </a:lnTo>
                  <a:lnTo>
                    <a:pt x="128866" y="13411"/>
                  </a:lnTo>
                  <a:lnTo>
                    <a:pt x="133121" y="13411"/>
                  </a:lnTo>
                  <a:lnTo>
                    <a:pt x="137363" y="13411"/>
                  </a:lnTo>
                  <a:lnTo>
                    <a:pt x="140792" y="16865"/>
                  </a:lnTo>
                  <a:lnTo>
                    <a:pt x="140792" y="21082"/>
                  </a:lnTo>
                  <a:close/>
                </a:path>
                <a:path w="470535" h="408305">
                  <a:moveTo>
                    <a:pt x="160769" y="21082"/>
                  </a:moveTo>
                  <a:lnTo>
                    <a:pt x="160769" y="25336"/>
                  </a:lnTo>
                  <a:lnTo>
                    <a:pt x="157327" y="28778"/>
                  </a:lnTo>
                  <a:lnTo>
                    <a:pt x="153085" y="28778"/>
                  </a:lnTo>
                  <a:lnTo>
                    <a:pt x="148843" y="28778"/>
                  </a:lnTo>
                  <a:lnTo>
                    <a:pt x="145414" y="25336"/>
                  </a:lnTo>
                  <a:lnTo>
                    <a:pt x="145414" y="21082"/>
                  </a:lnTo>
                  <a:lnTo>
                    <a:pt x="145414" y="16865"/>
                  </a:lnTo>
                  <a:lnTo>
                    <a:pt x="148843" y="13411"/>
                  </a:lnTo>
                  <a:lnTo>
                    <a:pt x="153085" y="13411"/>
                  </a:lnTo>
                  <a:lnTo>
                    <a:pt x="157327" y="13411"/>
                  </a:lnTo>
                  <a:lnTo>
                    <a:pt x="160769" y="16865"/>
                  </a:lnTo>
                  <a:lnTo>
                    <a:pt x="160769" y="21082"/>
                  </a:lnTo>
                  <a:close/>
                </a:path>
                <a:path w="470535" h="408305">
                  <a:moveTo>
                    <a:pt x="185966" y="21082"/>
                  </a:moveTo>
                  <a:lnTo>
                    <a:pt x="185966" y="25336"/>
                  </a:lnTo>
                  <a:lnTo>
                    <a:pt x="182524" y="28778"/>
                  </a:lnTo>
                  <a:lnTo>
                    <a:pt x="178295" y="28778"/>
                  </a:lnTo>
                  <a:lnTo>
                    <a:pt x="174053" y="28778"/>
                  </a:lnTo>
                  <a:lnTo>
                    <a:pt x="170611" y="25336"/>
                  </a:lnTo>
                  <a:lnTo>
                    <a:pt x="170611" y="21082"/>
                  </a:lnTo>
                  <a:lnTo>
                    <a:pt x="170611" y="16865"/>
                  </a:lnTo>
                  <a:lnTo>
                    <a:pt x="174053" y="13411"/>
                  </a:lnTo>
                  <a:lnTo>
                    <a:pt x="178295" y="13411"/>
                  </a:lnTo>
                  <a:lnTo>
                    <a:pt x="182524" y="13411"/>
                  </a:lnTo>
                  <a:lnTo>
                    <a:pt x="185966" y="16865"/>
                  </a:lnTo>
                  <a:lnTo>
                    <a:pt x="185966" y="21082"/>
                  </a:lnTo>
                  <a:close/>
                </a:path>
                <a:path w="470535" h="408305">
                  <a:moveTo>
                    <a:pt x="205930" y="21082"/>
                  </a:moveTo>
                  <a:lnTo>
                    <a:pt x="205930" y="25336"/>
                  </a:lnTo>
                  <a:lnTo>
                    <a:pt x="202501" y="28778"/>
                  </a:lnTo>
                  <a:lnTo>
                    <a:pt x="198272" y="28778"/>
                  </a:lnTo>
                  <a:lnTo>
                    <a:pt x="194017" y="28778"/>
                  </a:lnTo>
                  <a:lnTo>
                    <a:pt x="190576" y="25336"/>
                  </a:lnTo>
                  <a:lnTo>
                    <a:pt x="190576" y="21082"/>
                  </a:lnTo>
                  <a:lnTo>
                    <a:pt x="190576" y="16865"/>
                  </a:lnTo>
                  <a:lnTo>
                    <a:pt x="194017" y="13411"/>
                  </a:lnTo>
                  <a:lnTo>
                    <a:pt x="198272" y="13411"/>
                  </a:lnTo>
                  <a:lnTo>
                    <a:pt x="202501" y="13411"/>
                  </a:lnTo>
                  <a:lnTo>
                    <a:pt x="205930" y="16865"/>
                  </a:lnTo>
                  <a:lnTo>
                    <a:pt x="205930" y="21082"/>
                  </a:lnTo>
                  <a:close/>
                </a:path>
                <a:path w="470535" h="408305">
                  <a:moveTo>
                    <a:pt x="225907" y="21082"/>
                  </a:moveTo>
                  <a:lnTo>
                    <a:pt x="225907" y="25336"/>
                  </a:lnTo>
                  <a:lnTo>
                    <a:pt x="222465" y="28778"/>
                  </a:lnTo>
                  <a:lnTo>
                    <a:pt x="218224" y="28778"/>
                  </a:lnTo>
                  <a:lnTo>
                    <a:pt x="213994" y="28778"/>
                  </a:lnTo>
                  <a:lnTo>
                    <a:pt x="210553" y="25336"/>
                  </a:lnTo>
                  <a:lnTo>
                    <a:pt x="210553" y="21082"/>
                  </a:lnTo>
                  <a:lnTo>
                    <a:pt x="210553" y="16865"/>
                  </a:lnTo>
                  <a:lnTo>
                    <a:pt x="213994" y="13411"/>
                  </a:lnTo>
                  <a:lnTo>
                    <a:pt x="218224" y="13411"/>
                  </a:lnTo>
                  <a:lnTo>
                    <a:pt x="222465" y="13411"/>
                  </a:lnTo>
                  <a:lnTo>
                    <a:pt x="225907" y="16865"/>
                  </a:lnTo>
                  <a:lnTo>
                    <a:pt x="225907" y="21082"/>
                  </a:lnTo>
                  <a:close/>
                </a:path>
                <a:path w="470535" h="408305">
                  <a:moveTo>
                    <a:pt x="245884" y="21082"/>
                  </a:moveTo>
                  <a:lnTo>
                    <a:pt x="245884" y="25336"/>
                  </a:lnTo>
                  <a:lnTo>
                    <a:pt x="242442" y="28778"/>
                  </a:lnTo>
                  <a:lnTo>
                    <a:pt x="238201" y="28778"/>
                  </a:lnTo>
                  <a:lnTo>
                    <a:pt x="233946" y="28778"/>
                  </a:lnTo>
                  <a:lnTo>
                    <a:pt x="230517" y="25336"/>
                  </a:lnTo>
                  <a:lnTo>
                    <a:pt x="230517" y="21082"/>
                  </a:lnTo>
                  <a:lnTo>
                    <a:pt x="230517" y="16865"/>
                  </a:lnTo>
                  <a:lnTo>
                    <a:pt x="233946" y="13411"/>
                  </a:lnTo>
                  <a:lnTo>
                    <a:pt x="238201" y="13411"/>
                  </a:lnTo>
                  <a:lnTo>
                    <a:pt x="242442" y="13411"/>
                  </a:lnTo>
                  <a:lnTo>
                    <a:pt x="245884" y="16865"/>
                  </a:lnTo>
                  <a:lnTo>
                    <a:pt x="245884" y="21082"/>
                  </a:lnTo>
                  <a:close/>
                </a:path>
                <a:path w="470535" h="408305">
                  <a:moveTo>
                    <a:pt x="265849" y="21082"/>
                  </a:moveTo>
                  <a:lnTo>
                    <a:pt x="265849" y="25336"/>
                  </a:lnTo>
                  <a:lnTo>
                    <a:pt x="262420" y="28778"/>
                  </a:lnTo>
                  <a:lnTo>
                    <a:pt x="258178" y="28778"/>
                  </a:lnTo>
                  <a:lnTo>
                    <a:pt x="253936" y="28778"/>
                  </a:lnTo>
                  <a:lnTo>
                    <a:pt x="250482" y="25336"/>
                  </a:lnTo>
                  <a:lnTo>
                    <a:pt x="250482" y="21082"/>
                  </a:lnTo>
                  <a:lnTo>
                    <a:pt x="250482" y="16865"/>
                  </a:lnTo>
                  <a:lnTo>
                    <a:pt x="253936" y="13411"/>
                  </a:lnTo>
                  <a:lnTo>
                    <a:pt x="258178" y="13411"/>
                  </a:lnTo>
                  <a:lnTo>
                    <a:pt x="262420" y="13411"/>
                  </a:lnTo>
                  <a:lnTo>
                    <a:pt x="265849" y="16865"/>
                  </a:lnTo>
                  <a:lnTo>
                    <a:pt x="265849" y="21082"/>
                  </a:lnTo>
                  <a:close/>
                </a:path>
                <a:path w="470535" h="408305">
                  <a:moveTo>
                    <a:pt x="285813" y="21082"/>
                  </a:moveTo>
                  <a:lnTo>
                    <a:pt x="285813" y="25336"/>
                  </a:lnTo>
                  <a:lnTo>
                    <a:pt x="282384" y="28778"/>
                  </a:lnTo>
                  <a:lnTo>
                    <a:pt x="278142" y="28778"/>
                  </a:lnTo>
                  <a:lnTo>
                    <a:pt x="273900" y="28778"/>
                  </a:lnTo>
                  <a:lnTo>
                    <a:pt x="270459" y="25336"/>
                  </a:lnTo>
                  <a:lnTo>
                    <a:pt x="270459" y="21082"/>
                  </a:lnTo>
                  <a:lnTo>
                    <a:pt x="270459" y="16865"/>
                  </a:lnTo>
                  <a:lnTo>
                    <a:pt x="273900" y="13411"/>
                  </a:lnTo>
                  <a:lnTo>
                    <a:pt x="278142" y="13411"/>
                  </a:lnTo>
                  <a:lnTo>
                    <a:pt x="282384" y="13411"/>
                  </a:lnTo>
                  <a:lnTo>
                    <a:pt x="285813" y="16865"/>
                  </a:lnTo>
                  <a:lnTo>
                    <a:pt x="285813" y="21082"/>
                  </a:lnTo>
                  <a:close/>
                </a:path>
                <a:path w="470535" h="408305">
                  <a:moveTo>
                    <a:pt x="0" y="41706"/>
                  </a:moveTo>
                  <a:lnTo>
                    <a:pt x="469988" y="41706"/>
                  </a:lnTo>
                </a:path>
                <a:path w="470535" h="408305">
                  <a:moveTo>
                    <a:pt x="14935" y="370776"/>
                  </a:moveTo>
                  <a:lnTo>
                    <a:pt x="6654" y="370776"/>
                  </a:lnTo>
                  <a:lnTo>
                    <a:pt x="6654" y="403009"/>
                  </a:lnTo>
                  <a:lnTo>
                    <a:pt x="14935" y="403009"/>
                  </a:lnTo>
                  <a:lnTo>
                    <a:pt x="14935" y="370776"/>
                  </a:lnTo>
                  <a:close/>
                </a:path>
                <a:path w="470535" h="408305">
                  <a:moveTo>
                    <a:pt x="31838" y="370776"/>
                  </a:moveTo>
                  <a:lnTo>
                    <a:pt x="23545" y="370776"/>
                  </a:lnTo>
                  <a:lnTo>
                    <a:pt x="23545" y="403009"/>
                  </a:lnTo>
                  <a:lnTo>
                    <a:pt x="31838" y="403009"/>
                  </a:lnTo>
                  <a:lnTo>
                    <a:pt x="31838" y="370776"/>
                  </a:lnTo>
                  <a:close/>
                </a:path>
                <a:path w="470535" h="408305">
                  <a:moveTo>
                    <a:pt x="310921" y="370776"/>
                  </a:moveTo>
                  <a:lnTo>
                    <a:pt x="302628" y="370776"/>
                  </a:lnTo>
                  <a:lnTo>
                    <a:pt x="302628" y="403009"/>
                  </a:lnTo>
                  <a:lnTo>
                    <a:pt x="310921" y="403009"/>
                  </a:lnTo>
                  <a:lnTo>
                    <a:pt x="310921" y="370776"/>
                  </a:lnTo>
                  <a:close/>
                </a:path>
                <a:path w="470535" h="408305">
                  <a:moveTo>
                    <a:pt x="327520" y="370776"/>
                  </a:moveTo>
                  <a:lnTo>
                    <a:pt x="319214" y="370776"/>
                  </a:lnTo>
                  <a:lnTo>
                    <a:pt x="319214" y="403009"/>
                  </a:lnTo>
                  <a:lnTo>
                    <a:pt x="327520" y="403009"/>
                  </a:lnTo>
                  <a:lnTo>
                    <a:pt x="327520" y="370776"/>
                  </a:lnTo>
                  <a:close/>
                </a:path>
                <a:path w="470535" h="408305">
                  <a:moveTo>
                    <a:pt x="344093" y="370776"/>
                  </a:moveTo>
                  <a:lnTo>
                    <a:pt x="335813" y="370776"/>
                  </a:lnTo>
                  <a:lnTo>
                    <a:pt x="335813" y="403009"/>
                  </a:lnTo>
                  <a:lnTo>
                    <a:pt x="344093" y="403009"/>
                  </a:lnTo>
                  <a:lnTo>
                    <a:pt x="344093" y="370776"/>
                  </a:lnTo>
                  <a:close/>
                </a:path>
                <a:path w="470535" h="408305">
                  <a:moveTo>
                    <a:pt x="360679" y="370776"/>
                  </a:moveTo>
                  <a:lnTo>
                    <a:pt x="352386" y="370776"/>
                  </a:lnTo>
                  <a:lnTo>
                    <a:pt x="352386" y="403009"/>
                  </a:lnTo>
                  <a:lnTo>
                    <a:pt x="360679" y="403009"/>
                  </a:lnTo>
                  <a:lnTo>
                    <a:pt x="360679" y="370776"/>
                  </a:lnTo>
                  <a:close/>
                </a:path>
                <a:path w="470535" h="408305">
                  <a:moveTo>
                    <a:pt x="377380" y="370776"/>
                  </a:moveTo>
                  <a:lnTo>
                    <a:pt x="369100" y="370776"/>
                  </a:lnTo>
                  <a:lnTo>
                    <a:pt x="369100" y="403009"/>
                  </a:lnTo>
                  <a:lnTo>
                    <a:pt x="377380" y="403009"/>
                  </a:lnTo>
                  <a:lnTo>
                    <a:pt x="377380" y="370776"/>
                  </a:lnTo>
                  <a:close/>
                </a:path>
                <a:path w="470535" h="408305">
                  <a:moveTo>
                    <a:pt x="393966" y="370776"/>
                  </a:moveTo>
                  <a:lnTo>
                    <a:pt x="385673" y="370776"/>
                  </a:lnTo>
                  <a:lnTo>
                    <a:pt x="385673" y="403009"/>
                  </a:lnTo>
                  <a:lnTo>
                    <a:pt x="393966" y="403009"/>
                  </a:lnTo>
                  <a:lnTo>
                    <a:pt x="393966" y="370776"/>
                  </a:lnTo>
                  <a:close/>
                </a:path>
                <a:path w="470535" h="408305">
                  <a:moveTo>
                    <a:pt x="410565" y="370776"/>
                  </a:moveTo>
                  <a:lnTo>
                    <a:pt x="402259" y="370776"/>
                  </a:lnTo>
                  <a:lnTo>
                    <a:pt x="402259" y="403009"/>
                  </a:lnTo>
                  <a:lnTo>
                    <a:pt x="410565" y="403009"/>
                  </a:lnTo>
                  <a:lnTo>
                    <a:pt x="410565" y="370776"/>
                  </a:lnTo>
                  <a:close/>
                </a:path>
                <a:path w="470535" h="408305">
                  <a:moveTo>
                    <a:pt x="427139" y="370776"/>
                  </a:moveTo>
                  <a:lnTo>
                    <a:pt x="418858" y="370776"/>
                  </a:lnTo>
                  <a:lnTo>
                    <a:pt x="418858" y="403009"/>
                  </a:lnTo>
                  <a:lnTo>
                    <a:pt x="427139" y="403009"/>
                  </a:lnTo>
                  <a:lnTo>
                    <a:pt x="427139" y="370776"/>
                  </a:lnTo>
                  <a:close/>
                </a:path>
                <a:path w="470535" h="408305">
                  <a:moveTo>
                    <a:pt x="443737" y="370776"/>
                  </a:moveTo>
                  <a:lnTo>
                    <a:pt x="435444" y="370776"/>
                  </a:lnTo>
                  <a:lnTo>
                    <a:pt x="435444" y="403009"/>
                  </a:lnTo>
                  <a:lnTo>
                    <a:pt x="443737" y="403009"/>
                  </a:lnTo>
                  <a:lnTo>
                    <a:pt x="443737" y="370776"/>
                  </a:lnTo>
                  <a:close/>
                </a:path>
                <a:path w="470535" h="408305">
                  <a:moveTo>
                    <a:pt x="460311" y="370776"/>
                  </a:moveTo>
                  <a:lnTo>
                    <a:pt x="452005" y="370776"/>
                  </a:lnTo>
                  <a:lnTo>
                    <a:pt x="452005" y="403009"/>
                  </a:lnTo>
                  <a:lnTo>
                    <a:pt x="460311" y="403009"/>
                  </a:lnTo>
                  <a:lnTo>
                    <a:pt x="460311" y="370776"/>
                  </a:lnTo>
                  <a:close/>
                </a:path>
                <a:path w="470535" h="408305">
                  <a:moveTo>
                    <a:pt x="165874" y="366433"/>
                  </a:moveTo>
                  <a:lnTo>
                    <a:pt x="40970" y="366433"/>
                  </a:lnTo>
                  <a:lnTo>
                    <a:pt x="40970" y="408114"/>
                  </a:lnTo>
                  <a:lnTo>
                    <a:pt x="165874" y="408114"/>
                  </a:lnTo>
                  <a:lnTo>
                    <a:pt x="165874" y="366433"/>
                  </a:lnTo>
                  <a:close/>
                </a:path>
                <a:path w="470535" h="408305">
                  <a:moveTo>
                    <a:pt x="290296" y="366433"/>
                  </a:moveTo>
                  <a:lnTo>
                    <a:pt x="165874" y="366433"/>
                  </a:lnTo>
                  <a:lnTo>
                    <a:pt x="165874" y="407885"/>
                  </a:lnTo>
                  <a:lnTo>
                    <a:pt x="290296" y="407885"/>
                  </a:lnTo>
                  <a:lnTo>
                    <a:pt x="290296" y="366433"/>
                  </a:lnTo>
                  <a:close/>
                </a:path>
                <a:path w="470535" h="408305">
                  <a:moveTo>
                    <a:pt x="60909" y="387032"/>
                  </a:moveTo>
                  <a:lnTo>
                    <a:pt x="60909" y="382803"/>
                  </a:lnTo>
                  <a:lnTo>
                    <a:pt x="57480" y="379349"/>
                  </a:lnTo>
                  <a:lnTo>
                    <a:pt x="53238" y="379349"/>
                  </a:lnTo>
                  <a:lnTo>
                    <a:pt x="48996" y="379349"/>
                  </a:lnTo>
                  <a:lnTo>
                    <a:pt x="45542" y="382803"/>
                  </a:lnTo>
                  <a:lnTo>
                    <a:pt x="45542" y="387032"/>
                  </a:lnTo>
                  <a:lnTo>
                    <a:pt x="45542" y="391274"/>
                  </a:lnTo>
                  <a:lnTo>
                    <a:pt x="48996" y="394716"/>
                  </a:lnTo>
                  <a:lnTo>
                    <a:pt x="53238" y="394716"/>
                  </a:lnTo>
                  <a:lnTo>
                    <a:pt x="57480" y="394716"/>
                  </a:lnTo>
                  <a:lnTo>
                    <a:pt x="60909" y="391274"/>
                  </a:lnTo>
                  <a:lnTo>
                    <a:pt x="60909" y="387032"/>
                  </a:lnTo>
                  <a:close/>
                </a:path>
                <a:path w="470535" h="408305">
                  <a:moveTo>
                    <a:pt x="80886" y="387032"/>
                  </a:moveTo>
                  <a:lnTo>
                    <a:pt x="80886" y="382803"/>
                  </a:lnTo>
                  <a:lnTo>
                    <a:pt x="77444" y="379349"/>
                  </a:lnTo>
                  <a:lnTo>
                    <a:pt x="73202" y="379349"/>
                  </a:lnTo>
                  <a:lnTo>
                    <a:pt x="68960" y="379349"/>
                  </a:lnTo>
                  <a:lnTo>
                    <a:pt x="65531" y="382803"/>
                  </a:lnTo>
                  <a:lnTo>
                    <a:pt x="65531" y="387032"/>
                  </a:lnTo>
                  <a:lnTo>
                    <a:pt x="65531" y="391274"/>
                  </a:lnTo>
                  <a:lnTo>
                    <a:pt x="68960" y="394716"/>
                  </a:lnTo>
                  <a:lnTo>
                    <a:pt x="73202" y="394716"/>
                  </a:lnTo>
                  <a:lnTo>
                    <a:pt x="77444" y="394716"/>
                  </a:lnTo>
                  <a:lnTo>
                    <a:pt x="80886" y="391274"/>
                  </a:lnTo>
                  <a:lnTo>
                    <a:pt x="80886" y="387032"/>
                  </a:lnTo>
                  <a:close/>
                </a:path>
                <a:path w="470535" h="408305">
                  <a:moveTo>
                    <a:pt x="100863" y="387032"/>
                  </a:moveTo>
                  <a:lnTo>
                    <a:pt x="100863" y="382803"/>
                  </a:lnTo>
                  <a:lnTo>
                    <a:pt x="97408" y="379349"/>
                  </a:lnTo>
                  <a:lnTo>
                    <a:pt x="93167" y="379349"/>
                  </a:lnTo>
                  <a:lnTo>
                    <a:pt x="88925" y="379349"/>
                  </a:lnTo>
                  <a:lnTo>
                    <a:pt x="85496" y="382803"/>
                  </a:lnTo>
                  <a:lnTo>
                    <a:pt x="85496" y="387032"/>
                  </a:lnTo>
                  <a:lnTo>
                    <a:pt x="85496" y="391274"/>
                  </a:lnTo>
                  <a:lnTo>
                    <a:pt x="88925" y="394716"/>
                  </a:lnTo>
                  <a:lnTo>
                    <a:pt x="93167" y="394716"/>
                  </a:lnTo>
                  <a:lnTo>
                    <a:pt x="97408" y="394716"/>
                  </a:lnTo>
                  <a:lnTo>
                    <a:pt x="100863" y="391274"/>
                  </a:lnTo>
                  <a:lnTo>
                    <a:pt x="100863" y="387032"/>
                  </a:lnTo>
                  <a:close/>
                </a:path>
                <a:path w="470535" h="408305">
                  <a:moveTo>
                    <a:pt x="120827" y="387032"/>
                  </a:moveTo>
                  <a:lnTo>
                    <a:pt x="120827" y="382803"/>
                  </a:lnTo>
                  <a:lnTo>
                    <a:pt x="117398" y="379349"/>
                  </a:lnTo>
                  <a:lnTo>
                    <a:pt x="113144" y="379349"/>
                  </a:lnTo>
                  <a:lnTo>
                    <a:pt x="108902" y="379349"/>
                  </a:lnTo>
                  <a:lnTo>
                    <a:pt x="105460" y="382803"/>
                  </a:lnTo>
                  <a:lnTo>
                    <a:pt x="105460" y="387032"/>
                  </a:lnTo>
                  <a:lnTo>
                    <a:pt x="105460" y="391274"/>
                  </a:lnTo>
                  <a:lnTo>
                    <a:pt x="108902" y="394716"/>
                  </a:lnTo>
                  <a:lnTo>
                    <a:pt x="113144" y="394716"/>
                  </a:lnTo>
                  <a:lnTo>
                    <a:pt x="117398" y="394716"/>
                  </a:lnTo>
                  <a:lnTo>
                    <a:pt x="120827" y="391274"/>
                  </a:lnTo>
                  <a:lnTo>
                    <a:pt x="120827" y="387032"/>
                  </a:lnTo>
                  <a:close/>
                </a:path>
                <a:path w="470535" h="408305">
                  <a:moveTo>
                    <a:pt x="140792" y="387032"/>
                  </a:moveTo>
                  <a:lnTo>
                    <a:pt x="140792" y="382803"/>
                  </a:lnTo>
                  <a:lnTo>
                    <a:pt x="137363" y="379349"/>
                  </a:lnTo>
                  <a:lnTo>
                    <a:pt x="133121" y="379349"/>
                  </a:lnTo>
                  <a:lnTo>
                    <a:pt x="128866" y="379349"/>
                  </a:lnTo>
                  <a:lnTo>
                    <a:pt x="125425" y="382803"/>
                  </a:lnTo>
                  <a:lnTo>
                    <a:pt x="125425" y="387032"/>
                  </a:lnTo>
                  <a:lnTo>
                    <a:pt x="125425" y="391274"/>
                  </a:lnTo>
                  <a:lnTo>
                    <a:pt x="128866" y="394716"/>
                  </a:lnTo>
                  <a:lnTo>
                    <a:pt x="133121" y="394716"/>
                  </a:lnTo>
                  <a:lnTo>
                    <a:pt x="137363" y="394716"/>
                  </a:lnTo>
                  <a:lnTo>
                    <a:pt x="140792" y="391274"/>
                  </a:lnTo>
                  <a:lnTo>
                    <a:pt x="140792" y="387032"/>
                  </a:lnTo>
                  <a:close/>
                </a:path>
                <a:path w="470535" h="408305">
                  <a:moveTo>
                    <a:pt x="160769" y="387032"/>
                  </a:moveTo>
                  <a:lnTo>
                    <a:pt x="160769" y="382803"/>
                  </a:lnTo>
                  <a:lnTo>
                    <a:pt x="157327" y="379349"/>
                  </a:lnTo>
                  <a:lnTo>
                    <a:pt x="153085" y="379349"/>
                  </a:lnTo>
                  <a:lnTo>
                    <a:pt x="148843" y="379349"/>
                  </a:lnTo>
                  <a:lnTo>
                    <a:pt x="145414" y="382803"/>
                  </a:lnTo>
                  <a:lnTo>
                    <a:pt x="145414" y="387032"/>
                  </a:lnTo>
                  <a:lnTo>
                    <a:pt x="145414" y="391274"/>
                  </a:lnTo>
                  <a:lnTo>
                    <a:pt x="148843" y="394716"/>
                  </a:lnTo>
                  <a:lnTo>
                    <a:pt x="153085" y="394716"/>
                  </a:lnTo>
                  <a:lnTo>
                    <a:pt x="157327" y="394716"/>
                  </a:lnTo>
                  <a:lnTo>
                    <a:pt x="160769" y="391274"/>
                  </a:lnTo>
                  <a:lnTo>
                    <a:pt x="160769" y="387032"/>
                  </a:lnTo>
                  <a:close/>
                </a:path>
                <a:path w="470535" h="408305">
                  <a:moveTo>
                    <a:pt x="185966" y="387032"/>
                  </a:moveTo>
                  <a:lnTo>
                    <a:pt x="185966" y="382803"/>
                  </a:lnTo>
                  <a:lnTo>
                    <a:pt x="182524" y="379349"/>
                  </a:lnTo>
                  <a:lnTo>
                    <a:pt x="178295" y="379349"/>
                  </a:lnTo>
                  <a:lnTo>
                    <a:pt x="174053" y="379349"/>
                  </a:lnTo>
                  <a:lnTo>
                    <a:pt x="170611" y="382803"/>
                  </a:lnTo>
                  <a:lnTo>
                    <a:pt x="170611" y="387032"/>
                  </a:lnTo>
                  <a:lnTo>
                    <a:pt x="170611" y="391274"/>
                  </a:lnTo>
                  <a:lnTo>
                    <a:pt x="174053" y="394716"/>
                  </a:lnTo>
                  <a:lnTo>
                    <a:pt x="178295" y="394716"/>
                  </a:lnTo>
                  <a:lnTo>
                    <a:pt x="182524" y="394716"/>
                  </a:lnTo>
                  <a:lnTo>
                    <a:pt x="185966" y="391274"/>
                  </a:lnTo>
                  <a:lnTo>
                    <a:pt x="185966" y="387032"/>
                  </a:lnTo>
                  <a:close/>
                </a:path>
                <a:path w="470535" h="408305">
                  <a:moveTo>
                    <a:pt x="205930" y="387032"/>
                  </a:moveTo>
                  <a:lnTo>
                    <a:pt x="205930" y="382803"/>
                  </a:lnTo>
                  <a:lnTo>
                    <a:pt x="202501" y="379349"/>
                  </a:lnTo>
                  <a:lnTo>
                    <a:pt x="198272" y="379349"/>
                  </a:lnTo>
                  <a:lnTo>
                    <a:pt x="194017" y="379349"/>
                  </a:lnTo>
                  <a:lnTo>
                    <a:pt x="190576" y="382803"/>
                  </a:lnTo>
                  <a:lnTo>
                    <a:pt x="190576" y="387032"/>
                  </a:lnTo>
                  <a:lnTo>
                    <a:pt x="190576" y="391274"/>
                  </a:lnTo>
                  <a:lnTo>
                    <a:pt x="194017" y="394716"/>
                  </a:lnTo>
                  <a:lnTo>
                    <a:pt x="198272" y="394716"/>
                  </a:lnTo>
                  <a:lnTo>
                    <a:pt x="202501" y="394716"/>
                  </a:lnTo>
                  <a:lnTo>
                    <a:pt x="205930" y="391274"/>
                  </a:lnTo>
                  <a:lnTo>
                    <a:pt x="205930" y="387032"/>
                  </a:lnTo>
                  <a:close/>
                </a:path>
                <a:path w="470535" h="408305">
                  <a:moveTo>
                    <a:pt x="225907" y="387032"/>
                  </a:moveTo>
                  <a:lnTo>
                    <a:pt x="225907" y="382803"/>
                  </a:lnTo>
                  <a:lnTo>
                    <a:pt x="222465" y="379349"/>
                  </a:lnTo>
                  <a:lnTo>
                    <a:pt x="218224" y="379349"/>
                  </a:lnTo>
                  <a:lnTo>
                    <a:pt x="213994" y="379349"/>
                  </a:lnTo>
                  <a:lnTo>
                    <a:pt x="210553" y="382803"/>
                  </a:lnTo>
                  <a:lnTo>
                    <a:pt x="210553" y="387032"/>
                  </a:lnTo>
                  <a:lnTo>
                    <a:pt x="210553" y="391274"/>
                  </a:lnTo>
                  <a:lnTo>
                    <a:pt x="213994" y="394716"/>
                  </a:lnTo>
                  <a:lnTo>
                    <a:pt x="218224" y="394716"/>
                  </a:lnTo>
                  <a:lnTo>
                    <a:pt x="222465" y="394716"/>
                  </a:lnTo>
                  <a:lnTo>
                    <a:pt x="225907" y="391274"/>
                  </a:lnTo>
                  <a:lnTo>
                    <a:pt x="225907" y="387032"/>
                  </a:lnTo>
                  <a:close/>
                </a:path>
                <a:path w="470535" h="408305">
                  <a:moveTo>
                    <a:pt x="245884" y="387032"/>
                  </a:moveTo>
                  <a:lnTo>
                    <a:pt x="245884" y="382803"/>
                  </a:lnTo>
                  <a:lnTo>
                    <a:pt x="242442" y="379349"/>
                  </a:lnTo>
                  <a:lnTo>
                    <a:pt x="238201" y="379349"/>
                  </a:lnTo>
                  <a:lnTo>
                    <a:pt x="233946" y="379349"/>
                  </a:lnTo>
                  <a:lnTo>
                    <a:pt x="230517" y="382803"/>
                  </a:lnTo>
                  <a:lnTo>
                    <a:pt x="230517" y="387032"/>
                  </a:lnTo>
                  <a:lnTo>
                    <a:pt x="230517" y="391274"/>
                  </a:lnTo>
                  <a:lnTo>
                    <a:pt x="233946" y="394716"/>
                  </a:lnTo>
                  <a:lnTo>
                    <a:pt x="238201" y="394716"/>
                  </a:lnTo>
                  <a:lnTo>
                    <a:pt x="242442" y="394716"/>
                  </a:lnTo>
                  <a:lnTo>
                    <a:pt x="245884" y="391274"/>
                  </a:lnTo>
                  <a:lnTo>
                    <a:pt x="245884" y="387032"/>
                  </a:lnTo>
                  <a:close/>
                </a:path>
                <a:path w="470535" h="408305">
                  <a:moveTo>
                    <a:pt x="265849" y="387032"/>
                  </a:moveTo>
                  <a:lnTo>
                    <a:pt x="265849" y="382803"/>
                  </a:lnTo>
                  <a:lnTo>
                    <a:pt x="262420" y="379349"/>
                  </a:lnTo>
                  <a:lnTo>
                    <a:pt x="258178" y="379349"/>
                  </a:lnTo>
                  <a:lnTo>
                    <a:pt x="253936" y="379349"/>
                  </a:lnTo>
                  <a:lnTo>
                    <a:pt x="250482" y="382803"/>
                  </a:lnTo>
                  <a:lnTo>
                    <a:pt x="250482" y="387032"/>
                  </a:lnTo>
                  <a:lnTo>
                    <a:pt x="250482" y="391274"/>
                  </a:lnTo>
                  <a:lnTo>
                    <a:pt x="253936" y="394716"/>
                  </a:lnTo>
                  <a:lnTo>
                    <a:pt x="258178" y="394716"/>
                  </a:lnTo>
                  <a:lnTo>
                    <a:pt x="262420" y="394716"/>
                  </a:lnTo>
                  <a:lnTo>
                    <a:pt x="265849" y="391274"/>
                  </a:lnTo>
                  <a:lnTo>
                    <a:pt x="265849" y="387032"/>
                  </a:lnTo>
                  <a:close/>
                </a:path>
                <a:path w="470535" h="408305">
                  <a:moveTo>
                    <a:pt x="285813" y="387032"/>
                  </a:moveTo>
                  <a:lnTo>
                    <a:pt x="285813" y="382803"/>
                  </a:lnTo>
                  <a:lnTo>
                    <a:pt x="282384" y="379349"/>
                  </a:lnTo>
                  <a:lnTo>
                    <a:pt x="278142" y="379349"/>
                  </a:lnTo>
                  <a:lnTo>
                    <a:pt x="273900" y="379349"/>
                  </a:lnTo>
                  <a:lnTo>
                    <a:pt x="270459" y="382803"/>
                  </a:lnTo>
                  <a:lnTo>
                    <a:pt x="270459" y="387032"/>
                  </a:lnTo>
                  <a:lnTo>
                    <a:pt x="270459" y="391274"/>
                  </a:lnTo>
                  <a:lnTo>
                    <a:pt x="273900" y="394716"/>
                  </a:lnTo>
                  <a:lnTo>
                    <a:pt x="278142" y="394716"/>
                  </a:lnTo>
                  <a:lnTo>
                    <a:pt x="282384" y="394716"/>
                  </a:lnTo>
                  <a:lnTo>
                    <a:pt x="285813" y="391274"/>
                  </a:lnTo>
                  <a:lnTo>
                    <a:pt x="285813" y="387032"/>
                  </a:lnTo>
                  <a:close/>
                </a:path>
                <a:path w="470535" h="408305">
                  <a:moveTo>
                    <a:pt x="0" y="366433"/>
                  </a:moveTo>
                  <a:lnTo>
                    <a:pt x="469988" y="366433"/>
                  </a:lnTo>
                </a:path>
                <a:path w="470535" h="408305">
                  <a:moveTo>
                    <a:pt x="411606" y="349846"/>
                  </a:moveTo>
                  <a:lnTo>
                    <a:pt x="395008" y="349846"/>
                  </a:lnTo>
                  <a:lnTo>
                    <a:pt x="395008" y="330136"/>
                  </a:lnTo>
                  <a:lnTo>
                    <a:pt x="411606" y="330136"/>
                  </a:lnTo>
                  <a:lnTo>
                    <a:pt x="411606" y="349846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677996" y="3045231"/>
              <a:ext cx="59690" cy="33655"/>
            </a:xfrm>
            <a:custGeom>
              <a:avLst/>
              <a:gdLst/>
              <a:ahLst/>
              <a:cxnLst/>
              <a:rect l="l" t="t" r="r" b="b"/>
              <a:pathLst>
                <a:path w="59689" h="33655">
                  <a:moveTo>
                    <a:pt x="56819" y="0"/>
                  </a:moveTo>
                  <a:lnTo>
                    <a:pt x="53733" y="0"/>
                  </a:lnTo>
                  <a:lnTo>
                    <a:pt x="2514" y="0"/>
                  </a:lnTo>
                  <a:lnTo>
                    <a:pt x="0" y="2514"/>
                  </a:lnTo>
                  <a:lnTo>
                    <a:pt x="0" y="30632"/>
                  </a:lnTo>
                  <a:lnTo>
                    <a:pt x="2514" y="33159"/>
                  </a:lnTo>
                  <a:lnTo>
                    <a:pt x="56819" y="33159"/>
                  </a:lnTo>
                  <a:lnTo>
                    <a:pt x="59347" y="30632"/>
                  </a:lnTo>
                  <a:lnTo>
                    <a:pt x="59347" y="2514"/>
                  </a:lnTo>
                  <a:lnTo>
                    <a:pt x="5681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677119" y="3044355"/>
              <a:ext cx="61594" cy="34925"/>
            </a:xfrm>
            <a:custGeom>
              <a:avLst/>
              <a:gdLst/>
              <a:ahLst/>
              <a:cxnLst/>
              <a:rect l="l" t="t" r="r" b="b"/>
              <a:pathLst>
                <a:path w="61595" h="34925">
                  <a:moveTo>
                    <a:pt x="58178" y="0"/>
                  </a:moveTo>
                  <a:lnTo>
                    <a:pt x="2908" y="0"/>
                  </a:lnTo>
                  <a:lnTo>
                    <a:pt x="0" y="2908"/>
                  </a:lnTo>
                  <a:lnTo>
                    <a:pt x="0" y="31991"/>
                  </a:lnTo>
                  <a:lnTo>
                    <a:pt x="2908" y="34899"/>
                  </a:lnTo>
                  <a:lnTo>
                    <a:pt x="58178" y="34899"/>
                  </a:lnTo>
                  <a:lnTo>
                    <a:pt x="59926" y="33159"/>
                  </a:lnTo>
                  <a:lnTo>
                    <a:pt x="3873" y="33159"/>
                  </a:lnTo>
                  <a:lnTo>
                    <a:pt x="1727" y="31038"/>
                  </a:lnTo>
                  <a:lnTo>
                    <a:pt x="1727" y="3860"/>
                  </a:lnTo>
                  <a:lnTo>
                    <a:pt x="3873" y="1739"/>
                  </a:lnTo>
                  <a:lnTo>
                    <a:pt x="59926" y="1739"/>
                  </a:lnTo>
                  <a:lnTo>
                    <a:pt x="58178" y="0"/>
                  </a:lnTo>
                  <a:close/>
                </a:path>
                <a:path w="61595" h="34925">
                  <a:moveTo>
                    <a:pt x="59926" y="1739"/>
                  </a:moveTo>
                  <a:lnTo>
                    <a:pt x="57226" y="1739"/>
                  </a:lnTo>
                  <a:lnTo>
                    <a:pt x="59347" y="3860"/>
                  </a:lnTo>
                  <a:lnTo>
                    <a:pt x="59347" y="31038"/>
                  </a:lnTo>
                  <a:lnTo>
                    <a:pt x="57226" y="33159"/>
                  </a:lnTo>
                  <a:lnTo>
                    <a:pt x="59926" y="33159"/>
                  </a:lnTo>
                  <a:lnTo>
                    <a:pt x="61099" y="31991"/>
                  </a:lnTo>
                  <a:lnTo>
                    <a:pt x="61099" y="2908"/>
                  </a:lnTo>
                  <a:lnTo>
                    <a:pt x="59926" y="1739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671963" y="3053791"/>
              <a:ext cx="72390" cy="16510"/>
            </a:xfrm>
            <a:custGeom>
              <a:avLst/>
              <a:gdLst/>
              <a:ahLst/>
              <a:cxnLst/>
              <a:rect l="l" t="t" r="r" b="b"/>
              <a:pathLst>
                <a:path w="72389" h="16510">
                  <a:moveTo>
                    <a:pt x="71767" y="0"/>
                  </a:moveTo>
                  <a:lnTo>
                    <a:pt x="0" y="0"/>
                  </a:lnTo>
                  <a:lnTo>
                    <a:pt x="0" y="16027"/>
                  </a:lnTo>
                  <a:lnTo>
                    <a:pt x="71767" y="16027"/>
                  </a:lnTo>
                  <a:lnTo>
                    <a:pt x="7176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671100" y="3052927"/>
              <a:ext cx="73660" cy="17780"/>
            </a:xfrm>
            <a:custGeom>
              <a:avLst/>
              <a:gdLst/>
              <a:ahLst/>
              <a:cxnLst/>
              <a:rect l="l" t="t" r="r" b="b"/>
              <a:pathLst>
                <a:path w="73660" h="17780">
                  <a:moveTo>
                    <a:pt x="73482" y="0"/>
                  </a:moveTo>
                  <a:lnTo>
                    <a:pt x="0" y="0"/>
                  </a:lnTo>
                  <a:lnTo>
                    <a:pt x="0" y="17767"/>
                  </a:lnTo>
                  <a:lnTo>
                    <a:pt x="73482" y="17767"/>
                  </a:lnTo>
                  <a:lnTo>
                    <a:pt x="73482" y="16890"/>
                  </a:lnTo>
                  <a:lnTo>
                    <a:pt x="1739" y="16890"/>
                  </a:lnTo>
                  <a:lnTo>
                    <a:pt x="863" y="16040"/>
                  </a:lnTo>
                  <a:lnTo>
                    <a:pt x="1739" y="16040"/>
                  </a:lnTo>
                  <a:lnTo>
                    <a:pt x="1739" y="1727"/>
                  </a:lnTo>
                  <a:lnTo>
                    <a:pt x="863" y="1727"/>
                  </a:lnTo>
                  <a:lnTo>
                    <a:pt x="1739" y="863"/>
                  </a:lnTo>
                  <a:lnTo>
                    <a:pt x="73482" y="863"/>
                  </a:lnTo>
                  <a:lnTo>
                    <a:pt x="73482" y="0"/>
                  </a:lnTo>
                  <a:close/>
                </a:path>
                <a:path w="73660" h="17780">
                  <a:moveTo>
                    <a:pt x="1739" y="16040"/>
                  </a:moveTo>
                  <a:lnTo>
                    <a:pt x="863" y="16040"/>
                  </a:lnTo>
                  <a:lnTo>
                    <a:pt x="1739" y="16890"/>
                  </a:lnTo>
                  <a:lnTo>
                    <a:pt x="1739" y="16040"/>
                  </a:lnTo>
                  <a:close/>
                </a:path>
                <a:path w="73660" h="17780">
                  <a:moveTo>
                    <a:pt x="71755" y="16040"/>
                  </a:moveTo>
                  <a:lnTo>
                    <a:pt x="1739" y="16040"/>
                  </a:lnTo>
                  <a:lnTo>
                    <a:pt x="1739" y="16890"/>
                  </a:lnTo>
                  <a:lnTo>
                    <a:pt x="71755" y="16890"/>
                  </a:lnTo>
                  <a:lnTo>
                    <a:pt x="71755" y="16040"/>
                  </a:lnTo>
                  <a:close/>
                </a:path>
                <a:path w="73660" h="17780">
                  <a:moveTo>
                    <a:pt x="71755" y="863"/>
                  </a:moveTo>
                  <a:lnTo>
                    <a:pt x="71755" y="16890"/>
                  </a:lnTo>
                  <a:lnTo>
                    <a:pt x="72631" y="16040"/>
                  </a:lnTo>
                  <a:lnTo>
                    <a:pt x="73482" y="16040"/>
                  </a:lnTo>
                  <a:lnTo>
                    <a:pt x="73482" y="1727"/>
                  </a:lnTo>
                  <a:lnTo>
                    <a:pt x="72631" y="1727"/>
                  </a:lnTo>
                  <a:lnTo>
                    <a:pt x="71755" y="863"/>
                  </a:lnTo>
                  <a:close/>
                </a:path>
                <a:path w="73660" h="17780">
                  <a:moveTo>
                    <a:pt x="73482" y="16040"/>
                  </a:moveTo>
                  <a:lnTo>
                    <a:pt x="72631" y="16040"/>
                  </a:lnTo>
                  <a:lnTo>
                    <a:pt x="71755" y="16890"/>
                  </a:lnTo>
                  <a:lnTo>
                    <a:pt x="73482" y="16890"/>
                  </a:lnTo>
                  <a:lnTo>
                    <a:pt x="73482" y="16040"/>
                  </a:lnTo>
                  <a:close/>
                </a:path>
                <a:path w="73660" h="17780">
                  <a:moveTo>
                    <a:pt x="1739" y="863"/>
                  </a:moveTo>
                  <a:lnTo>
                    <a:pt x="863" y="1727"/>
                  </a:lnTo>
                  <a:lnTo>
                    <a:pt x="1739" y="1727"/>
                  </a:lnTo>
                  <a:lnTo>
                    <a:pt x="1739" y="863"/>
                  </a:lnTo>
                  <a:close/>
                </a:path>
                <a:path w="73660" h="17780">
                  <a:moveTo>
                    <a:pt x="71755" y="863"/>
                  </a:moveTo>
                  <a:lnTo>
                    <a:pt x="1739" y="863"/>
                  </a:lnTo>
                  <a:lnTo>
                    <a:pt x="1739" y="1727"/>
                  </a:lnTo>
                  <a:lnTo>
                    <a:pt x="71755" y="1727"/>
                  </a:lnTo>
                  <a:lnTo>
                    <a:pt x="71755" y="863"/>
                  </a:lnTo>
                  <a:close/>
                </a:path>
                <a:path w="73660" h="17780">
                  <a:moveTo>
                    <a:pt x="73482" y="863"/>
                  </a:moveTo>
                  <a:lnTo>
                    <a:pt x="71755" y="863"/>
                  </a:lnTo>
                  <a:lnTo>
                    <a:pt x="72631" y="1727"/>
                  </a:lnTo>
                  <a:lnTo>
                    <a:pt x="73482" y="1727"/>
                  </a:lnTo>
                  <a:lnTo>
                    <a:pt x="73482" y="863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689515" y="3053791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027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688651" y="3052927"/>
              <a:ext cx="1905" cy="17780"/>
            </a:xfrm>
            <a:custGeom>
              <a:avLst/>
              <a:gdLst/>
              <a:ahLst/>
              <a:cxnLst/>
              <a:rect l="l" t="t" r="r" b="b"/>
              <a:pathLst>
                <a:path w="1904" h="17780">
                  <a:moveTo>
                    <a:pt x="1346" y="0"/>
                  </a:moveTo>
                  <a:lnTo>
                    <a:pt x="381" y="0"/>
                  </a:lnTo>
                  <a:lnTo>
                    <a:pt x="0" y="381"/>
                  </a:lnTo>
                  <a:lnTo>
                    <a:pt x="0" y="17386"/>
                  </a:lnTo>
                  <a:lnTo>
                    <a:pt x="381" y="17767"/>
                  </a:lnTo>
                  <a:lnTo>
                    <a:pt x="1346" y="17767"/>
                  </a:lnTo>
                  <a:lnTo>
                    <a:pt x="1727" y="17386"/>
                  </a:lnTo>
                  <a:lnTo>
                    <a:pt x="1727" y="16891"/>
                  </a:lnTo>
                  <a:lnTo>
                    <a:pt x="1727" y="381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726370" y="3053791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027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725519" y="3052927"/>
              <a:ext cx="1905" cy="17780"/>
            </a:xfrm>
            <a:custGeom>
              <a:avLst/>
              <a:gdLst/>
              <a:ahLst/>
              <a:cxnLst/>
              <a:rect l="l" t="t" r="r" b="b"/>
              <a:pathLst>
                <a:path w="1904" h="17780">
                  <a:moveTo>
                    <a:pt x="1346" y="0"/>
                  </a:moveTo>
                  <a:lnTo>
                    <a:pt x="368" y="0"/>
                  </a:lnTo>
                  <a:lnTo>
                    <a:pt x="0" y="381"/>
                  </a:lnTo>
                  <a:lnTo>
                    <a:pt x="0" y="17386"/>
                  </a:lnTo>
                  <a:lnTo>
                    <a:pt x="368" y="17767"/>
                  </a:lnTo>
                  <a:lnTo>
                    <a:pt x="1346" y="17767"/>
                  </a:lnTo>
                  <a:lnTo>
                    <a:pt x="1739" y="17386"/>
                  </a:lnTo>
                  <a:lnTo>
                    <a:pt x="1739" y="16891"/>
                  </a:lnTo>
                  <a:lnTo>
                    <a:pt x="1739" y="381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6" name="object 596"/>
          <p:cNvGrpSpPr/>
          <p:nvPr/>
        </p:nvGrpSpPr>
        <p:grpSpPr>
          <a:xfrm>
            <a:off x="10195128" y="2798947"/>
            <a:ext cx="1654810" cy="1748155"/>
            <a:chOff x="5140528" y="2798946"/>
            <a:chExt cx="1654810" cy="1748155"/>
          </a:xfrm>
        </p:grpSpPr>
        <p:sp>
          <p:nvSpPr>
            <p:cNvPr id="597" name="object 597"/>
            <p:cNvSpPr/>
            <p:nvPr/>
          </p:nvSpPr>
          <p:spPr>
            <a:xfrm>
              <a:off x="5140528" y="3078860"/>
              <a:ext cx="1654810" cy="845185"/>
            </a:xfrm>
            <a:custGeom>
              <a:avLst/>
              <a:gdLst/>
              <a:ahLst/>
              <a:cxnLst/>
              <a:rect l="l" t="t" r="r" b="b"/>
              <a:pathLst>
                <a:path w="1654809" h="845185">
                  <a:moveTo>
                    <a:pt x="0" y="841959"/>
                  </a:moveTo>
                  <a:lnTo>
                    <a:pt x="1654187" y="841959"/>
                  </a:lnTo>
                </a:path>
                <a:path w="1654809" h="845185">
                  <a:moveTo>
                    <a:pt x="1208074" y="845134"/>
                  </a:moveTo>
                  <a:lnTo>
                    <a:pt x="1208074" y="0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5883452" y="3933520"/>
              <a:ext cx="0" cy="202565"/>
            </a:xfrm>
            <a:custGeom>
              <a:avLst/>
              <a:gdLst/>
              <a:ahLst/>
              <a:cxnLst/>
              <a:rect l="l" t="t" r="r" b="b"/>
              <a:pathLst>
                <a:path h="202564">
                  <a:moveTo>
                    <a:pt x="0" y="0"/>
                  </a:moveTo>
                  <a:lnTo>
                    <a:pt x="0" y="202552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6249733" y="2802839"/>
              <a:ext cx="181610" cy="266700"/>
            </a:xfrm>
            <a:custGeom>
              <a:avLst/>
              <a:gdLst/>
              <a:ahLst/>
              <a:cxnLst/>
              <a:rect l="l" t="t" r="r" b="b"/>
              <a:pathLst>
                <a:path w="181610" h="266700">
                  <a:moveTo>
                    <a:pt x="181444" y="0"/>
                  </a:moveTo>
                  <a:lnTo>
                    <a:pt x="0" y="0"/>
                  </a:lnTo>
                  <a:lnTo>
                    <a:pt x="0" y="266128"/>
                  </a:lnTo>
                  <a:lnTo>
                    <a:pt x="181444" y="266128"/>
                  </a:lnTo>
                  <a:lnTo>
                    <a:pt x="1814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6249733" y="2802839"/>
              <a:ext cx="181610" cy="266700"/>
            </a:xfrm>
            <a:custGeom>
              <a:avLst/>
              <a:gdLst/>
              <a:ahLst/>
              <a:cxnLst/>
              <a:rect l="l" t="t" r="r" b="b"/>
              <a:pathLst>
                <a:path w="181610" h="266700">
                  <a:moveTo>
                    <a:pt x="181444" y="266128"/>
                  </a:moveTo>
                  <a:lnTo>
                    <a:pt x="0" y="266128"/>
                  </a:lnTo>
                  <a:lnTo>
                    <a:pt x="0" y="0"/>
                  </a:lnTo>
                  <a:lnTo>
                    <a:pt x="181444" y="0"/>
                  </a:lnTo>
                  <a:lnTo>
                    <a:pt x="181444" y="266128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6296609" y="2802839"/>
              <a:ext cx="134620" cy="205740"/>
            </a:xfrm>
            <a:custGeom>
              <a:avLst/>
              <a:gdLst/>
              <a:ahLst/>
              <a:cxnLst/>
              <a:rect l="l" t="t" r="r" b="b"/>
              <a:pathLst>
                <a:path w="134620" h="205739">
                  <a:moveTo>
                    <a:pt x="134569" y="0"/>
                  </a:moveTo>
                  <a:lnTo>
                    <a:pt x="0" y="0"/>
                  </a:lnTo>
                  <a:lnTo>
                    <a:pt x="0" y="205651"/>
                  </a:lnTo>
                  <a:lnTo>
                    <a:pt x="134569" y="205651"/>
                  </a:lnTo>
                  <a:lnTo>
                    <a:pt x="134569" y="0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6254965" y="2976473"/>
              <a:ext cx="163830" cy="81280"/>
            </a:xfrm>
            <a:custGeom>
              <a:avLst/>
              <a:gdLst/>
              <a:ahLst/>
              <a:cxnLst/>
              <a:rect l="l" t="t" r="r" b="b"/>
              <a:pathLst>
                <a:path w="163829" h="81280">
                  <a:moveTo>
                    <a:pt x="63969" y="39789"/>
                  </a:moveTo>
                  <a:lnTo>
                    <a:pt x="63969" y="48437"/>
                  </a:lnTo>
                  <a:lnTo>
                    <a:pt x="59651" y="48437"/>
                  </a:lnTo>
                  <a:lnTo>
                    <a:pt x="59651" y="52984"/>
                  </a:lnTo>
                  <a:lnTo>
                    <a:pt x="63969" y="52984"/>
                  </a:lnTo>
                  <a:lnTo>
                    <a:pt x="63969" y="67564"/>
                  </a:lnTo>
                  <a:lnTo>
                    <a:pt x="59651" y="67564"/>
                  </a:lnTo>
                  <a:lnTo>
                    <a:pt x="59651" y="72097"/>
                  </a:lnTo>
                  <a:lnTo>
                    <a:pt x="63969" y="72097"/>
                  </a:lnTo>
                  <a:lnTo>
                    <a:pt x="63969" y="80759"/>
                  </a:lnTo>
                  <a:lnTo>
                    <a:pt x="80822" y="80759"/>
                  </a:lnTo>
                  <a:lnTo>
                    <a:pt x="80822" y="39789"/>
                  </a:lnTo>
                  <a:lnTo>
                    <a:pt x="63969" y="39789"/>
                  </a:lnTo>
                  <a:close/>
                </a:path>
                <a:path w="163829" h="81280">
                  <a:moveTo>
                    <a:pt x="105194" y="39789"/>
                  </a:moveTo>
                  <a:lnTo>
                    <a:pt x="105194" y="48437"/>
                  </a:lnTo>
                  <a:lnTo>
                    <a:pt x="100876" y="48437"/>
                  </a:lnTo>
                  <a:lnTo>
                    <a:pt x="100876" y="52984"/>
                  </a:lnTo>
                  <a:lnTo>
                    <a:pt x="105194" y="52984"/>
                  </a:lnTo>
                  <a:lnTo>
                    <a:pt x="105194" y="67564"/>
                  </a:lnTo>
                  <a:lnTo>
                    <a:pt x="100876" y="67564"/>
                  </a:lnTo>
                  <a:lnTo>
                    <a:pt x="100876" y="72097"/>
                  </a:lnTo>
                  <a:lnTo>
                    <a:pt x="105194" y="72097"/>
                  </a:lnTo>
                  <a:lnTo>
                    <a:pt x="105194" y="80759"/>
                  </a:lnTo>
                  <a:lnTo>
                    <a:pt x="122059" y="80759"/>
                  </a:lnTo>
                  <a:lnTo>
                    <a:pt x="122059" y="39789"/>
                  </a:lnTo>
                  <a:lnTo>
                    <a:pt x="105194" y="39789"/>
                  </a:lnTo>
                  <a:close/>
                </a:path>
                <a:path w="163829" h="81280">
                  <a:moveTo>
                    <a:pt x="146380" y="39789"/>
                  </a:moveTo>
                  <a:lnTo>
                    <a:pt x="146380" y="48437"/>
                  </a:lnTo>
                  <a:lnTo>
                    <a:pt x="142074" y="48437"/>
                  </a:lnTo>
                  <a:lnTo>
                    <a:pt x="142074" y="52984"/>
                  </a:lnTo>
                  <a:lnTo>
                    <a:pt x="146380" y="52984"/>
                  </a:lnTo>
                  <a:lnTo>
                    <a:pt x="146380" y="67564"/>
                  </a:lnTo>
                  <a:lnTo>
                    <a:pt x="142074" y="67564"/>
                  </a:lnTo>
                  <a:lnTo>
                    <a:pt x="142074" y="72097"/>
                  </a:lnTo>
                  <a:lnTo>
                    <a:pt x="146380" y="72097"/>
                  </a:lnTo>
                  <a:lnTo>
                    <a:pt x="146380" y="80759"/>
                  </a:lnTo>
                  <a:lnTo>
                    <a:pt x="163245" y="80759"/>
                  </a:lnTo>
                  <a:lnTo>
                    <a:pt x="163245" y="39789"/>
                  </a:lnTo>
                  <a:lnTo>
                    <a:pt x="146380" y="39789"/>
                  </a:lnTo>
                  <a:close/>
                </a:path>
                <a:path w="163829" h="81280">
                  <a:moveTo>
                    <a:pt x="35178" y="27673"/>
                  </a:moveTo>
                  <a:lnTo>
                    <a:pt x="35178" y="29756"/>
                  </a:lnTo>
                  <a:lnTo>
                    <a:pt x="33477" y="31457"/>
                  </a:lnTo>
                  <a:lnTo>
                    <a:pt x="31394" y="31457"/>
                  </a:lnTo>
                  <a:lnTo>
                    <a:pt x="3784" y="31457"/>
                  </a:lnTo>
                  <a:lnTo>
                    <a:pt x="1701" y="31457"/>
                  </a:lnTo>
                  <a:lnTo>
                    <a:pt x="0" y="29756"/>
                  </a:lnTo>
                  <a:lnTo>
                    <a:pt x="0" y="27673"/>
                  </a:lnTo>
                  <a:lnTo>
                    <a:pt x="0" y="3784"/>
                  </a:lnTo>
                  <a:lnTo>
                    <a:pt x="0" y="1701"/>
                  </a:lnTo>
                  <a:lnTo>
                    <a:pt x="1701" y="0"/>
                  </a:lnTo>
                  <a:lnTo>
                    <a:pt x="3784" y="0"/>
                  </a:lnTo>
                  <a:lnTo>
                    <a:pt x="31394" y="0"/>
                  </a:lnTo>
                  <a:lnTo>
                    <a:pt x="33477" y="0"/>
                  </a:lnTo>
                  <a:lnTo>
                    <a:pt x="35178" y="1701"/>
                  </a:lnTo>
                  <a:lnTo>
                    <a:pt x="35178" y="3784"/>
                  </a:lnTo>
                  <a:lnTo>
                    <a:pt x="35178" y="27673"/>
                  </a:lnTo>
                  <a:close/>
                </a:path>
                <a:path w="163829" h="81280">
                  <a:moveTo>
                    <a:pt x="4825" y="0"/>
                  </a:moveTo>
                  <a:lnTo>
                    <a:pt x="4825" y="31457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6296609" y="3006204"/>
              <a:ext cx="0" cy="62865"/>
            </a:xfrm>
            <a:custGeom>
              <a:avLst/>
              <a:gdLst/>
              <a:ahLst/>
              <a:cxnLst/>
              <a:rect l="l" t="t" r="r" b="b"/>
              <a:pathLst>
                <a:path h="62864">
                  <a:moveTo>
                    <a:pt x="0" y="0"/>
                  </a:moveTo>
                  <a:lnTo>
                    <a:pt x="0" y="62763"/>
                  </a:lnTo>
                </a:path>
              </a:pathLst>
            </a:custGeom>
            <a:solidFill>
              <a:srgbClr val="62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6296609" y="3006204"/>
              <a:ext cx="0" cy="62865"/>
            </a:xfrm>
            <a:custGeom>
              <a:avLst/>
              <a:gdLst/>
              <a:ahLst/>
              <a:cxnLst/>
              <a:rect l="l" t="t" r="r" b="b"/>
              <a:pathLst>
                <a:path h="62864">
                  <a:moveTo>
                    <a:pt x="0" y="0"/>
                  </a:moveTo>
                  <a:lnTo>
                    <a:pt x="0" y="62763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6312382" y="2835821"/>
              <a:ext cx="82550" cy="57150"/>
            </a:xfrm>
            <a:custGeom>
              <a:avLst/>
              <a:gdLst/>
              <a:ahLst/>
              <a:cxnLst/>
              <a:rect l="l" t="t" r="r" b="b"/>
              <a:pathLst>
                <a:path w="82550" h="57150">
                  <a:moveTo>
                    <a:pt x="82359" y="0"/>
                  </a:moveTo>
                  <a:lnTo>
                    <a:pt x="0" y="0"/>
                  </a:lnTo>
                  <a:lnTo>
                    <a:pt x="0" y="56781"/>
                  </a:lnTo>
                  <a:lnTo>
                    <a:pt x="82359" y="56781"/>
                  </a:lnTo>
                  <a:lnTo>
                    <a:pt x="82359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6312382" y="2835821"/>
              <a:ext cx="82550" cy="57150"/>
            </a:xfrm>
            <a:custGeom>
              <a:avLst/>
              <a:gdLst/>
              <a:ahLst/>
              <a:cxnLst/>
              <a:rect l="l" t="t" r="r" b="b"/>
              <a:pathLst>
                <a:path w="82550" h="57150">
                  <a:moveTo>
                    <a:pt x="0" y="56781"/>
                  </a:moveTo>
                  <a:lnTo>
                    <a:pt x="82359" y="56781"/>
                  </a:lnTo>
                  <a:lnTo>
                    <a:pt x="82359" y="0"/>
                  </a:lnTo>
                  <a:lnTo>
                    <a:pt x="0" y="0"/>
                  </a:lnTo>
                  <a:lnTo>
                    <a:pt x="0" y="56781"/>
                  </a:lnTo>
                  <a:close/>
                </a:path>
              </a:pathLst>
            </a:custGeom>
            <a:ln w="444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6420243" y="28567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51" y="0"/>
                  </a:moveTo>
                  <a:lnTo>
                    <a:pt x="0" y="0"/>
                  </a:lnTo>
                  <a:lnTo>
                    <a:pt x="0" y="4825"/>
                  </a:lnTo>
                  <a:lnTo>
                    <a:pt x="4851" y="4825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6420243" y="28567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25"/>
                  </a:moveTo>
                  <a:lnTo>
                    <a:pt x="4851" y="4825"/>
                  </a:lnTo>
                  <a:lnTo>
                    <a:pt x="4851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6420243" y="28466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51" y="0"/>
                  </a:moveTo>
                  <a:lnTo>
                    <a:pt x="0" y="0"/>
                  </a:lnTo>
                  <a:lnTo>
                    <a:pt x="0" y="4838"/>
                  </a:lnTo>
                  <a:lnTo>
                    <a:pt x="4851" y="4838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6420243" y="28466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38"/>
                  </a:moveTo>
                  <a:lnTo>
                    <a:pt x="4851" y="4838"/>
                  </a:lnTo>
                  <a:lnTo>
                    <a:pt x="4851" y="0"/>
                  </a:lnTo>
                  <a:lnTo>
                    <a:pt x="0" y="0"/>
                  </a:lnTo>
                  <a:lnTo>
                    <a:pt x="0" y="483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6420243" y="283645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51" y="0"/>
                  </a:moveTo>
                  <a:lnTo>
                    <a:pt x="0" y="0"/>
                  </a:lnTo>
                  <a:lnTo>
                    <a:pt x="0" y="4851"/>
                  </a:lnTo>
                  <a:lnTo>
                    <a:pt x="4851" y="4851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6420243" y="283645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51"/>
                  </a:moveTo>
                  <a:lnTo>
                    <a:pt x="4851" y="4851"/>
                  </a:lnTo>
                  <a:lnTo>
                    <a:pt x="4851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6393662" y="29318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25"/>
                  </a:lnTo>
                  <a:lnTo>
                    <a:pt x="4838" y="4825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6393662" y="29318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25"/>
                  </a:moveTo>
                  <a:lnTo>
                    <a:pt x="4838" y="4825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6393662" y="294192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38"/>
                  </a:lnTo>
                  <a:lnTo>
                    <a:pt x="4838" y="4838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393662" y="294192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38"/>
                  </a:moveTo>
                  <a:lnTo>
                    <a:pt x="4838" y="4838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3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6393662" y="29520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25"/>
                  </a:lnTo>
                  <a:lnTo>
                    <a:pt x="4838" y="4825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393662" y="29520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25"/>
                  </a:moveTo>
                  <a:lnTo>
                    <a:pt x="4838" y="4825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6393662" y="296221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13"/>
                  </a:lnTo>
                  <a:lnTo>
                    <a:pt x="4838" y="4813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6393662" y="296221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13"/>
                  </a:moveTo>
                  <a:lnTo>
                    <a:pt x="4838" y="4813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6393662" y="29723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51"/>
                  </a:lnTo>
                  <a:lnTo>
                    <a:pt x="4838" y="4851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6393662" y="29723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51"/>
                  </a:moveTo>
                  <a:lnTo>
                    <a:pt x="4838" y="4851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6393662" y="29825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51"/>
                  </a:lnTo>
                  <a:lnTo>
                    <a:pt x="4838" y="4851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393662" y="29825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51"/>
                  </a:moveTo>
                  <a:lnTo>
                    <a:pt x="4838" y="4851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6420167" y="29318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25"/>
                  </a:lnTo>
                  <a:lnTo>
                    <a:pt x="4838" y="4825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6420167" y="293180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25"/>
                  </a:moveTo>
                  <a:lnTo>
                    <a:pt x="4838" y="4825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6420167" y="294192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38"/>
                  </a:lnTo>
                  <a:lnTo>
                    <a:pt x="4838" y="4838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6420167" y="294192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38"/>
                  </a:moveTo>
                  <a:lnTo>
                    <a:pt x="4838" y="4838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3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6420167" y="29520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25"/>
                  </a:lnTo>
                  <a:lnTo>
                    <a:pt x="4838" y="4825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6420167" y="295206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25"/>
                  </a:moveTo>
                  <a:lnTo>
                    <a:pt x="4838" y="4825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6420167" y="296221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13"/>
                  </a:lnTo>
                  <a:lnTo>
                    <a:pt x="4838" y="4813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6420167" y="296221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13"/>
                  </a:moveTo>
                  <a:lnTo>
                    <a:pt x="4838" y="4813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6420167" y="29723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51"/>
                  </a:lnTo>
                  <a:lnTo>
                    <a:pt x="4838" y="4851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6420167" y="29723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51"/>
                  </a:moveTo>
                  <a:lnTo>
                    <a:pt x="4838" y="4851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6420167" y="29825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838" y="0"/>
                  </a:moveTo>
                  <a:lnTo>
                    <a:pt x="0" y="0"/>
                  </a:lnTo>
                  <a:lnTo>
                    <a:pt x="0" y="4851"/>
                  </a:lnTo>
                  <a:lnTo>
                    <a:pt x="4838" y="4851"/>
                  </a:lnTo>
                  <a:lnTo>
                    <a:pt x="48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6420167" y="29825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4851"/>
                  </a:moveTo>
                  <a:lnTo>
                    <a:pt x="4838" y="4851"/>
                  </a:lnTo>
                  <a:lnTo>
                    <a:pt x="4838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6312382" y="2900768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4">
                  <a:moveTo>
                    <a:pt x="0" y="93345"/>
                  </a:moveTo>
                  <a:lnTo>
                    <a:pt x="20637" y="93345"/>
                  </a:lnTo>
                  <a:lnTo>
                    <a:pt x="20637" y="72986"/>
                  </a:lnTo>
                  <a:lnTo>
                    <a:pt x="0" y="72986"/>
                  </a:lnTo>
                  <a:lnTo>
                    <a:pt x="0" y="93345"/>
                  </a:lnTo>
                  <a:close/>
                </a:path>
                <a:path w="66039" h="93344">
                  <a:moveTo>
                    <a:pt x="0" y="42583"/>
                  </a:moveTo>
                  <a:lnTo>
                    <a:pt x="20637" y="42583"/>
                  </a:lnTo>
                  <a:lnTo>
                    <a:pt x="20637" y="22326"/>
                  </a:lnTo>
                  <a:lnTo>
                    <a:pt x="0" y="22326"/>
                  </a:lnTo>
                  <a:lnTo>
                    <a:pt x="0" y="42583"/>
                  </a:lnTo>
                  <a:close/>
                </a:path>
                <a:path w="66039" h="93344">
                  <a:moveTo>
                    <a:pt x="22644" y="20256"/>
                  </a:moveTo>
                  <a:lnTo>
                    <a:pt x="43307" y="20256"/>
                  </a:lnTo>
                  <a:lnTo>
                    <a:pt x="43307" y="0"/>
                  </a:lnTo>
                  <a:lnTo>
                    <a:pt x="22644" y="0"/>
                  </a:lnTo>
                  <a:lnTo>
                    <a:pt x="22644" y="20256"/>
                  </a:lnTo>
                  <a:close/>
                </a:path>
                <a:path w="66039" h="93344">
                  <a:moveTo>
                    <a:pt x="22644" y="64935"/>
                  </a:moveTo>
                  <a:lnTo>
                    <a:pt x="43307" y="64935"/>
                  </a:lnTo>
                  <a:lnTo>
                    <a:pt x="43307" y="44653"/>
                  </a:lnTo>
                  <a:lnTo>
                    <a:pt x="22644" y="44653"/>
                  </a:lnTo>
                  <a:lnTo>
                    <a:pt x="22644" y="64935"/>
                  </a:lnTo>
                  <a:close/>
                </a:path>
                <a:path w="66039" h="93344">
                  <a:moveTo>
                    <a:pt x="45313" y="42583"/>
                  </a:moveTo>
                  <a:lnTo>
                    <a:pt x="65874" y="42583"/>
                  </a:lnTo>
                  <a:lnTo>
                    <a:pt x="65874" y="22326"/>
                  </a:lnTo>
                  <a:lnTo>
                    <a:pt x="45313" y="22326"/>
                  </a:lnTo>
                  <a:lnTo>
                    <a:pt x="45313" y="42583"/>
                  </a:lnTo>
                  <a:close/>
                </a:path>
                <a:path w="66039" h="93344">
                  <a:moveTo>
                    <a:pt x="45313" y="93345"/>
                  </a:moveTo>
                  <a:lnTo>
                    <a:pt x="65874" y="93345"/>
                  </a:lnTo>
                  <a:lnTo>
                    <a:pt x="65874" y="72986"/>
                  </a:lnTo>
                  <a:lnTo>
                    <a:pt x="45313" y="72986"/>
                  </a:lnTo>
                  <a:lnTo>
                    <a:pt x="45313" y="93345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6304000" y="2810065"/>
              <a:ext cx="35560" cy="9525"/>
            </a:xfrm>
            <a:custGeom>
              <a:avLst/>
              <a:gdLst/>
              <a:ahLst/>
              <a:cxnLst/>
              <a:rect l="l" t="t" r="r" b="b"/>
              <a:pathLst>
                <a:path w="35560" h="9525">
                  <a:moveTo>
                    <a:pt x="35471" y="0"/>
                  </a:moveTo>
                  <a:lnTo>
                    <a:pt x="0" y="0"/>
                  </a:lnTo>
                  <a:lnTo>
                    <a:pt x="0" y="9359"/>
                  </a:lnTo>
                  <a:lnTo>
                    <a:pt x="35471" y="9359"/>
                  </a:lnTo>
                  <a:lnTo>
                    <a:pt x="35471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6267056" y="2830525"/>
              <a:ext cx="16510" cy="67310"/>
            </a:xfrm>
            <a:custGeom>
              <a:avLst/>
              <a:gdLst/>
              <a:ahLst/>
              <a:cxnLst/>
              <a:rect l="l" t="t" r="r" b="b"/>
              <a:pathLst>
                <a:path w="16510" h="67310">
                  <a:moveTo>
                    <a:pt x="12179" y="62191"/>
                  </a:moveTo>
                  <a:lnTo>
                    <a:pt x="12179" y="59232"/>
                  </a:lnTo>
                  <a:lnTo>
                    <a:pt x="8991" y="57404"/>
                  </a:lnTo>
                  <a:lnTo>
                    <a:pt x="6438" y="58851"/>
                  </a:lnTo>
                  <a:lnTo>
                    <a:pt x="3886" y="60337"/>
                  </a:lnTo>
                  <a:lnTo>
                    <a:pt x="3886" y="64033"/>
                  </a:lnTo>
                  <a:lnTo>
                    <a:pt x="6438" y="65506"/>
                  </a:lnTo>
                  <a:lnTo>
                    <a:pt x="8991" y="66967"/>
                  </a:lnTo>
                  <a:lnTo>
                    <a:pt x="12179" y="65151"/>
                  </a:lnTo>
                  <a:lnTo>
                    <a:pt x="12179" y="62191"/>
                  </a:lnTo>
                  <a:close/>
                </a:path>
                <a:path w="16510" h="67310">
                  <a:moveTo>
                    <a:pt x="12179" y="4775"/>
                  </a:moveTo>
                  <a:lnTo>
                    <a:pt x="12179" y="1828"/>
                  </a:lnTo>
                  <a:lnTo>
                    <a:pt x="8991" y="0"/>
                  </a:lnTo>
                  <a:lnTo>
                    <a:pt x="6438" y="1473"/>
                  </a:lnTo>
                  <a:lnTo>
                    <a:pt x="3886" y="2959"/>
                  </a:lnTo>
                  <a:lnTo>
                    <a:pt x="3886" y="6629"/>
                  </a:lnTo>
                  <a:lnTo>
                    <a:pt x="6438" y="8115"/>
                  </a:lnTo>
                  <a:lnTo>
                    <a:pt x="8991" y="9588"/>
                  </a:lnTo>
                  <a:lnTo>
                    <a:pt x="12179" y="7734"/>
                  </a:lnTo>
                  <a:lnTo>
                    <a:pt x="12179" y="4775"/>
                  </a:lnTo>
                  <a:close/>
                </a:path>
                <a:path w="16510" h="67310">
                  <a:moveTo>
                    <a:pt x="16217" y="48996"/>
                  </a:moveTo>
                  <a:lnTo>
                    <a:pt x="16002" y="51638"/>
                  </a:lnTo>
                  <a:lnTo>
                    <a:pt x="14820" y="52946"/>
                  </a:lnTo>
                  <a:lnTo>
                    <a:pt x="12776" y="52946"/>
                  </a:lnTo>
                  <a:lnTo>
                    <a:pt x="965" y="49377"/>
                  </a:lnTo>
                  <a:lnTo>
                    <a:pt x="0" y="47421"/>
                  </a:lnTo>
                  <a:lnTo>
                    <a:pt x="0" y="19532"/>
                  </a:lnTo>
                  <a:lnTo>
                    <a:pt x="965" y="17602"/>
                  </a:lnTo>
                  <a:lnTo>
                    <a:pt x="13296" y="14135"/>
                  </a:lnTo>
                  <a:lnTo>
                    <a:pt x="15138" y="14363"/>
                  </a:lnTo>
                  <a:lnTo>
                    <a:pt x="16090" y="15938"/>
                  </a:lnTo>
                  <a:lnTo>
                    <a:pt x="16217" y="48996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6127559" y="4136072"/>
              <a:ext cx="75565" cy="406400"/>
            </a:xfrm>
            <a:custGeom>
              <a:avLst/>
              <a:gdLst/>
              <a:ahLst/>
              <a:cxnLst/>
              <a:rect l="l" t="t" r="r" b="b"/>
              <a:pathLst>
                <a:path w="75564" h="406400">
                  <a:moveTo>
                    <a:pt x="75158" y="0"/>
                  </a:moveTo>
                  <a:lnTo>
                    <a:pt x="0" y="0"/>
                  </a:lnTo>
                  <a:lnTo>
                    <a:pt x="0" y="405853"/>
                  </a:lnTo>
                  <a:lnTo>
                    <a:pt x="75158" y="405853"/>
                  </a:lnTo>
                  <a:lnTo>
                    <a:pt x="7515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6127559" y="4136072"/>
              <a:ext cx="75565" cy="406400"/>
            </a:xfrm>
            <a:custGeom>
              <a:avLst/>
              <a:gdLst/>
              <a:ahLst/>
              <a:cxnLst/>
              <a:rect l="l" t="t" r="r" b="b"/>
              <a:pathLst>
                <a:path w="75564" h="406400">
                  <a:moveTo>
                    <a:pt x="75158" y="405853"/>
                  </a:moveTo>
                  <a:lnTo>
                    <a:pt x="0" y="405853"/>
                  </a:lnTo>
                  <a:lnTo>
                    <a:pt x="0" y="0"/>
                  </a:lnTo>
                  <a:lnTo>
                    <a:pt x="75158" y="0"/>
                  </a:lnTo>
                  <a:lnTo>
                    <a:pt x="75158" y="405853"/>
                  </a:lnTo>
                  <a:close/>
                </a:path>
              </a:pathLst>
            </a:custGeom>
            <a:ln w="925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2" name="object 6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5781" y="4144517"/>
              <a:ext cx="78930" cy="388823"/>
            </a:xfrm>
            <a:prstGeom prst="rect">
              <a:avLst/>
            </a:prstGeom>
          </p:spPr>
        </p:pic>
      </p:grpSp>
      <p:grpSp>
        <p:nvGrpSpPr>
          <p:cNvPr id="643" name="object 643"/>
          <p:cNvGrpSpPr/>
          <p:nvPr/>
        </p:nvGrpSpPr>
        <p:grpSpPr>
          <a:xfrm>
            <a:off x="10766470" y="5049870"/>
            <a:ext cx="343535" cy="131445"/>
            <a:chOff x="5711869" y="5049869"/>
            <a:chExt cx="343535" cy="131445"/>
          </a:xfrm>
        </p:grpSpPr>
        <p:sp>
          <p:nvSpPr>
            <p:cNvPr id="644" name="object 644"/>
            <p:cNvSpPr/>
            <p:nvPr/>
          </p:nvSpPr>
          <p:spPr>
            <a:xfrm>
              <a:off x="5717425" y="50554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275310" y="25"/>
                  </a:moveTo>
                  <a:lnTo>
                    <a:pt x="56756" y="0"/>
                  </a:lnTo>
                  <a:lnTo>
                    <a:pt x="0" y="119684"/>
                  </a:lnTo>
                  <a:lnTo>
                    <a:pt x="332054" y="119710"/>
                  </a:lnTo>
                  <a:lnTo>
                    <a:pt x="275310" y="2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5717425" y="505542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56756" y="0"/>
                  </a:moveTo>
                  <a:lnTo>
                    <a:pt x="275310" y="25"/>
                  </a:lnTo>
                  <a:lnTo>
                    <a:pt x="332054" y="119710"/>
                  </a:lnTo>
                  <a:lnTo>
                    <a:pt x="0" y="119684"/>
                  </a:lnTo>
                  <a:lnTo>
                    <a:pt x="56756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6" name="object 646"/>
          <p:cNvGrpSpPr/>
          <p:nvPr/>
        </p:nvGrpSpPr>
        <p:grpSpPr>
          <a:xfrm>
            <a:off x="10788149" y="4689437"/>
            <a:ext cx="300355" cy="425450"/>
            <a:chOff x="5733548" y="4689437"/>
            <a:chExt cx="300355" cy="425450"/>
          </a:xfrm>
        </p:grpSpPr>
        <p:sp>
          <p:nvSpPr>
            <p:cNvPr id="647" name="object 647"/>
            <p:cNvSpPr/>
            <p:nvPr/>
          </p:nvSpPr>
          <p:spPr>
            <a:xfrm>
              <a:off x="5837555" y="47934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89687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89687" y="46037"/>
                  </a:lnTo>
                  <a:lnTo>
                    <a:pt x="896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5837555" y="479342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0" y="46037"/>
                  </a:moveTo>
                  <a:lnTo>
                    <a:pt x="0" y="0"/>
                  </a:lnTo>
                  <a:lnTo>
                    <a:pt x="89687" y="0"/>
                  </a:lnTo>
                  <a:lnTo>
                    <a:pt x="89687" y="46037"/>
                  </a:lnTo>
                  <a:lnTo>
                    <a:pt x="0" y="4603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5739104" y="48202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3" y="260922"/>
                  </a:lnTo>
                  <a:lnTo>
                    <a:pt x="260889" y="229670"/>
                  </a:lnTo>
                  <a:lnTo>
                    <a:pt x="281386" y="190033"/>
                  </a:lnTo>
                  <a:lnTo>
                    <a:pt x="288747" y="144386"/>
                  </a:lnTo>
                  <a:lnTo>
                    <a:pt x="281389" y="98751"/>
                  </a:lnTo>
                  <a:lnTo>
                    <a:pt x="260898" y="59120"/>
                  </a:lnTo>
                  <a:lnTo>
                    <a:pt x="229650" y="27868"/>
                  </a:lnTo>
                  <a:lnTo>
                    <a:pt x="190021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5739104" y="48202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1" y="7370"/>
                  </a:lnTo>
                  <a:lnTo>
                    <a:pt x="229650" y="27868"/>
                  </a:lnTo>
                  <a:lnTo>
                    <a:pt x="260898" y="59120"/>
                  </a:lnTo>
                  <a:lnTo>
                    <a:pt x="281389" y="98751"/>
                  </a:lnTo>
                  <a:lnTo>
                    <a:pt x="288747" y="144386"/>
                  </a:lnTo>
                  <a:lnTo>
                    <a:pt x="281386" y="190033"/>
                  </a:lnTo>
                  <a:lnTo>
                    <a:pt x="260889" y="229670"/>
                  </a:lnTo>
                  <a:lnTo>
                    <a:pt x="229633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5739104" y="48202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89998" y="281414"/>
                  </a:lnTo>
                  <a:lnTo>
                    <a:pt x="229633" y="260922"/>
                  </a:lnTo>
                  <a:lnTo>
                    <a:pt x="260889" y="229670"/>
                  </a:lnTo>
                  <a:lnTo>
                    <a:pt x="281386" y="190033"/>
                  </a:lnTo>
                  <a:lnTo>
                    <a:pt x="288747" y="144386"/>
                  </a:lnTo>
                  <a:lnTo>
                    <a:pt x="281389" y="98751"/>
                  </a:lnTo>
                  <a:lnTo>
                    <a:pt x="260898" y="59120"/>
                  </a:lnTo>
                  <a:lnTo>
                    <a:pt x="229650" y="27868"/>
                  </a:lnTo>
                  <a:lnTo>
                    <a:pt x="190021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5739104" y="482025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1" y="7370"/>
                  </a:lnTo>
                  <a:lnTo>
                    <a:pt x="229650" y="27868"/>
                  </a:lnTo>
                  <a:lnTo>
                    <a:pt x="260898" y="59120"/>
                  </a:lnTo>
                  <a:lnTo>
                    <a:pt x="281389" y="98751"/>
                  </a:lnTo>
                  <a:lnTo>
                    <a:pt x="288747" y="144386"/>
                  </a:lnTo>
                  <a:lnTo>
                    <a:pt x="281386" y="190033"/>
                  </a:lnTo>
                  <a:lnTo>
                    <a:pt x="260889" y="229670"/>
                  </a:lnTo>
                  <a:lnTo>
                    <a:pt x="229633" y="260922"/>
                  </a:lnTo>
                  <a:lnTo>
                    <a:pt x="189998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3" name="object 6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7228" y="4848409"/>
              <a:ext cx="232473" cy="232473"/>
            </a:xfrm>
            <a:prstGeom prst="rect">
              <a:avLst/>
            </a:prstGeom>
          </p:spPr>
        </p:pic>
        <p:sp>
          <p:nvSpPr>
            <p:cNvPr id="654" name="object 654"/>
            <p:cNvSpPr/>
            <p:nvPr/>
          </p:nvSpPr>
          <p:spPr>
            <a:xfrm>
              <a:off x="5883459" y="4689437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0"/>
                  </a:moveTo>
                  <a:lnTo>
                    <a:pt x="0" y="98844"/>
                  </a:lnTo>
                </a:path>
              </a:pathLst>
            </a:custGeom>
            <a:ln w="254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5" name="object 655"/>
          <p:cNvSpPr/>
          <p:nvPr/>
        </p:nvSpPr>
        <p:spPr>
          <a:xfrm>
            <a:off x="10561624" y="3933521"/>
            <a:ext cx="0" cy="202565"/>
          </a:xfrm>
          <a:custGeom>
            <a:avLst/>
            <a:gdLst/>
            <a:ahLst/>
            <a:cxnLst/>
            <a:rect l="l" t="t" r="r" b="b"/>
            <a:pathLst>
              <a:path h="202564">
                <a:moveTo>
                  <a:pt x="0" y="0"/>
                </a:moveTo>
                <a:lnTo>
                  <a:pt x="0" y="202552"/>
                </a:lnTo>
              </a:path>
            </a:pathLst>
          </a:custGeom>
          <a:ln w="25400">
            <a:solidFill>
              <a:srgbClr val="CCCD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11219802" y="3920821"/>
            <a:ext cx="0" cy="208915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208673"/>
                </a:moveTo>
                <a:lnTo>
                  <a:pt x="0" y="0"/>
                </a:lnTo>
              </a:path>
            </a:pathLst>
          </a:custGeom>
          <a:ln w="25400">
            <a:solidFill>
              <a:srgbClr val="CCCD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11505552" y="3912361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3710"/>
                </a:lnTo>
              </a:path>
            </a:pathLst>
          </a:custGeom>
          <a:ln w="25400">
            <a:solidFill>
              <a:srgbClr val="CCCD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8" name="object 658"/>
          <p:cNvGrpSpPr/>
          <p:nvPr/>
        </p:nvGrpSpPr>
        <p:grpSpPr>
          <a:xfrm>
            <a:off x="10390042" y="5056220"/>
            <a:ext cx="343535" cy="131445"/>
            <a:chOff x="5335441" y="5056219"/>
            <a:chExt cx="343535" cy="131445"/>
          </a:xfrm>
        </p:grpSpPr>
        <p:sp>
          <p:nvSpPr>
            <p:cNvPr id="659" name="object 659"/>
            <p:cNvSpPr/>
            <p:nvPr/>
          </p:nvSpPr>
          <p:spPr>
            <a:xfrm>
              <a:off x="5340997" y="506177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275310" y="25"/>
                  </a:moveTo>
                  <a:lnTo>
                    <a:pt x="56756" y="0"/>
                  </a:lnTo>
                  <a:lnTo>
                    <a:pt x="0" y="119684"/>
                  </a:lnTo>
                  <a:lnTo>
                    <a:pt x="332066" y="119710"/>
                  </a:lnTo>
                  <a:lnTo>
                    <a:pt x="275310" y="2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5340997" y="5061775"/>
              <a:ext cx="332105" cy="120014"/>
            </a:xfrm>
            <a:custGeom>
              <a:avLst/>
              <a:gdLst/>
              <a:ahLst/>
              <a:cxnLst/>
              <a:rect l="l" t="t" r="r" b="b"/>
              <a:pathLst>
                <a:path w="332104" h="120014">
                  <a:moveTo>
                    <a:pt x="56756" y="0"/>
                  </a:moveTo>
                  <a:lnTo>
                    <a:pt x="275310" y="25"/>
                  </a:lnTo>
                  <a:lnTo>
                    <a:pt x="332066" y="119710"/>
                  </a:lnTo>
                  <a:lnTo>
                    <a:pt x="0" y="119684"/>
                  </a:lnTo>
                  <a:lnTo>
                    <a:pt x="56756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1" name="object 661"/>
          <p:cNvGrpSpPr/>
          <p:nvPr/>
        </p:nvGrpSpPr>
        <p:grpSpPr>
          <a:xfrm>
            <a:off x="10411721" y="4569206"/>
            <a:ext cx="300355" cy="551815"/>
            <a:chOff x="5357120" y="4569205"/>
            <a:chExt cx="300355" cy="551815"/>
          </a:xfrm>
        </p:grpSpPr>
        <p:sp>
          <p:nvSpPr>
            <p:cNvPr id="662" name="object 662"/>
            <p:cNvSpPr/>
            <p:nvPr/>
          </p:nvSpPr>
          <p:spPr>
            <a:xfrm>
              <a:off x="5461126" y="479977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89700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89700" y="46037"/>
                  </a:lnTo>
                  <a:lnTo>
                    <a:pt x="897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5461126" y="4799774"/>
              <a:ext cx="90170" cy="46355"/>
            </a:xfrm>
            <a:custGeom>
              <a:avLst/>
              <a:gdLst/>
              <a:ahLst/>
              <a:cxnLst/>
              <a:rect l="l" t="t" r="r" b="b"/>
              <a:pathLst>
                <a:path w="90170" h="46354">
                  <a:moveTo>
                    <a:pt x="0" y="46037"/>
                  </a:moveTo>
                  <a:lnTo>
                    <a:pt x="0" y="0"/>
                  </a:lnTo>
                  <a:lnTo>
                    <a:pt x="89700" y="0"/>
                  </a:lnTo>
                  <a:lnTo>
                    <a:pt x="89700" y="46037"/>
                  </a:lnTo>
                  <a:lnTo>
                    <a:pt x="0" y="4603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5362676" y="482660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90004" y="281414"/>
                  </a:lnTo>
                  <a:lnTo>
                    <a:pt x="229643" y="260922"/>
                  </a:lnTo>
                  <a:lnTo>
                    <a:pt x="260901" y="229670"/>
                  </a:lnTo>
                  <a:lnTo>
                    <a:pt x="281398" y="190033"/>
                  </a:lnTo>
                  <a:lnTo>
                    <a:pt x="288759" y="144386"/>
                  </a:lnTo>
                  <a:lnTo>
                    <a:pt x="281401" y="98751"/>
                  </a:lnTo>
                  <a:lnTo>
                    <a:pt x="260910" y="59120"/>
                  </a:lnTo>
                  <a:lnTo>
                    <a:pt x="229660" y="27868"/>
                  </a:lnTo>
                  <a:lnTo>
                    <a:pt x="190027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5362676" y="482660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7" y="7370"/>
                  </a:lnTo>
                  <a:lnTo>
                    <a:pt x="229660" y="27868"/>
                  </a:lnTo>
                  <a:lnTo>
                    <a:pt x="260910" y="59120"/>
                  </a:lnTo>
                  <a:lnTo>
                    <a:pt x="281401" y="98751"/>
                  </a:lnTo>
                  <a:lnTo>
                    <a:pt x="288759" y="144386"/>
                  </a:lnTo>
                  <a:lnTo>
                    <a:pt x="281398" y="190033"/>
                  </a:lnTo>
                  <a:lnTo>
                    <a:pt x="260901" y="229670"/>
                  </a:lnTo>
                  <a:lnTo>
                    <a:pt x="229643" y="260922"/>
                  </a:lnTo>
                  <a:lnTo>
                    <a:pt x="190004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5362676" y="482660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386" y="0"/>
                  </a:moveTo>
                  <a:lnTo>
                    <a:pt x="98748" y="7358"/>
                  </a:lnTo>
                  <a:lnTo>
                    <a:pt x="59113" y="27848"/>
                  </a:lnTo>
                  <a:lnTo>
                    <a:pt x="27857" y="59096"/>
                  </a:lnTo>
                  <a:lnTo>
                    <a:pt x="7360" y="98725"/>
                  </a:lnTo>
                  <a:lnTo>
                    <a:pt x="0" y="144360"/>
                  </a:lnTo>
                  <a:lnTo>
                    <a:pt x="7345" y="190008"/>
                  </a:lnTo>
                  <a:lnTo>
                    <a:pt x="27830" y="229646"/>
                  </a:lnTo>
                  <a:lnTo>
                    <a:pt x="59078" y="260902"/>
                  </a:lnTo>
                  <a:lnTo>
                    <a:pt x="98713" y="281401"/>
                  </a:lnTo>
                  <a:lnTo>
                    <a:pt x="144360" y="288772"/>
                  </a:lnTo>
                  <a:lnTo>
                    <a:pt x="190004" y="281414"/>
                  </a:lnTo>
                  <a:lnTo>
                    <a:pt x="229643" y="260922"/>
                  </a:lnTo>
                  <a:lnTo>
                    <a:pt x="260901" y="229670"/>
                  </a:lnTo>
                  <a:lnTo>
                    <a:pt x="281398" y="190033"/>
                  </a:lnTo>
                  <a:lnTo>
                    <a:pt x="288759" y="144386"/>
                  </a:lnTo>
                  <a:lnTo>
                    <a:pt x="281401" y="98751"/>
                  </a:lnTo>
                  <a:lnTo>
                    <a:pt x="260910" y="59120"/>
                  </a:lnTo>
                  <a:lnTo>
                    <a:pt x="229660" y="27868"/>
                  </a:lnTo>
                  <a:lnTo>
                    <a:pt x="190027" y="7370"/>
                  </a:lnTo>
                  <a:lnTo>
                    <a:pt x="14438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5362676" y="4826609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0" y="144360"/>
                  </a:moveTo>
                  <a:lnTo>
                    <a:pt x="7360" y="98725"/>
                  </a:lnTo>
                  <a:lnTo>
                    <a:pt x="27857" y="59096"/>
                  </a:lnTo>
                  <a:lnTo>
                    <a:pt x="59113" y="27848"/>
                  </a:lnTo>
                  <a:lnTo>
                    <a:pt x="98748" y="7358"/>
                  </a:lnTo>
                  <a:lnTo>
                    <a:pt x="144386" y="0"/>
                  </a:lnTo>
                  <a:lnTo>
                    <a:pt x="190027" y="7370"/>
                  </a:lnTo>
                  <a:lnTo>
                    <a:pt x="229660" y="27868"/>
                  </a:lnTo>
                  <a:lnTo>
                    <a:pt x="260910" y="59120"/>
                  </a:lnTo>
                  <a:lnTo>
                    <a:pt x="281401" y="98751"/>
                  </a:lnTo>
                  <a:lnTo>
                    <a:pt x="288759" y="144386"/>
                  </a:lnTo>
                  <a:lnTo>
                    <a:pt x="281398" y="190033"/>
                  </a:lnTo>
                  <a:lnTo>
                    <a:pt x="260901" y="229670"/>
                  </a:lnTo>
                  <a:lnTo>
                    <a:pt x="229643" y="260922"/>
                  </a:lnTo>
                  <a:lnTo>
                    <a:pt x="190004" y="281414"/>
                  </a:lnTo>
                  <a:lnTo>
                    <a:pt x="144360" y="288772"/>
                  </a:lnTo>
                  <a:lnTo>
                    <a:pt x="98713" y="281401"/>
                  </a:lnTo>
                  <a:lnTo>
                    <a:pt x="59078" y="260902"/>
                  </a:lnTo>
                  <a:lnTo>
                    <a:pt x="27830" y="229646"/>
                  </a:lnTo>
                  <a:lnTo>
                    <a:pt x="7345" y="190008"/>
                  </a:lnTo>
                  <a:lnTo>
                    <a:pt x="0" y="14436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8" name="object 6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90813" y="4854759"/>
              <a:ext cx="232460" cy="232473"/>
            </a:xfrm>
            <a:prstGeom prst="rect">
              <a:avLst/>
            </a:prstGeom>
          </p:spPr>
        </p:pic>
        <p:sp>
          <p:nvSpPr>
            <p:cNvPr id="669" name="object 669"/>
            <p:cNvSpPr/>
            <p:nvPr/>
          </p:nvSpPr>
          <p:spPr>
            <a:xfrm>
              <a:off x="5507012" y="4569205"/>
              <a:ext cx="635" cy="225425"/>
            </a:xfrm>
            <a:custGeom>
              <a:avLst/>
              <a:gdLst/>
              <a:ahLst/>
              <a:cxnLst/>
              <a:rect l="l" t="t" r="r" b="b"/>
              <a:pathLst>
                <a:path w="635" h="225425">
                  <a:moveTo>
                    <a:pt x="25" y="0"/>
                  </a:moveTo>
                  <a:lnTo>
                    <a:pt x="0" y="225425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0" name="object 670"/>
          <p:cNvGrpSpPr/>
          <p:nvPr/>
        </p:nvGrpSpPr>
        <p:grpSpPr>
          <a:xfrm>
            <a:off x="10409746" y="4130509"/>
            <a:ext cx="304165" cy="443230"/>
            <a:chOff x="5355145" y="4130509"/>
            <a:chExt cx="304165" cy="443230"/>
          </a:xfrm>
        </p:grpSpPr>
        <p:sp>
          <p:nvSpPr>
            <p:cNvPr id="671" name="object 671"/>
            <p:cNvSpPr/>
            <p:nvPr/>
          </p:nvSpPr>
          <p:spPr>
            <a:xfrm>
              <a:off x="5434457" y="4136072"/>
              <a:ext cx="145415" cy="283845"/>
            </a:xfrm>
            <a:custGeom>
              <a:avLst/>
              <a:gdLst/>
              <a:ahLst/>
              <a:cxnLst/>
              <a:rect l="l" t="t" r="r" b="b"/>
              <a:pathLst>
                <a:path w="145414" h="283845">
                  <a:moveTo>
                    <a:pt x="145173" y="0"/>
                  </a:moveTo>
                  <a:lnTo>
                    <a:pt x="0" y="0"/>
                  </a:lnTo>
                  <a:lnTo>
                    <a:pt x="0" y="283692"/>
                  </a:lnTo>
                  <a:lnTo>
                    <a:pt x="145173" y="283692"/>
                  </a:lnTo>
                  <a:lnTo>
                    <a:pt x="14517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5434457" y="4136072"/>
              <a:ext cx="145415" cy="283845"/>
            </a:xfrm>
            <a:custGeom>
              <a:avLst/>
              <a:gdLst/>
              <a:ahLst/>
              <a:cxnLst/>
              <a:rect l="l" t="t" r="r" b="b"/>
              <a:pathLst>
                <a:path w="145414" h="283845">
                  <a:moveTo>
                    <a:pt x="145173" y="283692"/>
                  </a:moveTo>
                  <a:lnTo>
                    <a:pt x="0" y="283692"/>
                  </a:lnTo>
                  <a:lnTo>
                    <a:pt x="0" y="0"/>
                  </a:lnTo>
                  <a:lnTo>
                    <a:pt x="145173" y="0"/>
                  </a:lnTo>
                  <a:lnTo>
                    <a:pt x="145173" y="283692"/>
                  </a:lnTo>
                  <a:close/>
                </a:path>
                <a:path w="145414" h="283845">
                  <a:moveTo>
                    <a:pt x="139" y="212547"/>
                  </a:moveTo>
                  <a:lnTo>
                    <a:pt x="145033" y="212547"/>
                  </a:lnTo>
                </a:path>
                <a:path w="145414" h="283845">
                  <a:moveTo>
                    <a:pt x="139" y="40779"/>
                  </a:moveTo>
                  <a:lnTo>
                    <a:pt x="145033" y="40779"/>
                  </a:lnTo>
                </a:path>
              </a:pathLst>
            </a:custGeom>
            <a:ln w="1112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5435155" y="4207509"/>
              <a:ext cx="144145" cy="14604"/>
            </a:xfrm>
            <a:custGeom>
              <a:avLst/>
              <a:gdLst/>
              <a:ahLst/>
              <a:cxnLst/>
              <a:rect l="l" t="t" r="r" b="b"/>
              <a:pathLst>
                <a:path w="144145" h="14604">
                  <a:moveTo>
                    <a:pt x="0" y="14554"/>
                  </a:moveTo>
                  <a:lnTo>
                    <a:pt x="143484" y="14554"/>
                  </a:lnTo>
                </a:path>
                <a:path w="144145" h="14604">
                  <a:moveTo>
                    <a:pt x="0" y="0"/>
                  </a:moveTo>
                  <a:lnTo>
                    <a:pt x="143776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5480799" y="4208716"/>
              <a:ext cx="50165" cy="13970"/>
            </a:xfrm>
            <a:custGeom>
              <a:avLst/>
              <a:gdLst/>
              <a:ahLst/>
              <a:cxnLst/>
              <a:rect l="l" t="t" r="r" b="b"/>
              <a:pathLst>
                <a:path w="50164" h="13970">
                  <a:moveTo>
                    <a:pt x="50076" y="0"/>
                  </a:moveTo>
                  <a:lnTo>
                    <a:pt x="0" y="0"/>
                  </a:lnTo>
                  <a:lnTo>
                    <a:pt x="0" y="13347"/>
                  </a:lnTo>
                  <a:lnTo>
                    <a:pt x="50076" y="13347"/>
                  </a:lnTo>
                  <a:lnTo>
                    <a:pt x="5007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5475198" y="4316920"/>
              <a:ext cx="64135" cy="22860"/>
            </a:xfrm>
            <a:custGeom>
              <a:avLst/>
              <a:gdLst/>
              <a:ahLst/>
              <a:cxnLst/>
              <a:rect l="l" t="t" r="r" b="b"/>
              <a:pathLst>
                <a:path w="64135" h="22860">
                  <a:moveTo>
                    <a:pt x="63690" y="0"/>
                  </a:moveTo>
                  <a:lnTo>
                    <a:pt x="0" y="0"/>
                  </a:lnTo>
                  <a:lnTo>
                    <a:pt x="0" y="22720"/>
                  </a:lnTo>
                  <a:lnTo>
                    <a:pt x="63690" y="22720"/>
                  </a:lnTo>
                  <a:lnTo>
                    <a:pt x="63690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5505310" y="425349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5628" y="0"/>
                  </a:moveTo>
                  <a:lnTo>
                    <a:pt x="35616" y="2015"/>
                  </a:lnTo>
                  <a:lnTo>
                    <a:pt x="43770" y="7510"/>
                  </a:lnTo>
                  <a:lnTo>
                    <a:pt x="49267" y="15660"/>
                  </a:lnTo>
                  <a:lnTo>
                    <a:pt x="51282" y="25641"/>
                  </a:lnTo>
                  <a:lnTo>
                    <a:pt x="49267" y="35629"/>
                  </a:lnTo>
                  <a:lnTo>
                    <a:pt x="43770" y="43783"/>
                  </a:lnTo>
                  <a:lnTo>
                    <a:pt x="35616" y="49279"/>
                  </a:lnTo>
                  <a:lnTo>
                    <a:pt x="25628" y="51295"/>
                  </a:lnTo>
                  <a:lnTo>
                    <a:pt x="15650" y="49279"/>
                  </a:lnTo>
                  <a:lnTo>
                    <a:pt x="7504" y="43783"/>
                  </a:lnTo>
                  <a:lnTo>
                    <a:pt x="2013" y="35629"/>
                  </a:lnTo>
                  <a:lnTo>
                    <a:pt x="0" y="25641"/>
                  </a:lnTo>
                  <a:lnTo>
                    <a:pt x="2013" y="15660"/>
                  </a:lnTo>
                  <a:lnTo>
                    <a:pt x="7504" y="7510"/>
                  </a:lnTo>
                  <a:lnTo>
                    <a:pt x="15650" y="2015"/>
                  </a:lnTo>
                  <a:lnTo>
                    <a:pt x="25628" y="0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5489105" y="4270336"/>
              <a:ext cx="85090" cy="18415"/>
            </a:xfrm>
            <a:custGeom>
              <a:avLst/>
              <a:gdLst/>
              <a:ahLst/>
              <a:cxnLst/>
              <a:rect l="l" t="t" r="r" b="b"/>
              <a:pathLst>
                <a:path w="85089" h="18414">
                  <a:moveTo>
                    <a:pt x="48590" y="0"/>
                  </a:moveTo>
                  <a:lnTo>
                    <a:pt x="1447" y="5308"/>
                  </a:lnTo>
                  <a:lnTo>
                    <a:pt x="0" y="7099"/>
                  </a:lnTo>
                  <a:lnTo>
                    <a:pt x="0" y="11239"/>
                  </a:lnTo>
                  <a:lnTo>
                    <a:pt x="48590" y="18300"/>
                  </a:lnTo>
                  <a:lnTo>
                    <a:pt x="57261" y="18124"/>
                  </a:lnTo>
                  <a:lnTo>
                    <a:pt x="84810" y="14490"/>
                  </a:lnTo>
                  <a:lnTo>
                    <a:pt x="84810" y="3848"/>
                  </a:lnTo>
                  <a:lnTo>
                    <a:pt x="4859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5489105" y="4270336"/>
              <a:ext cx="85090" cy="18415"/>
            </a:xfrm>
            <a:custGeom>
              <a:avLst/>
              <a:gdLst/>
              <a:ahLst/>
              <a:cxnLst/>
              <a:rect l="l" t="t" r="r" b="b"/>
              <a:pathLst>
                <a:path w="85089" h="18414">
                  <a:moveTo>
                    <a:pt x="83121" y="15481"/>
                  </a:moveTo>
                  <a:lnTo>
                    <a:pt x="84086" y="15328"/>
                  </a:lnTo>
                  <a:lnTo>
                    <a:pt x="84810" y="14490"/>
                  </a:lnTo>
                  <a:lnTo>
                    <a:pt x="84810" y="13500"/>
                  </a:lnTo>
                  <a:lnTo>
                    <a:pt x="84810" y="4838"/>
                  </a:lnTo>
                  <a:lnTo>
                    <a:pt x="84810" y="3848"/>
                  </a:lnTo>
                  <a:lnTo>
                    <a:pt x="84086" y="2997"/>
                  </a:lnTo>
                  <a:lnTo>
                    <a:pt x="48590" y="0"/>
                  </a:lnTo>
                  <a:lnTo>
                    <a:pt x="37228" y="306"/>
                  </a:lnTo>
                  <a:lnTo>
                    <a:pt x="25904" y="1222"/>
                  </a:lnTo>
                  <a:lnTo>
                    <a:pt x="14643" y="2743"/>
                  </a:lnTo>
                  <a:lnTo>
                    <a:pt x="3467" y="4864"/>
                  </a:lnTo>
                  <a:lnTo>
                    <a:pt x="1447" y="5308"/>
                  </a:lnTo>
                  <a:lnTo>
                    <a:pt x="0" y="7099"/>
                  </a:lnTo>
                  <a:lnTo>
                    <a:pt x="0" y="9156"/>
                  </a:lnTo>
                  <a:lnTo>
                    <a:pt x="0" y="11239"/>
                  </a:lnTo>
                  <a:lnTo>
                    <a:pt x="1447" y="13017"/>
                  </a:lnTo>
                  <a:lnTo>
                    <a:pt x="3479" y="13449"/>
                  </a:lnTo>
                  <a:lnTo>
                    <a:pt x="14643" y="15573"/>
                  </a:lnTo>
                  <a:lnTo>
                    <a:pt x="25904" y="17089"/>
                  </a:lnTo>
                  <a:lnTo>
                    <a:pt x="37228" y="17998"/>
                  </a:lnTo>
                  <a:lnTo>
                    <a:pt x="48590" y="18300"/>
                  </a:lnTo>
                  <a:lnTo>
                    <a:pt x="57261" y="18124"/>
                  </a:lnTo>
                  <a:lnTo>
                    <a:pt x="65913" y="17595"/>
                  </a:lnTo>
                  <a:lnTo>
                    <a:pt x="74536" y="16714"/>
                  </a:lnTo>
                  <a:lnTo>
                    <a:pt x="83121" y="15481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5440172" y="4227182"/>
              <a:ext cx="52705" cy="6985"/>
            </a:xfrm>
            <a:custGeom>
              <a:avLst/>
              <a:gdLst/>
              <a:ahLst/>
              <a:cxnLst/>
              <a:rect l="l" t="t" r="r" b="b"/>
              <a:pathLst>
                <a:path w="52704" h="6985">
                  <a:moveTo>
                    <a:pt x="52222" y="6413"/>
                  </a:moveTo>
                  <a:lnTo>
                    <a:pt x="37846" y="6413"/>
                  </a:lnTo>
                  <a:lnTo>
                    <a:pt x="37846" y="0"/>
                  </a:lnTo>
                  <a:lnTo>
                    <a:pt x="52222" y="0"/>
                  </a:lnTo>
                  <a:lnTo>
                    <a:pt x="52222" y="6413"/>
                  </a:lnTo>
                  <a:close/>
                </a:path>
                <a:path w="52704" h="6985">
                  <a:moveTo>
                    <a:pt x="14376" y="6413"/>
                  </a:moveTo>
                  <a:lnTo>
                    <a:pt x="0" y="6413"/>
                  </a:lnTo>
                  <a:lnTo>
                    <a:pt x="0" y="0"/>
                  </a:lnTo>
                  <a:lnTo>
                    <a:pt x="14376" y="0"/>
                  </a:lnTo>
                  <a:lnTo>
                    <a:pt x="14376" y="641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5454993" y="423080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80" y="11239"/>
                  </a:moveTo>
                  <a:lnTo>
                    <a:pt x="22580" y="5105"/>
                  </a:lnTo>
                  <a:lnTo>
                    <a:pt x="17513" y="0"/>
                  </a:lnTo>
                  <a:lnTo>
                    <a:pt x="11176" y="0"/>
                  </a:lnTo>
                  <a:lnTo>
                    <a:pt x="5067" y="0"/>
                  </a:lnTo>
                  <a:lnTo>
                    <a:pt x="0" y="5105"/>
                  </a:lnTo>
                  <a:lnTo>
                    <a:pt x="0" y="11239"/>
                  </a:lnTo>
                  <a:lnTo>
                    <a:pt x="0" y="17360"/>
                  </a:lnTo>
                  <a:lnTo>
                    <a:pt x="5067" y="22593"/>
                  </a:lnTo>
                  <a:lnTo>
                    <a:pt x="11176" y="22593"/>
                  </a:lnTo>
                  <a:lnTo>
                    <a:pt x="17513" y="22593"/>
                  </a:lnTo>
                  <a:lnTo>
                    <a:pt x="22580" y="17360"/>
                  </a:lnTo>
                  <a:lnTo>
                    <a:pt x="22580" y="1123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5456212" y="426234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29" y="7912"/>
                  </a:moveTo>
                  <a:lnTo>
                    <a:pt x="0" y="7912"/>
                  </a:lnTo>
                  <a:lnTo>
                    <a:pt x="0" y="0"/>
                  </a:lnTo>
                  <a:lnTo>
                    <a:pt x="20129" y="0"/>
                  </a:lnTo>
                  <a:lnTo>
                    <a:pt x="20129" y="7912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5449951" y="4146981"/>
              <a:ext cx="114300" cy="260985"/>
            </a:xfrm>
            <a:custGeom>
              <a:avLst/>
              <a:gdLst/>
              <a:ahLst/>
              <a:cxnLst/>
              <a:rect l="l" t="t" r="r" b="b"/>
              <a:pathLst>
                <a:path w="114300" h="260985">
                  <a:moveTo>
                    <a:pt x="22593" y="249580"/>
                  </a:moveTo>
                  <a:lnTo>
                    <a:pt x="22593" y="243458"/>
                  </a:lnTo>
                  <a:lnTo>
                    <a:pt x="17513" y="238353"/>
                  </a:lnTo>
                  <a:lnTo>
                    <a:pt x="11175" y="238353"/>
                  </a:lnTo>
                  <a:lnTo>
                    <a:pt x="5092" y="238353"/>
                  </a:lnTo>
                  <a:lnTo>
                    <a:pt x="0" y="243458"/>
                  </a:lnTo>
                  <a:lnTo>
                    <a:pt x="0" y="249580"/>
                  </a:lnTo>
                  <a:lnTo>
                    <a:pt x="0" y="255739"/>
                  </a:lnTo>
                  <a:lnTo>
                    <a:pt x="5092" y="260946"/>
                  </a:lnTo>
                  <a:lnTo>
                    <a:pt x="11175" y="260946"/>
                  </a:lnTo>
                  <a:lnTo>
                    <a:pt x="17513" y="260946"/>
                  </a:lnTo>
                  <a:lnTo>
                    <a:pt x="22593" y="255739"/>
                  </a:lnTo>
                  <a:lnTo>
                    <a:pt x="22593" y="249580"/>
                  </a:lnTo>
                </a:path>
                <a:path w="114300" h="260985">
                  <a:moveTo>
                    <a:pt x="68148" y="249580"/>
                  </a:moveTo>
                  <a:lnTo>
                    <a:pt x="68148" y="243458"/>
                  </a:lnTo>
                  <a:lnTo>
                    <a:pt x="63080" y="238353"/>
                  </a:lnTo>
                  <a:lnTo>
                    <a:pt x="56730" y="238353"/>
                  </a:lnTo>
                  <a:lnTo>
                    <a:pt x="50660" y="238353"/>
                  </a:lnTo>
                  <a:lnTo>
                    <a:pt x="45567" y="243458"/>
                  </a:lnTo>
                  <a:lnTo>
                    <a:pt x="45567" y="249580"/>
                  </a:lnTo>
                  <a:lnTo>
                    <a:pt x="45567" y="255739"/>
                  </a:lnTo>
                  <a:lnTo>
                    <a:pt x="50660" y="260946"/>
                  </a:lnTo>
                  <a:lnTo>
                    <a:pt x="56730" y="260946"/>
                  </a:lnTo>
                  <a:lnTo>
                    <a:pt x="63080" y="260946"/>
                  </a:lnTo>
                  <a:lnTo>
                    <a:pt x="68148" y="255739"/>
                  </a:lnTo>
                  <a:lnTo>
                    <a:pt x="68148" y="249580"/>
                  </a:lnTo>
                </a:path>
                <a:path w="114300" h="260985">
                  <a:moveTo>
                    <a:pt x="114185" y="249580"/>
                  </a:moveTo>
                  <a:lnTo>
                    <a:pt x="114185" y="243458"/>
                  </a:lnTo>
                  <a:lnTo>
                    <a:pt x="109105" y="238353"/>
                  </a:lnTo>
                  <a:lnTo>
                    <a:pt x="102755" y="238353"/>
                  </a:lnTo>
                  <a:lnTo>
                    <a:pt x="96672" y="238353"/>
                  </a:lnTo>
                  <a:lnTo>
                    <a:pt x="91592" y="243458"/>
                  </a:lnTo>
                  <a:lnTo>
                    <a:pt x="91592" y="249580"/>
                  </a:lnTo>
                  <a:lnTo>
                    <a:pt x="91592" y="255739"/>
                  </a:lnTo>
                  <a:lnTo>
                    <a:pt x="96672" y="260946"/>
                  </a:lnTo>
                  <a:lnTo>
                    <a:pt x="102755" y="260946"/>
                  </a:lnTo>
                  <a:lnTo>
                    <a:pt x="109105" y="260946"/>
                  </a:lnTo>
                  <a:lnTo>
                    <a:pt x="114185" y="255739"/>
                  </a:lnTo>
                  <a:lnTo>
                    <a:pt x="114185" y="249580"/>
                  </a:lnTo>
                </a:path>
                <a:path w="114300" h="260985">
                  <a:moveTo>
                    <a:pt x="22593" y="11239"/>
                  </a:moveTo>
                  <a:lnTo>
                    <a:pt x="22593" y="5105"/>
                  </a:lnTo>
                  <a:lnTo>
                    <a:pt x="17513" y="0"/>
                  </a:lnTo>
                  <a:lnTo>
                    <a:pt x="11175" y="0"/>
                  </a:lnTo>
                  <a:lnTo>
                    <a:pt x="5092" y="0"/>
                  </a:lnTo>
                  <a:lnTo>
                    <a:pt x="0" y="5105"/>
                  </a:lnTo>
                  <a:lnTo>
                    <a:pt x="0" y="11239"/>
                  </a:lnTo>
                  <a:lnTo>
                    <a:pt x="0" y="17360"/>
                  </a:lnTo>
                  <a:lnTo>
                    <a:pt x="5092" y="22593"/>
                  </a:lnTo>
                  <a:lnTo>
                    <a:pt x="11175" y="22593"/>
                  </a:lnTo>
                  <a:lnTo>
                    <a:pt x="17513" y="22593"/>
                  </a:lnTo>
                  <a:lnTo>
                    <a:pt x="22593" y="17360"/>
                  </a:lnTo>
                  <a:lnTo>
                    <a:pt x="22593" y="11239"/>
                  </a:lnTo>
                </a:path>
                <a:path w="114300" h="260985">
                  <a:moveTo>
                    <a:pt x="68148" y="11239"/>
                  </a:moveTo>
                  <a:lnTo>
                    <a:pt x="68148" y="5105"/>
                  </a:lnTo>
                  <a:lnTo>
                    <a:pt x="63080" y="0"/>
                  </a:lnTo>
                  <a:lnTo>
                    <a:pt x="56730" y="0"/>
                  </a:lnTo>
                  <a:lnTo>
                    <a:pt x="50660" y="0"/>
                  </a:lnTo>
                  <a:lnTo>
                    <a:pt x="45567" y="5105"/>
                  </a:lnTo>
                  <a:lnTo>
                    <a:pt x="45567" y="11239"/>
                  </a:lnTo>
                  <a:lnTo>
                    <a:pt x="45567" y="17360"/>
                  </a:lnTo>
                  <a:lnTo>
                    <a:pt x="50660" y="22593"/>
                  </a:lnTo>
                  <a:lnTo>
                    <a:pt x="56730" y="22593"/>
                  </a:lnTo>
                  <a:lnTo>
                    <a:pt x="63080" y="22593"/>
                  </a:lnTo>
                  <a:lnTo>
                    <a:pt x="68148" y="17360"/>
                  </a:lnTo>
                  <a:lnTo>
                    <a:pt x="68148" y="11239"/>
                  </a:lnTo>
                </a:path>
                <a:path w="114300" h="260985">
                  <a:moveTo>
                    <a:pt x="114185" y="11239"/>
                  </a:moveTo>
                  <a:lnTo>
                    <a:pt x="114185" y="5105"/>
                  </a:lnTo>
                  <a:lnTo>
                    <a:pt x="109105" y="0"/>
                  </a:lnTo>
                  <a:lnTo>
                    <a:pt x="102755" y="0"/>
                  </a:lnTo>
                  <a:lnTo>
                    <a:pt x="96672" y="0"/>
                  </a:lnTo>
                  <a:lnTo>
                    <a:pt x="91592" y="5105"/>
                  </a:lnTo>
                  <a:lnTo>
                    <a:pt x="91592" y="11239"/>
                  </a:lnTo>
                  <a:lnTo>
                    <a:pt x="91592" y="17360"/>
                  </a:lnTo>
                  <a:lnTo>
                    <a:pt x="96672" y="22593"/>
                  </a:lnTo>
                  <a:lnTo>
                    <a:pt x="102755" y="22593"/>
                  </a:lnTo>
                  <a:lnTo>
                    <a:pt x="109105" y="22593"/>
                  </a:lnTo>
                  <a:lnTo>
                    <a:pt x="114185" y="17360"/>
                  </a:lnTo>
                  <a:lnTo>
                    <a:pt x="114185" y="1123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3" name="object 68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55145" y="4130509"/>
              <a:ext cx="304126" cy="320039"/>
            </a:xfrm>
            <a:prstGeom prst="rect">
              <a:avLst/>
            </a:prstGeom>
          </p:spPr>
        </p:pic>
        <p:pic>
          <p:nvPicPr>
            <p:cNvPr id="684" name="object 6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56841" y="4431074"/>
              <a:ext cx="300443" cy="142227"/>
            </a:xfrm>
            <a:prstGeom prst="rect">
              <a:avLst/>
            </a:prstGeom>
          </p:spPr>
        </p:pic>
      </p:grpSp>
      <p:grpSp>
        <p:nvGrpSpPr>
          <p:cNvPr id="685" name="object 685"/>
          <p:cNvGrpSpPr/>
          <p:nvPr/>
        </p:nvGrpSpPr>
        <p:grpSpPr>
          <a:xfrm>
            <a:off x="10859224" y="4130510"/>
            <a:ext cx="156845" cy="564515"/>
            <a:chOff x="5804623" y="4130509"/>
            <a:chExt cx="156845" cy="564515"/>
          </a:xfrm>
        </p:grpSpPr>
        <p:sp>
          <p:nvSpPr>
            <p:cNvPr id="686" name="object 686"/>
            <p:cNvSpPr/>
            <p:nvPr/>
          </p:nvSpPr>
          <p:spPr>
            <a:xfrm>
              <a:off x="5810186" y="4136072"/>
              <a:ext cx="145415" cy="283845"/>
            </a:xfrm>
            <a:custGeom>
              <a:avLst/>
              <a:gdLst/>
              <a:ahLst/>
              <a:cxnLst/>
              <a:rect l="l" t="t" r="r" b="b"/>
              <a:pathLst>
                <a:path w="145414" h="283845">
                  <a:moveTo>
                    <a:pt x="145173" y="0"/>
                  </a:moveTo>
                  <a:lnTo>
                    <a:pt x="0" y="0"/>
                  </a:lnTo>
                  <a:lnTo>
                    <a:pt x="0" y="283692"/>
                  </a:lnTo>
                  <a:lnTo>
                    <a:pt x="145173" y="283692"/>
                  </a:lnTo>
                  <a:lnTo>
                    <a:pt x="14517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5810186" y="4136072"/>
              <a:ext cx="145415" cy="283845"/>
            </a:xfrm>
            <a:custGeom>
              <a:avLst/>
              <a:gdLst/>
              <a:ahLst/>
              <a:cxnLst/>
              <a:rect l="l" t="t" r="r" b="b"/>
              <a:pathLst>
                <a:path w="145414" h="283845">
                  <a:moveTo>
                    <a:pt x="145173" y="283692"/>
                  </a:moveTo>
                  <a:lnTo>
                    <a:pt x="0" y="283692"/>
                  </a:lnTo>
                  <a:lnTo>
                    <a:pt x="0" y="0"/>
                  </a:lnTo>
                  <a:lnTo>
                    <a:pt x="145173" y="0"/>
                  </a:lnTo>
                  <a:lnTo>
                    <a:pt x="145173" y="283692"/>
                  </a:lnTo>
                  <a:close/>
                </a:path>
                <a:path w="145414" h="283845">
                  <a:moveTo>
                    <a:pt x="139" y="212521"/>
                  </a:moveTo>
                  <a:lnTo>
                    <a:pt x="145033" y="212521"/>
                  </a:lnTo>
                </a:path>
                <a:path w="145414" h="283845">
                  <a:moveTo>
                    <a:pt x="139" y="40779"/>
                  </a:moveTo>
                  <a:lnTo>
                    <a:pt x="145033" y="40779"/>
                  </a:lnTo>
                </a:path>
              </a:pathLst>
            </a:custGeom>
            <a:ln w="1112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5810897" y="4207484"/>
              <a:ext cx="144145" cy="14604"/>
            </a:xfrm>
            <a:custGeom>
              <a:avLst/>
              <a:gdLst/>
              <a:ahLst/>
              <a:cxnLst/>
              <a:rect l="l" t="t" r="r" b="b"/>
              <a:pathLst>
                <a:path w="144145" h="14604">
                  <a:moveTo>
                    <a:pt x="0" y="14554"/>
                  </a:moveTo>
                  <a:lnTo>
                    <a:pt x="143471" y="14554"/>
                  </a:lnTo>
                </a:path>
                <a:path w="144145" h="14604">
                  <a:moveTo>
                    <a:pt x="0" y="0"/>
                  </a:moveTo>
                  <a:lnTo>
                    <a:pt x="143764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5856528" y="4208703"/>
              <a:ext cx="50165" cy="13335"/>
            </a:xfrm>
            <a:custGeom>
              <a:avLst/>
              <a:gdLst/>
              <a:ahLst/>
              <a:cxnLst/>
              <a:rect l="l" t="t" r="r" b="b"/>
              <a:pathLst>
                <a:path w="50164" h="13335">
                  <a:moveTo>
                    <a:pt x="50076" y="0"/>
                  </a:moveTo>
                  <a:lnTo>
                    <a:pt x="0" y="0"/>
                  </a:lnTo>
                  <a:lnTo>
                    <a:pt x="0" y="13335"/>
                  </a:lnTo>
                  <a:lnTo>
                    <a:pt x="50076" y="13335"/>
                  </a:lnTo>
                  <a:lnTo>
                    <a:pt x="50076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5850940" y="4316895"/>
              <a:ext cx="64135" cy="22860"/>
            </a:xfrm>
            <a:custGeom>
              <a:avLst/>
              <a:gdLst/>
              <a:ahLst/>
              <a:cxnLst/>
              <a:rect l="l" t="t" r="r" b="b"/>
              <a:pathLst>
                <a:path w="64135" h="22860">
                  <a:moveTo>
                    <a:pt x="63677" y="0"/>
                  </a:moveTo>
                  <a:lnTo>
                    <a:pt x="0" y="0"/>
                  </a:lnTo>
                  <a:lnTo>
                    <a:pt x="0" y="22745"/>
                  </a:lnTo>
                  <a:lnTo>
                    <a:pt x="63677" y="22745"/>
                  </a:lnTo>
                  <a:lnTo>
                    <a:pt x="63677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5881039" y="4253496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5641" y="0"/>
                  </a:moveTo>
                  <a:lnTo>
                    <a:pt x="35621" y="2015"/>
                  </a:lnTo>
                  <a:lnTo>
                    <a:pt x="43772" y="7510"/>
                  </a:lnTo>
                  <a:lnTo>
                    <a:pt x="49267" y="15660"/>
                  </a:lnTo>
                  <a:lnTo>
                    <a:pt x="51282" y="25641"/>
                  </a:lnTo>
                  <a:lnTo>
                    <a:pt x="49267" y="35629"/>
                  </a:lnTo>
                  <a:lnTo>
                    <a:pt x="43772" y="43783"/>
                  </a:lnTo>
                  <a:lnTo>
                    <a:pt x="35621" y="49279"/>
                  </a:lnTo>
                  <a:lnTo>
                    <a:pt x="25641" y="51295"/>
                  </a:lnTo>
                  <a:lnTo>
                    <a:pt x="15655" y="49279"/>
                  </a:lnTo>
                  <a:lnTo>
                    <a:pt x="7505" y="43783"/>
                  </a:lnTo>
                  <a:lnTo>
                    <a:pt x="2013" y="35629"/>
                  </a:lnTo>
                  <a:lnTo>
                    <a:pt x="0" y="25641"/>
                  </a:lnTo>
                  <a:lnTo>
                    <a:pt x="2013" y="15660"/>
                  </a:lnTo>
                  <a:lnTo>
                    <a:pt x="7505" y="7510"/>
                  </a:lnTo>
                  <a:lnTo>
                    <a:pt x="15655" y="2015"/>
                  </a:lnTo>
                  <a:lnTo>
                    <a:pt x="25641" y="0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5864834" y="4270336"/>
              <a:ext cx="85090" cy="18415"/>
            </a:xfrm>
            <a:custGeom>
              <a:avLst/>
              <a:gdLst/>
              <a:ahLst/>
              <a:cxnLst/>
              <a:rect l="l" t="t" r="r" b="b"/>
              <a:pathLst>
                <a:path w="85089" h="18414">
                  <a:moveTo>
                    <a:pt x="48602" y="0"/>
                  </a:moveTo>
                  <a:lnTo>
                    <a:pt x="1460" y="5283"/>
                  </a:lnTo>
                  <a:lnTo>
                    <a:pt x="0" y="7073"/>
                  </a:lnTo>
                  <a:lnTo>
                    <a:pt x="0" y="11214"/>
                  </a:lnTo>
                  <a:lnTo>
                    <a:pt x="48602" y="18300"/>
                  </a:lnTo>
                  <a:lnTo>
                    <a:pt x="57271" y="18120"/>
                  </a:lnTo>
                  <a:lnTo>
                    <a:pt x="84823" y="14465"/>
                  </a:lnTo>
                  <a:lnTo>
                    <a:pt x="84823" y="382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5864834" y="4270336"/>
              <a:ext cx="85090" cy="18415"/>
            </a:xfrm>
            <a:custGeom>
              <a:avLst/>
              <a:gdLst/>
              <a:ahLst/>
              <a:cxnLst/>
              <a:rect l="l" t="t" r="r" b="b"/>
              <a:pathLst>
                <a:path w="85089" h="18414">
                  <a:moveTo>
                    <a:pt x="83121" y="15481"/>
                  </a:moveTo>
                  <a:lnTo>
                    <a:pt x="84086" y="15303"/>
                  </a:lnTo>
                  <a:lnTo>
                    <a:pt x="84823" y="14465"/>
                  </a:lnTo>
                  <a:lnTo>
                    <a:pt x="84823" y="13474"/>
                  </a:lnTo>
                  <a:lnTo>
                    <a:pt x="84823" y="4813"/>
                  </a:lnTo>
                  <a:lnTo>
                    <a:pt x="84823" y="3822"/>
                  </a:lnTo>
                  <a:lnTo>
                    <a:pt x="84086" y="2971"/>
                  </a:lnTo>
                  <a:lnTo>
                    <a:pt x="83121" y="2832"/>
                  </a:lnTo>
                  <a:lnTo>
                    <a:pt x="74543" y="1580"/>
                  </a:lnTo>
                  <a:lnTo>
                    <a:pt x="65924" y="696"/>
                  </a:lnTo>
                  <a:lnTo>
                    <a:pt x="57273" y="172"/>
                  </a:lnTo>
                  <a:lnTo>
                    <a:pt x="48602" y="0"/>
                  </a:lnTo>
                  <a:lnTo>
                    <a:pt x="37233" y="302"/>
                  </a:lnTo>
                  <a:lnTo>
                    <a:pt x="25906" y="1209"/>
                  </a:lnTo>
                  <a:lnTo>
                    <a:pt x="14643" y="2721"/>
                  </a:lnTo>
                  <a:lnTo>
                    <a:pt x="3467" y="4838"/>
                  </a:lnTo>
                  <a:lnTo>
                    <a:pt x="1460" y="5283"/>
                  </a:lnTo>
                  <a:lnTo>
                    <a:pt x="0" y="7073"/>
                  </a:lnTo>
                  <a:lnTo>
                    <a:pt x="0" y="9156"/>
                  </a:lnTo>
                  <a:lnTo>
                    <a:pt x="0" y="11214"/>
                  </a:lnTo>
                  <a:lnTo>
                    <a:pt x="1460" y="12992"/>
                  </a:lnTo>
                  <a:lnTo>
                    <a:pt x="3479" y="13449"/>
                  </a:lnTo>
                  <a:lnTo>
                    <a:pt x="14643" y="15568"/>
                  </a:lnTo>
                  <a:lnTo>
                    <a:pt x="25906" y="17084"/>
                  </a:lnTo>
                  <a:lnTo>
                    <a:pt x="37233" y="17996"/>
                  </a:lnTo>
                  <a:lnTo>
                    <a:pt x="48602" y="18300"/>
                  </a:lnTo>
                  <a:lnTo>
                    <a:pt x="57271" y="18120"/>
                  </a:lnTo>
                  <a:lnTo>
                    <a:pt x="65919" y="17586"/>
                  </a:lnTo>
                  <a:lnTo>
                    <a:pt x="74538" y="16704"/>
                  </a:lnTo>
                  <a:lnTo>
                    <a:pt x="83121" y="15481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5815901" y="4227156"/>
              <a:ext cx="52705" cy="6985"/>
            </a:xfrm>
            <a:custGeom>
              <a:avLst/>
              <a:gdLst/>
              <a:ahLst/>
              <a:cxnLst/>
              <a:rect l="l" t="t" r="r" b="b"/>
              <a:pathLst>
                <a:path w="52704" h="6985">
                  <a:moveTo>
                    <a:pt x="52222" y="6438"/>
                  </a:moveTo>
                  <a:lnTo>
                    <a:pt x="37858" y="6438"/>
                  </a:lnTo>
                  <a:lnTo>
                    <a:pt x="37858" y="0"/>
                  </a:lnTo>
                  <a:lnTo>
                    <a:pt x="52222" y="0"/>
                  </a:lnTo>
                  <a:lnTo>
                    <a:pt x="52222" y="6438"/>
                  </a:lnTo>
                  <a:close/>
                </a:path>
                <a:path w="52704" h="6985">
                  <a:moveTo>
                    <a:pt x="14376" y="6438"/>
                  </a:moveTo>
                  <a:lnTo>
                    <a:pt x="0" y="6438"/>
                  </a:lnTo>
                  <a:lnTo>
                    <a:pt x="0" y="0"/>
                  </a:lnTo>
                  <a:lnTo>
                    <a:pt x="14376" y="0"/>
                  </a:lnTo>
                  <a:lnTo>
                    <a:pt x="14376" y="6438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5830722" y="423077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93" y="11239"/>
                  </a:moveTo>
                  <a:lnTo>
                    <a:pt x="22593" y="5105"/>
                  </a:lnTo>
                  <a:lnTo>
                    <a:pt x="17513" y="0"/>
                  </a:lnTo>
                  <a:lnTo>
                    <a:pt x="11175" y="0"/>
                  </a:lnTo>
                  <a:lnTo>
                    <a:pt x="5079" y="0"/>
                  </a:lnTo>
                  <a:lnTo>
                    <a:pt x="0" y="5105"/>
                  </a:lnTo>
                  <a:lnTo>
                    <a:pt x="0" y="11239"/>
                  </a:lnTo>
                  <a:lnTo>
                    <a:pt x="0" y="17360"/>
                  </a:lnTo>
                  <a:lnTo>
                    <a:pt x="5079" y="22593"/>
                  </a:lnTo>
                  <a:lnTo>
                    <a:pt x="11175" y="22593"/>
                  </a:lnTo>
                  <a:lnTo>
                    <a:pt x="17513" y="22593"/>
                  </a:lnTo>
                  <a:lnTo>
                    <a:pt x="22593" y="17360"/>
                  </a:lnTo>
                  <a:lnTo>
                    <a:pt x="22593" y="1123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5831941" y="4262348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20" h="8254">
                  <a:moveTo>
                    <a:pt x="20129" y="7886"/>
                  </a:moveTo>
                  <a:lnTo>
                    <a:pt x="0" y="7886"/>
                  </a:lnTo>
                  <a:lnTo>
                    <a:pt x="0" y="0"/>
                  </a:lnTo>
                  <a:lnTo>
                    <a:pt x="20129" y="0"/>
                  </a:lnTo>
                  <a:lnTo>
                    <a:pt x="20129" y="7886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5825680" y="4146956"/>
              <a:ext cx="114300" cy="260985"/>
            </a:xfrm>
            <a:custGeom>
              <a:avLst/>
              <a:gdLst/>
              <a:ahLst/>
              <a:cxnLst/>
              <a:rect l="l" t="t" r="r" b="b"/>
              <a:pathLst>
                <a:path w="114300" h="260985">
                  <a:moveTo>
                    <a:pt x="22605" y="249605"/>
                  </a:moveTo>
                  <a:lnTo>
                    <a:pt x="22605" y="243484"/>
                  </a:lnTo>
                  <a:lnTo>
                    <a:pt x="17513" y="238378"/>
                  </a:lnTo>
                  <a:lnTo>
                    <a:pt x="11175" y="238378"/>
                  </a:lnTo>
                  <a:lnTo>
                    <a:pt x="5092" y="238378"/>
                  </a:lnTo>
                  <a:lnTo>
                    <a:pt x="0" y="243484"/>
                  </a:lnTo>
                  <a:lnTo>
                    <a:pt x="0" y="249605"/>
                  </a:lnTo>
                  <a:lnTo>
                    <a:pt x="0" y="255739"/>
                  </a:lnTo>
                  <a:lnTo>
                    <a:pt x="5092" y="260972"/>
                  </a:lnTo>
                  <a:lnTo>
                    <a:pt x="11175" y="260972"/>
                  </a:lnTo>
                  <a:lnTo>
                    <a:pt x="17513" y="260972"/>
                  </a:lnTo>
                  <a:lnTo>
                    <a:pt x="22605" y="255739"/>
                  </a:lnTo>
                  <a:lnTo>
                    <a:pt x="22605" y="249605"/>
                  </a:lnTo>
                </a:path>
                <a:path w="114300" h="260985">
                  <a:moveTo>
                    <a:pt x="68160" y="249605"/>
                  </a:moveTo>
                  <a:lnTo>
                    <a:pt x="68160" y="243484"/>
                  </a:lnTo>
                  <a:lnTo>
                    <a:pt x="63080" y="238378"/>
                  </a:lnTo>
                  <a:lnTo>
                    <a:pt x="56730" y="238378"/>
                  </a:lnTo>
                  <a:lnTo>
                    <a:pt x="50660" y="238378"/>
                  </a:lnTo>
                  <a:lnTo>
                    <a:pt x="45567" y="243484"/>
                  </a:lnTo>
                  <a:lnTo>
                    <a:pt x="45567" y="249605"/>
                  </a:lnTo>
                  <a:lnTo>
                    <a:pt x="45567" y="255739"/>
                  </a:lnTo>
                  <a:lnTo>
                    <a:pt x="50660" y="260972"/>
                  </a:lnTo>
                  <a:lnTo>
                    <a:pt x="56730" y="260972"/>
                  </a:lnTo>
                  <a:lnTo>
                    <a:pt x="63080" y="260972"/>
                  </a:lnTo>
                  <a:lnTo>
                    <a:pt x="68160" y="255739"/>
                  </a:lnTo>
                  <a:lnTo>
                    <a:pt x="68160" y="249605"/>
                  </a:lnTo>
                </a:path>
                <a:path w="114300" h="260985">
                  <a:moveTo>
                    <a:pt x="114172" y="249605"/>
                  </a:moveTo>
                  <a:lnTo>
                    <a:pt x="114172" y="243484"/>
                  </a:lnTo>
                  <a:lnTo>
                    <a:pt x="109105" y="238378"/>
                  </a:lnTo>
                  <a:lnTo>
                    <a:pt x="102755" y="238378"/>
                  </a:lnTo>
                  <a:lnTo>
                    <a:pt x="96672" y="238378"/>
                  </a:lnTo>
                  <a:lnTo>
                    <a:pt x="91592" y="243484"/>
                  </a:lnTo>
                  <a:lnTo>
                    <a:pt x="91592" y="249605"/>
                  </a:lnTo>
                  <a:lnTo>
                    <a:pt x="91592" y="255739"/>
                  </a:lnTo>
                  <a:lnTo>
                    <a:pt x="96672" y="260972"/>
                  </a:lnTo>
                  <a:lnTo>
                    <a:pt x="102755" y="260972"/>
                  </a:lnTo>
                  <a:lnTo>
                    <a:pt x="109105" y="260972"/>
                  </a:lnTo>
                  <a:lnTo>
                    <a:pt x="114172" y="255739"/>
                  </a:lnTo>
                  <a:lnTo>
                    <a:pt x="114172" y="249605"/>
                  </a:lnTo>
                </a:path>
                <a:path w="114300" h="260985">
                  <a:moveTo>
                    <a:pt x="22605" y="11239"/>
                  </a:moveTo>
                  <a:lnTo>
                    <a:pt x="22605" y="5118"/>
                  </a:lnTo>
                  <a:lnTo>
                    <a:pt x="17513" y="0"/>
                  </a:lnTo>
                  <a:lnTo>
                    <a:pt x="11175" y="0"/>
                  </a:lnTo>
                  <a:lnTo>
                    <a:pt x="5092" y="0"/>
                  </a:lnTo>
                  <a:lnTo>
                    <a:pt x="0" y="5118"/>
                  </a:lnTo>
                  <a:lnTo>
                    <a:pt x="0" y="11239"/>
                  </a:lnTo>
                  <a:lnTo>
                    <a:pt x="0" y="17360"/>
                  </a:lnTo>
                  <a:lnTo>
                    <a:pt x="5092" y="22593"/>
                  </a:lnTo>
                  <a:lnTo>
                    <a:pt x="11175" y="22593"/>
                  </a:lnTo>
                  <a:lnTo>
                    <a:pt x="17513" y="22593"/>
                  </a:lnTo>
                  <a:lnTo>
                    <a:pt x="22605" y="17360"/>
                  </a:lnTo>
                  <a:lnTo>
                    <a:pt x="22605" y="11239"/>
                  </a:lnTo>
                </a:path>
                <a:path w="114300" h="260985">
                  <a:moveTo>
                    <a:pt x="68160" y="11239"/>
                  </a:moveTo>
                  <a:lnTo>
                    <a:pt x="68160" y="5118"/>
                  </a:lnTo>
                  <a:lnTo>
                    <a:pt x="63080" y="0"/>
                  </a:lnTo>
                  <a:lnTo>
                    <a:pt x="56730" y="0"/>
                  </a:lnTo>
                  <a:lnTo>
                    <a:pt x="50660" y="0"/>
                  </a:lnTo>
                  <a:lnTo>
                    <a:pt x="45567" y="5118"/>
                  </a:lnTo>
                  <a:lnTo>
                    <a:pt x="45567" y="11239"/>
                  </a:lnTo>
                  <a:lnTo>
                    <a:pt x="45567" y="17360"/>
                  </a:lnTo>
                  <a:lnTo>
                    <a:pt x="50660" y="22593"/>
                  </a:lnTo>
                  <a:lnTo>
                    <a:pt x="56730" y="22593"/>
                  </a:lnTo>
                  <a:lnTo>
                    <a:pt x="63080" y="22593"/>
                  </a:lnTo>
                  <a:lnTo>
                    <a:pt x="68160" y="17360"/>
                  </a:lnTo>
                  <a:lnTo>
                    <a:pt x="68160" y="11239"/>
                  </a:lnTo>
                </a:path>
                <a:path w="114300" h="260985">
                  <a:moveTo>
                    <a:pt x="114172" y="11239"/>
                  </a:moveTo>
                  <a:lnTo>
                    <a:pt x="114172" y="5118"/>
                  </a:lnTo>
                  <a:lnTo>
                    <a:pt x="109105" y="0"/>
                  </a:lnTo>
                  <a:lnTo>
                    <a:pt x="102755" y="0"/>
                  </a:lnTo>
                  <a:lnTo>
                    <a:pt x="96672" y="0"/>
                  </a:lnTo>
                  <a:lnTo>
                    <a:pt x="91592" y="5118"/>
                  </a:lnTo>
                  <a:lnTo>
                    <a:pt x="91592" y="11239"/>
                  </a:lnTo>
                  <a:lnTo>
                    <a:pt x="91592" y="17360"/>
                  </a:lnTo>
                  <a:lnTo>
                    <a:pt x="96672" y="22593"/>
                  </a:lnTo>
                  <a:lnTo>
                    <a:pt x="102755" y="22593"/>
                  </a:lnTo>
                  <a:lnTo>
                    <a:pt x="109105" y="22593"/>
                  </a:lnTo>
                  <a:lnTo>
                    <a:pt x="114172" y="17360"/>
                  </a:lnTo>
                  <a:lnTo>
                    <a:pt x="114172" y="1123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5812231" y="4423435"/>
              <a:ext cx="141605" cy="266065"/>
            </a:xfrm>
            <a:custGeom>
              <a:avLst/>
              <a:gdLst/>
              <a:ahLst/>
              <a:cxnLst/>
              <a:rect l="l" t="t" r="r" b="b"/>
              <a:pathLst>
                <a:path w="141604" h="266064">
                  <a:moveTo>
                    <a:pt x="141439" y="0"/>
                  </a:moveTo>
                  <a:lnTo>
                    <a:pt x="0" y="0"/>
                  </a:lnTo>
                  <a:lnTo>
                    <a:pt x="0" y="266001"/>
                  </a:lnTo>
                  <a:lnTo>
                    <a:pt x="141439" y="266001"/>
                  </a:lnTo>
                  <a:lnTo>
                    <a:pt x="14143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5812231" y="4423435"/>
              <a:ext cx="141605" cy="266065"/>
            </a:xfrm>
            <a:custGeom>
              <a:avLst/>
              <a:gdLst/>
              <a:ahLst/>
              <a:cxnLst/>
              <a:rect l="l" t="t" r="r" b="b"/>
              <a:pathLst>
                <a:path w="141604" h="266064">
                  <a:moveTo>
                    <a:pt x="141439" y="266001"/>
                  </a:moveTo>
                  <a:lnTo>
                    <a:pt x="0" y="266001"/>
                  </a:lnTo>
                  <a:lnTo>
                    <a:pt x="0" y="0"/>
                  </a:lnTo>
                  <a:lnTo>
                    <a:pt x="141439" y="0"/>
                  </a:lnTo>
                  <a:lnTo>
                    <a:pt x="141439" y="266001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5855944" y="4471301"/>
              <a:ext cx="50165" cy="13335"/>
            </a:xfrm>
            <a:custGeom>
              <a:avLst/>
              <a:gdLst/>
              <a:ahLst/>
              <a:cxnLst/>
              <a:rect l="l" t="t" r="r" b="b"/>
              <a:pathLst>
                <a:path w="50164" h="13335">
                  <a:moveTo>
                    <a:pt x="49822" y="0"/>
                  </a:moveTo>
                  <a:lnTo>
                    <a:pt x="0" y="0"/>
                  </a:lnTo>
                  <a:lnTo>
                    <a:pt x="0" y="13271"/>
                  </a:lnTo>
                  <a:lnTo>
                    <a:pt x="49822" y="13271"/>
                  </a:lnTo>
                  <a:lnTo>
                    <a:pt x="4982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5871438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54" y="0"/>
                  </a:lnTo>
                  <a:lnTo>
                    <a:pt x="0" y="5232"/>
                  </a:lnTo>
                  <a:lnTo>
                    <a:pt x="0" y="17462"/>
                  </a:lnTo>
                  <a:lnTo>
                    <a:pt x="5054" y="22555"/>
                  </a:lnTo>
                  <a:lnTo>
                    <a:pt x="17475" y="22555"/>
                  </a:lnTo>
                  <a:lnTo>
                    <a:pt x="22529" y="17462"/>
                  </a:lnTo>
                  <a:lnTo>
                    <a:pt x="22529" y="11341"/>
                  </a:lnTo>
                  <a:lnTo>
                    <a:pt x="22529" y="5232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5871438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29" y="11341"/>
                  </a:moveTo>
                  <a:lnTo>
                    <a:pt x="22529" y="17462"/>
                  </a:lnTo>
                  <a:lnTo>
                    <a:pt x="17475" y="22555"/>
                  </a:lnTo>
                  <a:lnTo>
                    <a:pt x="11137" y="22555"/>
                  </a:lnTo>
                  <a:lnTo>
                    <a:pt x="5054" y="22555"/>
                  </a:lnTo>
                  <a:lnTo>
                    <a:pt x="0" y="17462"/>
                  </a:lnTo>
                  <a:lnTo>
                    <a:pt x="0" y="11341"/>
                  </a:lnTo>
                  <a:lnTo>
                    <a:pt x="0" y="5232"/>
                  </a:lnTo>
                  <a:lnTo>
                    <a:pt x="5054" y="0"/>
                  </a:lnTo>
                  <a:lnTo>
                    <a:pt x="11137" y="0"/>
                  </a:lnTo>
                  <a:lnTo>
                    <a:pt x="17475" y="0"/>
                  </a:lnTo>
                  <a:lnTo>
                    <a:pt x="22529" y="5232"/>
                  </a:lnTo>
                  <a:lnTo>
                    <a:pt x="22529" y="1134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5826137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79" y="0"/>
                  </a:lnTo>
                  <a:lnTo>
                    <a:pt x="0" y="5232"/>
                  </a:lnTo>
                  <a:lnTo>
                    <a:pt x="0" y="17462"/>
                  </a:lnTo>
                  <a:lnTo>
                    <a:pt x="5079" y="22555"/>
                  </a:lnTo>
                  <a:lnTo>
                    <a:pt x="17475" y="22555"/>
                  </a:lnTo>
                  <a:lnTo>
                    <a:pt x="22542" y="17462"/>
                  </a:lnTo>
                  <a:lnTo>
                    <a:pt x="22542" y="11341"/>
                  </a:lnTo>
                  <a:lnTo>
                    <a:pt x="22542" y="5232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5826137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42" y="11341"/>
                  </a:moveTo>
                  <a:lnTo>
                    <a:pt x="22542" y="17462"/>
                  </a:lnTo>
                  <a:lnTo>
                    <a:pt x="17475" y="22555"/>
                  </a:lnTo>
                  <a:lnTo>
                    <a:pt x="11137" y="22555"/>
                  </a:lnTo>
                  <a:lnTo>
                    <a:pt x="5079" y="22555"/>
                  </a:lnTo>
                  <a:lnTo>
                    <a:pt x="0" y="17462"/>
                  </a:lnTo>
                  <a:lnTo>
                    <a:pt x="0" y="11341"/>
                  </a:lnTo>
                  <a:lnTo>
                    <a:pt x="0" y="5232"/>
                  </a:lnTo>
                  <a:lnTo>
                    <a:pt x="5079" y="0"/>
                  </a:lnTo>
                  <a:lnTo>
                    <a:pt x="11137" y="0"/>
                  </a:lnTo>
                  <a:lnTo>
                    <a:pt x="17475" y="0"/>
                  </a:lnTo>
                  <a:lnTo>
                    <a:pt x="22542" y="5232"/>
                  </a:lnTo>
                  <a:lnTo>
                    <a:pt x="22542" y="1134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5916714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79" y="0"/>
                  </a:lnTo>
                  <a:lnTo>
                    <a:pt x="0" y="5232"/>
                  </a:lnTo>
                  <a:lnTo>
                    <a:pt x="0" y="17462"/>
                  </a:lnTo>
                  <a:lnTo>
                    <a:pt x="5079" y="22555"/>
                  </a:lnTo>
                  <a:lnTo>
                    <a:pt x="17475" y="22555"/>
                  </a:lnTo>
                  <a:lnTo>
                    <a:pt x="22542" y="17462"/>
                  </a:lnTo>
                  <a:lnTo>
                    <a:pt x="22542" y="11341"/>
                  </a:lnTo>
                  <a:lnTo>
                    <a:pt x="22542" y="5232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5916714" y="464860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42" y="11341"/>
                  </a:moveTo>
                  <a:lnTo>
                    <a:pt x="22542" y="17462"/>
                  </a:lnTo>
                  <a:lnTo>
                    <a:pt x="17475" y="22555"/>
                  </a:lnTo>
                  <a:lnTo>
                    <a:pt x="11137" y="22555"/>
                  </a:lnTo>
                  <a:lnTo>
                    <a:pt x="5079" y="22555"/>
                  </a:lnTo>
                  <a:lnTo>
                    <a:pt x="0" y="17462"/>
                  </a:lnTo>
                  <a:lnTo>
                    <a:pt x="0" y="11341"/>
                  </a:lnTo>
                  <a:lnTo>
                    <a:pt x="0" y="5232"/>
                  </a:lnTo>
                  <a:lnTo>
                    <a:pt x="5079" y="0"/>
                  </a:lnTo>
                  <a:lnTo>
                    <a:pt x="11137" y="0"/>
                  </a:lnTo>
                  <a:lnTo>
                    <a:pt x="17475" y="0"/>
                  </a:lnTo>
                  <a:lnTo>
                    <a:pt x="22542" y="5232"/>
                  </a:lnTo>
                  <a:lnTo>
                    <a:pt x="22542" y="1134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5812409" y="4644123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576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5871438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54" y="0"/>
                  </a:lnTo>
                  <a:lnTo>
                    <a:pt x="0" y="5105"/>
                  </a:lnTo>
                  <a:lnTo>
                    <a:pt x="0" y="17310"/>
                  </a:lnTo>
                  <a:lnTo>
                    <a:pt x="5054" y="22542"/>
                  </a:lnTo>
                  <a:lnTo>
                    <a:pt x="17475" y="22542"/>
                  </a:lnTo>
                  <a:lnTo>
                    <a:pt x="22529" y="17310"/>
                  </a:lnTo>
                  <a:lnTo>
                    <a:pt x="22529" y="11201"/>
                  </a:lnTo>
                  <a:lnTo>
                    <a:pt x="22529" y="5105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5871438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29" y="11201"/>
                  </a:moveTo>
                  <a:lnTo>
                    <a:pt x="22529" y="5105"/>
                  </a:lnTo>
                  <a:lnTo>
                    <a:pt x="17475" y="0"/>
                  </a:lnTo>
                  <a:lnTo>
                    <a:pt x="11137" y="0"/>
                  </a:lnTo>
                  <a:lnTo>
                    <a:pt x="5054" y="0"/>
                  </a:lnTo>
                  <a:lnTo>
                    <a:pt x="0" y="5105"/>
                  </a:lnTo>
                  <a:lnTo>
                    <a:pt x="0" y="11201"/>
                  </a:lnTo>
                  <a:lnTo>
                    <a:pt x="0" y="17310"/>
                  </a:lnTo>
                  <a:lnTo>
                    <a:pt x="5054" y="22542"/>
                  </a:lnTo>
                  <a:lnTo>
                    <a:pt x="11137" y="22542"/>
                  </a:lnTo>
                  <a:lnTo>
                    <a:pt x="17475" y="22542"/>
                  </a:lnTo>
                  <a:lnTo>
                    <a:pt x="22529" y="17310"/>
                  </a:lnTo>
                  <a:lnTo>
                    <a:pt x="22529" y="1120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5826137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79" y="0"/>
                  </a:lnTo>
                  <a:lnTo>
                    <a:pt x="0" y="5105"/>
                  </a:lnTo>
                  <a:lnTo>
                    <a:pt x="0" y="17310"/>
                  </a:lnTo>
                  <a:lnTo>
                    <a:pt x="5079" y="22542"/>
                  </a:lnTo>
                  <a:lnTo>
                    <a:pt x="17475" y="22542"/>
                  </a:lnTo>
                  <a:lnTo>
                    <a:pt x="22542" y="17310"/>
                  </a:lnTo>
                  <a:lnTo>
                    <a:pt x="22542" y="11201"/>
                  </a:lnTo>
                  <a:lnTo>
                    <a:pt x="22542" y="5105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5826137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42" y="11201"/>
                  </a:moveTo>
                  <a:lnTo>
                    <a:pt x="22542" y="5105"/>
                  </a:lnTo>
                  <a:lnTo>
                    <a:pt x="17475" y="0"/>
                  </a:lnTo>
                  <a:lnTo>
                    <a:pt x="11137" y="0"/>
                  </a:lnTo>
                  <a:lnTo>
                    <a:pt x="5079" y="0"/>
                  </a:lnTo>
                  <a:lnTo>
                    <a:pt x="0" y="5105"/>
                  </a:lnTo>
                  <a:lnTo>
                    <a:pt x="0" y="11201"/>
                  </a:lnTo>
                  <a:lnTo>
                    <a:pt x="0" y="17310"/>
                  </a:lnTo>
                  <a:lnTo>
                    <a:pt x="5079" y="22542"/>
                  </a:lnTo>
                  <a:lnTo>
                    <a:pt x="11137" y="22542"/>
                  </a:lnTo>
                  <a:lnTo>
                    <a:pt x="17475" y="22542"/>
                  </a:lnTo>
                  <a:lnTo>
                    <a:pt x="22542" y="17310"/>
                  </a:lnTo>
                  <a:lnTo>
                    <a:pt x="22542" y="1120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5916714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75" y="0"/>
                  </a:moveTo>
                  <a:lnTo>
                    <a:pt x="5079" y="0"/>
                  </a:lnTo>
                  <a:lnTo>
                    <a:pt x="0" y="5105"/>
                  </a:lnTo>
                  <a:lnTo>
                    <a:pt x="0" y="17310"/>
                  </a:lnTo>
                  <a:lnTo>
                    <a:pt x="5079" y="22542"/>
                  </a:lnTo>
                  <a:lnTo>
                    <a:pt x="17475" y="22542"/>
                  </a:lnTo>
                  <a:lnTo>
                    <a:pt x="22542" y="17310"/>
                  </a:lnTo>
                  <a:lnTo>
                    <a:pt x="22542" y="11201"/>
                  </a:lnTo>
                  <a:lnTo>
                    <a:pt x="22542" y="5105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5916714" y="4443628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542" y="11201"/>
                  </a:moveTo>
                  <a:lnTo>
                    <a:pt x="22542" y="5105"/>
                  </a:lnTo>
                  <a:lnTo>
                    <a:pt x="17475" y="0"/>
                  </a:lnTo>
                  <a:lnTo>
                    <a:pt x="11137" y="0"/>
                  </a:lnTo>
                  <a:lnTo>
                    <a:pt x="5079" y="0"/>
                  </a:lnTo>
                  <a:lnTo>
                    <a:pt x="0" y="5105"/>
                  </a:lnTo>
                  <a:lnTo>
                    <a:pt x="0" y="11201"/>
                  </a:lnTo>
                  <a:lnTo>
                    <a:pt x="0" y="17310"/>
                  </a:lnTo>
                  <a:lnTo>
                    <a:pt x="5079" y="22542"/>
                  </a:lnTo>
                  <a:lnTo>
                    <a:pt x="11137" y="22542"/>
                  </a:lnTo>
                  <a:lnTo>
                    <a:pt x="17475" y="22542"/>
                  </a:lnTo>
                  <a:lnTo>
                    <a:pt x="22542" y="17310"/>
                  </a:lnTo>
                  <a:lnTo>
                    <a:pt x="22542" y="1120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5812409" y="4470755"/>
              <a:ext cx="141605" cy="15240"/>
            </a:xfrm>
            <a:custGeom>
              <a:avLst/>
              <a:gdLst/>
              <a:ahLst/>
              <a:cxnLst/>
              <a:rect l="l" t="t" r="r" b="b"/>
              <a:pathLst>
                <a:path w="141604" h="15239">
                  <a:moveTo>
                    <a:pt x="0" y="0"/>
                  </a:moveTo>
                  <a:lnTo>
                    <a:pt x="140576" y="0"/>
                  </a:lnTo>
                </a:path>
                <a:path w="141604" h="15239">
                  <a:moveTo>
                    <a:pt x="76" y="15189"/>
                  </a:moveTo>
                  <a:lnTo>
                    <a:pt x="141452" y="15189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5812231" y="4628934"/>
              <a:ext cx="141605" cy="0"/>
            </a:xfrm>
            <a:custGeom>
              <a:avLst/>
              <a:gdLst/>
              <a:ahLst/>
              <a:cxnLst/>
              <a:rect l="l" t="t" r="r" b="b"/>
              <a:pathLst>
                <a:path w="141604">
                  <a:moveTo>
                    <a:pt x="0" y="0"/>
                  </a:moveTo>
                  <a:lnTo>
                    <a:pt x="141439" y="0"/>
                  </a:lnTo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5917844" y="4470755"/>
              <a:ext cx="36195" cy="173355"/>
            </a:xfrm>
            <a:custGeom>
              <a:avLst/>
              <a:gdLst/>
              <a:ahLst/>
              <a:cxnLst/>
              <a:rect l="l" t="t" r="r" b="b"/>
              <a:pathLst>
                <a:path w="36195" h="173354">
                  <a:moveTo>
                    <a:pt x="0" y="0"/>
                  </a:moveTo>
                  <a:lnTo>
                    <a:pt x="76" y="49491"/>
                  </a:lnTo>
                  <a:lnTo>
                    <a:pt x="14579" y="49491"/>
                  </a:lnTo>
                  <a:lnTo>
                    <a:pt x="14579" y="61937"/>
                  </a:lnTo>
                  <a:lnTo>
                    <a:pt x="24345" y="61937"/>
                  </a:lnTo>
                  <a:lnTo>
                    <a:pt x="24345" y="49491"/>
                  </a:lnTo>
                  <a:lnTo>
                    <a:pt x="36017" y="49491"/>
                  </a:lnTo>
                </a:path>
                <a:path w="36195" h="173354">
                  <a:moveTo>
                    <a:pt x="0" y="173215"/>
                  </a:moveTo>
                  <a:lnTo>
                    <a:pt x="76" y="123723"/>
                  </a:lnTo>
                  <a:lnTo>
                    <a:pt x="14579" y="123723"/>
                  </a:lnTo>
                  <a:lnTo>
                    <a:pt x="14579" y="111277"/>
                  </a:lnTo>
                  <a:lnTo>
                    <a:pt x="24345" y="111277"/>
                  </a:lnTo>
                  <a:lnTo>
                    <a:pt x="24345" y="123723"/>
                  </a:lnTo>
                  <a:lnTo>
                    <a:pt x="36017" y="123723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5813361" y="4499883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1630" y="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5819190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44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205"/>
                  </a:lnTo>
                  <a:lnTo>
                    <a:pt x="4749" y="21082"/>
                  </a:lnTo>
                  <a:lnTo>
                    <a:pt x="16344" y="21082"/>
                  </a:lnTo>
                  <a:lnTo>
                    <a:pt x="21082" y="16205"/>
                  </a:lnTo>
                  <a:lnTo>
                    <a:pt x="21082" y="10490"/>
                  </a:lnTo>
                  <a:lnTo>
                    <a:pt x="21082" y="4762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5819190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82" y="10490"/>
                  </a:moveTo>
                  <a:lnTo>
                    <a:pt x="21082" y="4762"/>
                  </a:lnTo>
                  <a:lnTo>
                    <a:pt x="16344" y="0"/>
                  </a:lnTo>
                  <a:lnTo>
                    <a:pt x="10426" y="0"/>
                  </a:lnTo>
                  <a:lnTo>
                    <a:pt x="4749" y="0"/>
                  </a:lnTo>
                  <a:lnTo>
                    <a:pt x="0" y="4762"/>
                  </a:lnTo>
                  <a:lnTo>
                    <a:pt x="0" y="10490"/>
                  </a:lnTo>
                  <a:lnTo>
                    <a:pt x="0" y="16205"/>
                  </a:lnTo>
                  <a:lnTo>
                    <a:pt x="4749" y="21082"/>
                  </a:lnTo>
                  <a:lnTo>
                    <a:pt x="10426" y="21082"/>
                  </a:lnTo>
                  <a:lnTo>
                    <a:pt x="16344" y="21082"/>
                  </a:lnTo>
                  <a:lnTo>
                    <a:pt x="21082" y="16205"/>
                  </a:lnTo>
                  <a:lnTo>
                    <a:pt x="21082" y="1049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5872594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32" y="0"/>
                  </a:moveTo>
                  <a:lnTo>
                    <a:pt x="4737" y="0"/>
                  </a:lnTo>
                  <a:lnTo>
                    <a:pt x="0" y="4762"/>
                  </a:lnTo>
                  <a:lnTo>
                    <a:pt x="0" y="16205"/>
                  </a:lnTo>
                  <a:lnTo>
                    <a:pt x="4737" y="21082"/>
                  </a:lnTo>
                  <a:lnTo>
                    <a:pt x="16332" y="21082"/>
                  </a:lnTo>
                  <a:lnTo>
                    <a:pt x="21069" y="16205"/>
                  </a:lnTo>
                  <a:lnTo>
                    <a:pt x="21069" y="10490"/>
                  </a:lnTo>
                  <a:lnTo>
                    <a:pt x="21069" y="4762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5872594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69" y="10490"/>
                  </a:moveTo>
                  <a:lnTo>
                    <a:pt x="21069" y="4762"/>
                  </a:lnTo>
                  <a:lnTo>
                    <a:pt x="16332" y="0"/>
                  </a:lnTo>
                  <a:lnTo>
                    <a:pt x="10413" y="0"/>
                  </a:lnTo>
                  <a:lnTo>
                    <a:pt x="4737" y="0"/>
                  </a:lnTo>
                  <a:lnTo>
                    <a:pt x="0" y="4762"/>
                  </a:lnTo>
                  <a:lnTo>
                    <a:pt x="0" y="10490"/>
                  </a:lnTo>
                  <a:lnTo>
                    <a:pt x="0" y="16205"/>
                  </a:lnTo>
                  <a:lnTo>
                    <a:pt x="4737" y="21082"/>
                  </a:lnTo>
                  <a:lnTo>
                    <a:pt x="10413" y="21082"/>
                  </a:lnTo>
                  <a:lnTo>
                    <a:pt x="16332" y="21082"/>
                  </a:lnTo>
                  <a:lnTo>
                    <a:pt x="21069" y="16205"/>
                  </a:lnTo>
                  <a:lnTo>
                    <a:pt x="21069" y="1049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5925477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32" y="0"/>
                  </a:moveTo>
                  <a:lnTo>
                    <a:pt x="4737" y="0"/>
                  </a:lnTo>
                  <a:lnTo>
                    <a:pt x="0" y="4762"/>
                  </a:lnTo>
                  <a:lnTo>
                    <a:pt x="0" y="16205"/>
                  </a:lnTo>
                  <a:lnTo>
                    <a:pt x="4737" y="21082"/>
                  </a:lnTo>
                  <a:lnTo>
                    <a:pt x="16332" y="21082"/>
                  </a:lnTo>
                  <a:lnTo>
                    <a:pt x="21069" y="16205"/>
                  </a:lnTo>
                  <a:lnTo>
                    <a:pt x="21069" y="10490"/>
                  </a:lnTo>
                  <a:lnTo>
                    <a:pt x="21069" y="4762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5925477" y="449040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69" y="10490"/>
                  </a:moveTo>
                  <a:lnTo>
                    <a:pt x="21069" y="4762"/>
                  </a:lnTo>
                  <a:lnTo>
                    <a:pt x="16332" y="0"/>
                  </a:lnTo>
                  <a:lnTo>
                    <a:pt x="10413" y="0"/>
                  </a:lnTo>
                  <a:lnTo>
                    <a:pt x="4737" y="0"/>
                  </a:lnTo>
                  <a:lnTo>
                    <a:pt x="0" y="4762"/>
                  </a:lnTo>
                  <a:lnTo>
                    <a:pt x="0" y="10490"/>
                  </a:lnTo>
                  <a:lnTo>
                    <a:pt x="0" y="16205"/>
                  </a:lnTo>
                  <a:lnTo>
                    <a:pt x="4737" y="21082"/>
                  </a:lnTo>
                  <a:lnTo>
                    <a:pt x="10413" y="21082"/>
                  </a:lnTo>
                  <a:lnTo>
                    <a:pt x="16332" y="21082"/>
                  </a:lnTo>
                  <a:lnTo>
                    <a:pt x="21069" y="16205"/>
                  </a:lnTo>
                  <a:lnTo>
                    <a:pt x="21069" y="1049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5819190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44" y="0"/>
                  </a:moveTo>
                  <a:lnTo>
                    <a:pt x="4749" y="0"/>
                  </a:lnTo>
                  <a:lnTo>
                    <a:pt x="0" y="4762"/>
                  </a:lnTo>
                  <a:lnTo>
                    <a:pt x="0" y="16192"/>
                  </a:lnTo>
                  <a:lnTo>
                    <a:pt x="4749" y="21056"/>
                  </a:lnTo>
                  <a:lnTo>
                    <a:pt x="16344" y="21056"/>
                  </a:lnTo>
                  <a:lnTo>
                    <a:pt x="21082" y="16192"/>
                  </a:lnTo>
                  <a:lnTo>
                    <a:pt x="21082" y="10464"/>
                  </a:lnTo>
                  <a:lnTo>
                    <a:pt x="21082" y="4762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5819190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82" y="10464"/>
                  </a:moveTo>
                  <a:lnTo>
                    <a:pt x="21082" y="4762"/>
                  </a:lnTo>
                  <a:lnTo>
                    <a:pt x="16344" y="0"/>
                  </a:lnTo>
                  <a:lnTo>
                    <a:pt x="10426" y="0"/>
                  </a:lnTo>
                  <a:lnTo>
                    <a:pt x="4749" y="0"/>
                  </a:lnTo>
                  <a:lnTo>
                    <a:pt x="0" y="4762"/>
                  </a:lnTo>
                  <a:lnTo>
                    <a:pt x="0" y="10464"/>
                  </a:lnTo>
                  <a:lnTo>
                    <a:pt x="0" y="16192"/>
                  </a:lnTo>
                  <a:lnTo>
                    <a:pt x="4749" y="21056"/>
                  </a:lnTo>
                  <a:lnTo>
                    <a:pt x="10426" y="21056"/>
                  </a:lnTo>
                  <a:lnTo>
                    <a:pt x="16344" y="21056"/>
                  </a:lnTo>
                  <a:lnTo>
                    <a:pt x="21082" y="16192"/>
                  </a:lnTo>
                  <a:lnTo>
                    <a:pt x="21082" y="1046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5872594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32" y="0"/>
                  </a:moveTo>
                  <a:lnTo>
                    <a:pt x="4737" y="0"/>
                  </a:lnTo>
                  <a:lnTo>
                    <a:pt x="0" y="4762"/>
                  </a:lnTo>
                  <a:lnTo>
                    <a:pt x="0" y="16192"/>
                  </a:lnTo>
                  <a:lnTo>
                    <a:pt x="4737" y="21056"/>
                  </a:lnTo>
                  <a:lnTo>
                    <a:pt x="16332" y="21056"/>
                  </a:lnTo>
                  <a:lnTo>
                    <a:pt x="21069" y="16192"/>
                  </a:lnTo>
                  <a:lnTo>
                    <a:pt x="21069" y="10464"/>
                  </a:lnTo>
                  <a:lnTo>
                    <a:pt x="21069" y="4762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5872594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69" y="10464"/>
                  </a:moveTo>
                  <a:lnTo>
                    <a:pt x="21069" y="4762"/>
                  </a:lnTo>
                  <a:lnTo>
                    <a:pt x="16332" y="0"/>
                  </a:lnTo>
                  <a:lnTo>
                    <a:pt x="10413" y="0"/>
                  </a:lnTo>
                  <a:lnTo>
                    <a:pt x="4737" y="0"/>
                  </a:lnTo>
                  <a:lnTo>
                    <a:pt x="0" y="4762"/>
                  </a:lnTo>
                  <a:lnTo>
                    <a:pt x="0" y="10464"/>
                  </a:lnTo>
                  <a:lnTo>
                    <a:pt x="0" y="16192"/>
                  </a:lnTo>
                  <a:lnTo>
                    <a:pt x="4737" y="21056"/>
                  </a:lnTo>
                  <a:lnTo>
                    <a:pt x="10413" y="21056"/>
                  </a:lnTo>
                  <a:lnTo>
                    <a:pt x="16332" y="21056"/>
                  </a:lnTo>
                  <a:lnTo>
                    <a:pt x="21069" y="16192"/>
                  </a:lnTo>
                  <a:lnTo>
                    <a:pt x="21069" y="1046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5925477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32" y="0"/>
                  </a:moveTo>
                  <a:lnTo>
                    <a:pt x="4737" y="0"/>
                  </a:lnTo>
                  <a:lnTo>
                    <a:pt x="0" y="4762"/>
                  </a:lnTo>
                  <a:lnTo>
                    <a:pt x="0" y="16192"/>
                  </a:lnTo>
                  <a:lnTo>
                    <a:pt x="4737" y="21056"/>
                  </a:lnTo>
                  <a:lnTo>
                    <a:pt x="16332" y="21056"/>
                  </a:lnTo>
                  <a:lnTo>
                    <a:pt x="21069" y="16192"/>
                  </a:lnTo>
                  <a:lnTo>
                    <a:pt x="21069" y="10464"/>
                  </a:lnTo>
                  <a:lnTo>
                    <a:pt x="21069" y="4762"/>
                  </a:lnTo>
                  <a:lnTo>
                    <a:pt x="163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5925477" y="4604880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21069" y="10464"/>
                  </a:moveTo>
                  <a:lnTo>
                    <a:pt x="21069" y="4762"/>
                  </a:lnTo>
                  <a:lnTo>
                    <a:pt x="16332" y="0"/>
                  </a:lnTo>
                  <a:lnTo>
                    <a:pt x="10413" y="0"/>
                  </a:lnTo>
                  <a:lnTo>
                    <a:pt x="4737" y="0"/>
                  </a:lnTo>
                  <a:lnTo>
                    <a:pt x="0" y="4762"/>
                  </a:lnTo>
                  <a:lnTo>
                    <a:pt x="0" y="10464"/>
                  </a:lnTo>
                  <a:lnTo>
                    <a:pt x="0" y="16192"/>
                  </a:lnTo>
                  <a:lnTo>
                    <a:pt x="4737" y="21056"/>
                  </a:lnTo>
                  <a:lnTo>
                    <a:pt x="10413" y="21056"/>
                  </a:lnTo>
                  <a:lnTo>
                    <a:pt x="16332" y="21056"/>
                  </a:lnTo>
                  <a:lnTo>
                    <a:pt x="21069" y="16192"/>
                  </a:lnTo>
                  <a:lnTo>
                    <a:pt x="21069" y="1046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5810211" y="4500778"/>
              <a:ext cx="144780" cy="120014"/>
            </a:xfrm>
            <a:custGeom>
              <a:avLst/>
              <a:gdLst/>
              <a:ahLst/>
              <a:cxnLst/>
              <a:rect l="l" t="t" r="r" b="b"/>
              <a:pathLst>
                <a:path w="144779" h="120014">
                  <a:moveTo>
                    <a:pt x="144678" y="0"/>
                  </a:moveTo>
                  <a:lnTo>
                    <a:pt x="0" y="0"/>
                  </a:lnTo>
                  <a:lnTo>
                    <a:pt x="0" y="119976"/>
                  </a:lnTo>
                  <a:lnTo>
                    <a:pt x="144678" y="119976"/>
                  </a:lnTo>
                  <a:lnTo>
                    <a:pt x="14467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5810211" y="4500778"/>
              <a:ext cx="144780" cy="120014"/>
            </a:xfrm>
            <a:custGeom>
              <a:avLst/>
              <a:gdLst/>
              <a:ahLst/>
              <a:cxnLst/>
              <a:rect l="l" t="t" r="r" b="b"/>
              <a:pathLst>
                <a:path w="144779" h="120014">
                  <a:moveTo>
                    <a:pt x="144678" y="0"/>
                  </a:moveTo>
                  <a:lnTo>
                    <a:pt x="0" y="0"/>
                  </a:lnTo>
                  <a:lnTo>
                    <a:pt x="0" y="119976"/>
                  </a:lnTo>
                  <a:lnTo>
                    <a:pt x="144678" y="119976"/>
                  </a:lnTo>
                  <a:lnTo>
                    <a:pt x="144678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5815838" y="4505413"/>
              <a:ext cx="62865" cy="22860"/>
            </a:xfrm>
            <a:custGeom>
              <a:avLst/>
              <a:gdLst/>
              <a:ahLst/>
              <a:cxnLst/>
              <a:rect l="l" t="t" r="r" b="b"/>
              <a:pathLst>
                <a:path w="62864" h="22860">
                  <a:moveTo>
                    <a:pt x="62280" y="0"/>
                  </a:moveTo>
                  <a:lnTo>
                    <a:pt x="0" y="0"/>
                  </a:lnTo>
                  <a:lnTo>
                    <a:pt x="0" y="22351"/>
                  </a:lnTo>
                  <a:lnTo>
                    <a:pt x="62280" y="22351"/>
                  </a:lnTo>
                  <a:lnTo>
                    <a:pt x="62280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5928118" y="450833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1692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6929" y="6350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5928118" y="4508334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5" h="6350">
                  <a:moveTo>
                    <a:pt x="0" y="6350"/>
                  </a:moveTo>
                  <a:lnTo>
                    <a:pt x="16929" y="6350"/>
                  </a:lnTo>
                  <a:lnTo>
                    <a:pt x="16929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5870130" y="4533087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5">
                  <a:moveTo>
                    <a:pt x="12852" y="0"/>
                  </a:moveTo>
                  <a:lnTo>
                    <a:pt x="0" y="0"/>
                  </a:lnTo>
                  <a:lnTo>
                    <a:pt x="0" y="6375"/>
                  </a:lnTo>
                  <a:lnTo>
                    <a:pt x="12852" y="6375"/>
                  </a:lnTo>
                  <a:lnTo>
                    <a:pt x="1285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5870130" y="4533087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5" h="6985">
                  <a:moveTo>
                    <a:pt x="0" y="6375"/>
                  </a:moveTo>
                  <a:lnTo>
                    <a:pt x="12852" y="6375"/>
                  </a:lnTo>
                  <a:lnTo>
                    <a:pt x="12852" y="0"/>
                  </a:lnTo>
                  <a:lnTo>
                    <a:pt x="0" y="0"/>
                  </a:lnTo>
                  <a:lnTo>
                    <a:pt x="0" y="6375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5815482" y="4560227"/>
              <a:ext cx="5080" cy="8890"/>
            </a:xfrm>
            <a:custGeom>
              <a:avLst/>
              <a:gdLst/>
              <a:ahLst/>
              <a:cxnLst/>
              <a:rect l="l" t="t" r="r" b="b"/>
              <a:pathLst>
                <a:path w="5079" h="8889">
                  <a:moveTo>
                    <a:pt x="4711" y="0"/>
                  </a:moveTo>
                  <a:lnTo>
                    <a:pt x="0" y="0"/>
                  </a:lnTo>
                  <a:lnTo>
                    <a:pt x="0" y="8458"/>
                  </a:lnTo>
                  <a:lnTo>
                    <a:pt x="4711" y="8458"/>
                  </a:lnTo>
                  <a:lnTo>
                    <a:pt x="471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5815482" y="4560227"/>
              <a:ext cx="5080" cy="8890"/>
            </a:xfrm>
            <a:custGeom>
              <a:avLst/>
              <a:gdLst/>
              <a:ahLst/>
              <a:cxnLst/>
              <a:rect l="l" t="t" r="r" b="b"/>
              <a:pathLst>
                <a:path w="5079" h="8889">
                  <a:moveTo>
                    <a:pt x="4711" y="8458"/>
                  </a:moveTo>
                  <a:lnTo>
                    <a:pt x="4711" y="0"/>
                  </a:lnTo>
                  <a:lnTo>
                    <a:pt x="0" y="0"/>
                  </a:lnTo>
                  <a:lnTo>
                    <a:pt x="0" y="8458"/>
                  </a:lnTo>
                  <a:lnTo>
                    <a:pt x="4711" y="8458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5944501" y="4560227"/>
              <a:ext cx="5080" cy="8890"/>
            </a:xfrm>
            <a:custGeom>
              <a:avLst/>
              <a:gdLst/>
              <a:ahLst/>
              <a:cxnLst/>
              <a:rect l="l" t="t" r="r" b="b"/>
              <a:pathLst>
                <a:path w="5079" h="8889">
                  <a:moveTo>
                    <a:pt x="4711" y="0"/>
                  </a:moveTo>
                  <a:lnTo>
                    <a:pt x="0" y="0"/>
                  </a:lnTo>
                  <a:lnTo>
                    <a:pt x="0" y="8458"/>
                  </a:lnTo>
                  <a:lnTo>
                    <a:pt x="4711" y="8458"/>
                  </a:lnTo>
                  <a:lnTo>
                    <a:pt x="471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5944501" y="4560227"/>
              <a:ext cx="5080" cy="8890"/>
            </a:xfrm>
            <a:custGeom>
              <a:avLst/>
              <a:gdLst/>
              <a:ahLst/>
              <a:cxnLst/>
              <a:rect l="l" t="t" r="r" b="b"/>
              <a:pathLst>
                <a:path w="5079" h="8889">
                  <a:moveTo>
                    <a:pt x="4711" y="8458"/>
                  </a:moveTo>
                  <a:lnTo>
                    <a:pt x="4711" y="0"/>
                  </a:lnTo>
                  <a:lnTo>
                    <a:pt x="0" y="0"/>
                  </a:lnTo>
                  <a:lnTo>
                    <a:pt x="0" y="8458"/>
                  </a:lnTo>
                  <a:lnTo>
                    <a:pt x="4711" y="8458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5810173" y="4559757"/>
              <a:ext cx="144145" cy="14604"/>
            </a:xfrm>
            <a:custGeom>
              <a:avLst/>
              <a:gdLst/>
              <a:ahLst/>
              <a:cxnLst/>
              <a:rect l="l" t="t" r="r" b="b"/>
              <a:pathLst>
                <a:path w="144145" h="14604">
                  <a:moveTo>
                    <a:pt x="0" y="14566"/>
                  </a:moveTo>
                  <a:lnTo>
                    <a:pt x="143471" y="14566"/>
                  </a:lnTo>
                </a:path>
                <a:path w="144145" h="14604">
                  <a:moveTo>
                    <a:pt x="0" y="0"/>
                  </a:moveTo>
                  <a:lnTo>
                    <a:pt x="143764" y="0"/>
                  </a:lnTo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5855792" y="4560976"/>
              <a:ext cx="50165" cy="13970"/>
            </a:xfrm>
            <a:custGeom>
              <a:avLst/>
              <a:gdLst/>
              <a:ahLst/>
              <a:cxnLst/>
              <a:rect l="l" t="t" r="r" b="b"/>
              <a:pathLst>
                <a:path w="50164" h="13970">
                  <a:moveTo>
                    <a:pt x="50101" y="0"/>
                  </a:moveTo>
                  <a:lnTo>
                    <a:pt x="0" y="0"/>
                  </a:lnTo>
                  <a:lnTo>
                    <a:pt x="0" y="13347"/>
                  </a:lnTo>
                  <a:lnTo>
                    <a:pt x="50101" y="13347"/>
                  </a:lnTo>
                  <a:lnTo>
                    <a:pt x="50101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5817971" y="4522850"/>
              <a:ext cx="130175" cy="85090"/>
            </a:xfrm>
            <a:custGeom>
              <a:avLst/>
              <a:gdLst/>
              <a:ahLst/>
              <a:cxnLst/>
              <a:rect l="l" t="t" r="r" b="b"/>
              <a:pathLst>
                <a:path w="130175" h="85089">
                  <a:moveTo>
                    <a:pt x="165" y="52184"/>
                  </a:moveTo>
                  <a:lnTo>
                    <a:pt x="130009" y="52184"/>
                  </a:lnTo>
                  <a:lnTo>
                    <a:pt x="130009" y="62610"/>
                  </a:lnTo>
                  <a:lnTo>
                    <a:pt x="165" y="62610"/>
                  </a:lnTo>
                  <a:lnTo>
                    <a:pt x="165" y="52184"/>
                  </a:lnTo>
                  <a:close/>
                </a:path>
                <a:path w="130175" h="85089">
                  <a:moveTo>
                    <a:pt x="63182" y="52184"/>
                  </a:moveTo>
                  <a:lnTo>
                    <a:pt x="63182" y="62610"/>
                  </a:lnTo>
                </a:path>
                <a:path w="130175" h="85089">
                  <a:moveTo>
                    <a:pt x="41211" y="52184"/>
                  </a:moveTo>
                  <a:lnTo>
                    <a:pt x="41211" y="62610"/>
                  </a:lnTo>
                </a:path>
                <a:path w="130175" h="85089">
                  <a:moveTo>
                    <a:pt x="0" y="75920"/>
                  </a:moveTo>
                  <a:lnTo>
                    <a:pt x="0" y="80657"/>
                  </a:lnTo>
                  <a:lnTo>
                    <a:pt x="3924" y="84607"/>
                  </a:lnTo>
                  <a:lnTo>
                    <a:pt x="8750" y="84607"/>
                  </a:lnTo>
                  <a:lnTo>
                    <a:pt x="13474" y="84607"/>
                  </a:lnTo>
                  <a:lnTo>
                    <a:pt x="17411" y="80657"/>
                  </a:lnTo>
                  <a:lnTo>
                    <a:pt x="17411" y="75920"/>
                  </a:lnTo>
                  <a:lnTo>
                    <a:pt x="17411" y="71183"/>
                  </a:lnTo>
                  <a:lnTo>
                    <a:pt x="13474" y="67144"/>
                  </a:lnTo>
                  <a:lnTo>
                    <a:pt x="8750" y="67144"/>
                  </a:lnTo>
                  <a:lnTo>
                    <a:pt x="3924" y="67144"/>
                  </a:lnTo>
                  <a:lnTo>
                    <a:pt x="0" y="71183"/>
                  </a:lnTo>
                  <a:lnTo>
                    <a:pt x="0" y="75920"/>
                  </a:lnTo>
                </a:path>
                <a:path w="130175" h="85089">
                  <a:moveTo>
                    <a:pt x="90157" y="75920"/>
                  </a:moveTo>
                  <a:lnTo>
                    <a:pt x="90157" y="80657"/>
                  </a:lnTo>
                  <a:lnTo>
                    <a:pt x="94094" y="84607"/>
                  </a:lnTo>
                  <a:lnTo>
                    <a:pt x="98818" y="84607"/>
                  </a:lnTo>
                  <a:lnTo>
                    <a:pt x="103733" y="84607"/>
                  </a:lnTo>
                  <a:lnTo>
                    <a:pt x="107581" y="80657"/>
                  </a:lnTo>
                  <a:lnTo>
                    <a:pt x="107581" y="75920"/>
                  </a:lnTo>
                  <a:lnTo>
                    <a:pt x="107581" y="71183"/>
                  </a:lnTo>
                  <a:lnTo>
                    <a:pt x="103733" y="67144"/>
                  </a:lnTo>
                  <a:lnTo>
                    <a:pt x="98818" y="67144"/>
                  </a:lnTo>
                  <a:lnTo>
                    <a:pt x="94094" y="67144"/>
                  </a:lnTo>
                  <a:lnTo>
                    <a:pt x="90157" y="71183"/>
                  </a:lnTo>
                  <a:lnTo>
                    <a:pt x="90157" y="75920"/>
                  </a:lnTo>
                </a:path>
                <a:path w="130175" h="85089">
                  <a:moveTo>
                    <a:pt x="112763" y="75920"/>
                  </a:moveTo>
                  <a:lnTo>
                    <a:pt x="112763" y="80632"/>
                  </a:lnTo>
                  <a:lnTo>
                    <a:pt x="116662" y="84556"/>
                  </a:lnTo>
                  <a:lnTo>
                    <a:pt x="121564" y="84556"/>
                  </a:lnTo>
                  <a:lnTo>
                    <a:pt x="126250" y="84556"/>
                  </a:lnTo>
                  <a:lnTo>
                    <a:pt x="130174" y="80632"/>
                  </a:lnTo>
                  <a:lnTo>
                    <a:pt x="130174" y="75920"/>
                  </a:lnTo>
                  <a:lnTo>
                    <a:pt x="130174" y="71208"/>
                  </a:lnTo>
                  <a:lnTo>
                    <a:pt x="126250" y="67195"/>
                  </a:lnTo>
                  <a:lnTo>
                    <a:pt x="121564" y="67195"/>
                  </a:lnTo>
                  <a:lnTo>
                    <a:pt x="116662" y="67195"/>
                  </a:lnTo>
                  <a:lnTo>
                    <a:pt x="112763" y="71208"/>
                  </a:lnTo>
                  <a:lnTo>
                    <a:pt x="112763" y="75920"/>
                  </a:lnTo>
                </a:path>
                <a:path w="130175" h="85089">
                  <a:moveTo>
                    <a:pt x="22478" y="75920"/>
                  </a:moveTo>
                  <a:lnTo>
                    <a:pt x="22478" y="80683"/>
                  </a:lnTo>
                  <a:lnTo>
                    <a:pt x="26441" y="84658"/>
                  </a:lnTo>
                  <a:lnTo>
                    <a:pt x="31191" y="84658"/>
                  </a:lnTo>
                  <a:lnTo>
                    <a:pt x="36144" y="84658"/>
                  </a:lnTo>
                  <a:lnTo>
                    <a:pt x="39877" y="80683"/>
                  </a:lnTo>
                  <a:lnTo>
                    <a:pt x="39877" y="75920"/>
                  </a:lnTo>
                  <a:lnTo>
                    <a:pt x="39877" y="71158"/>
                  </a:lnTo>
                  <a:lnTo>
                    <a:pt x="36144" y="67094"/>
                  </a:lnTo>
                  <a:lnTo>
                    <a:pt x="31191" y="67094"/>
                  </a:lnTo>
                  <a:lnTo>
                    <a:pt x="26441" y="67094"/>
                  </a:lnTo>
                  <a:lnTo>
                    <a:pt x="22478" y="71158"/>
                  </a:lnTo>
                  <a:lnTo>
                    <a:pt x="22478" y="75920"/>
                  </a:lnTo>
                </a:path>
                <a:path w="130175" h="85089">
                  <a:moveTo>
                    <a:pt x="45186" y="75920"/>
                  </a:moveTo>
                  <a:lnTo>
                    <a:pt x="45186" y="80657"/>
                  </a:lnTo>
                  <a:lnTo>
                    <a:pt x="48933" y="84607"/>
                  </a:lnTo>
                  <a:lnTo>
                    <a:pt x="53847" y="84607"/>
                  </a:lnTo>
                  <a:lnTo>
                    <a:pt x="58661" y="84607"/>
                  </a:lnTo>
                  <a:lnTo>
                    <a:pt x="62610" y="80657"/>
                  </a:lnTo>
                  <a:lnTo>
                    <a:pt x="62610" y="75920"/>
                  </a:lnTo>
                  <a:lnTo>
                    <a:pt x="62610" y="71183"/>
                  </a:lnTo>
                  <a:lnTo>
                    <a:pt x="58661" y="67144"/>
                  </a:lnTo>
                  <a:lnTo>
                    <a:pt x="53847" y="67144"/>
                  </a:lnTo>
                  <a:lnTo>
                    <a:pt x="48933" y="67144"/>
                  </a:lnTo>
                  <a:lnTo>
                    <a:pt x="45186" y="71183"/>
                  </a:lnTo>
                  <a:lnTo>
                    <a:pt x="45186" y="75920"/>
                  </a:lnTo>
                </a:path>
                <a:path w="130175" h="85089">
                  <a:moveTo>
                    <a:pt x="67678" y="75920"/>
                  </a:moveTo>
                  <a:lnTo>
                    <a:pt x="67678" y="80683"/>
                  </a:lnTo>
                  <a:lnTo>
                    <a:pt x="71627" y="84658"/>
                  </a:lnTo>
                  <a:lnTo>
                    <a:pt x="76365" y="84658"/>
                  </a:lnTo>
                  <a:lnTo>
                    <a:pt x="81127" y="84658"/>
                  </a:lnTo>
                  <a:lnTo>
                    <a:pt x="85077" y="80683"/>
                  </a:lnTo>
                  <a:lnTo>
                    <a:pt x="85077" y="75920"/>
                  </a:lnTo>
                  <a:lnTo>
                    <a:pt x="85077" y="71158"/>
                  </a:lnTo>
                  <a:lnTo>
                    <a:pt x="81127" y="67094"/>
                  </a:lnTo>
                  <a:lnTo>
                    <a:pt x="76365" y="67094"/>
                  </a:lnTo>
                  <a:lnTo>
                    <a:pt x="71627" y="67094"/>
                  </a:lnTo>
                  <a:lnTo>
                    <a:pt x="67678" y="71158"/>
                  </a:lnTo>
                  <a:lnTo>
                    <a:pt x="67678" y="75920"/>
                  </a:lnTo>
                </a:path>
                <a:path w="130175" h="85089">
                  <a:moveTo>
                    <a:pt x="107302" y="8724"/>
                  </a:moveTo>
                  <a:lnTo>
                    <a:pt x="107302" y="13411"/>
                  </a:lnTo>
                  <a:lnTo>
                    <a:pt x="111213" y="17335"/>
                  </a:lnTo>
                  <a:lnTo>
                    <a:pt x="116090" y="17335"/>
                  </a:lnTo>
                  <a:lnTo>
                    <a:pt x="120789" y="17335"/>
                  </a:lnTo>
                  <a:lnTo>
                    <a:pt x="124688" y="13411"/>
                  </a:lnTo>
                  <a:lnTo>
                    <a:pt x="124688" y="8724"/>
                  </a:lnTo>
                  <a:lnTo>
                    <a:pt x="124688" y="4013"/>
                  </a:lnTo>
                  <a:lnTo>
                    <a:pt x="120789" y="0"/>
                  </a:lnTo>
                  <a:lnTo>
                    <a:pt x="116090" y="0"/>
                  </a:lnTo>
                  <a:lnTo>
                    <a:pt x="111213" y="0"/>
                  </a:lnTo>
                  <a:lnTo>
                    <a:pt x="107302" y="4013"/>
                  </a:lnTo>
                  <a:lnTo>
                    <a:pt x="107302" y="8724"/>
                  </a:lnTo>
                </a:path>
                <a:path w="130175" h="85089">
                  <a:moveTo>
                    <a:pt x="79616" y="6019"/>
                  </a:moveTo>
                  <a:lnTo>
                    <a:pt x="79616" y="9270"/>
                  </a:lnTo>
                  <a:lnTo>
                    <a:pt x="82308" y="11976"/>
                  </a:lnTo>
                  <a:lnTo>
                    <a:pt x="85699" y="11976"/>
                  </a:lnTo>
                  <a:lnTo>
                    <a:pt x="88938" y="11976"/>
                  </a:lnTo>
                  <a:lnTo>
                    <a:pt x="91630" y="9270"/>
                  </a:lnTo>
                  <a:lnTo>
                    <a:pt x="91630" y="6019"/>
                  </a:lnTo>
                  <a:lnTo>
                    <a:pt x="91630" y="2781"/>
                  </a:lnTo>
                  <a:lnTo>
                    <a:pt x="88938" y="0"/>
                  </a:lnTo>
                  <a:lnTo>
                    <a:pt x="85699" y="0"/>
                  </a:lnTo>
                  <a:lnTo>
                    <a:pt x="82308" y="0"/>
                  </a:lnTo>
                  <a:lnTo>
                    <a:pt x="79616" y="2781"/>
                  </a:lnTo>
                  <a:lnTo>
                    <a:pt x="79616" y="601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5816854" y="4531956"/>
              <a:ext cx="19685" cy="6985"/>
            </a:xfrm>
            <a:custGeom>
              <a:avLst/>
              <a:gdLst/>
              <a:ahLst/>
              <a:cxnLst/>
              <a:rect l="l" t="t" r="r" b="b"/>
              <a:pathLst>
                <a:path w="19685" h="6985">
                  <a:moveTo>
                    <a:pt x="6921" y="0"/>
                  </a:moveTo>
                  <a:lnTo>
                    <a:pt x="0" y="0"/>
                  </a:lnTo>
                  <a:lnTo>
                    <a:pt x="0" y="6921"/>
                  </a:lnTo>
                  <a:lnTo>
                    <a:pt x="6921" y="6921"/>
                  </a:lnTo>
                  <a:lnTo>
                    <a:pt x="6921" y="0"/>
                  </a:lnTo>
                  <a:close/>
                </a:path>
                <a:path w="19685" h="6985">
                  <a:moveTo>
                    <a:pt x="19126" y="0"/>
                  </a:moveTo>
                  <a:lnTo>
                    <a:pt x="12204" y="0"/>
                  </a:lnTo>
                  <a:lnTo>
                    <a:pt x="12204" y="6921"/>
                  </a:lnTo>
                  <a:lnTo>
                    <a:pt x="19126" y="6921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5" name="object 745"/>
          <p:cNvGrpSpPr/>
          <p:nvPr/>
        </p:nvGrpSpPr>
        <p:grpSpPr>
          <a:xfrm>
            <a:off x="11463281" y="4131443"/>
            <a:ext cx="84455" cy="415290"/>
            <a:chOff x="6408680" y="4131443"/>
            <a:chExt cx="84455" cy="415290"/>
          </a:xfrm>
        </p:grpSpPr>
        <p:sp>
          <p:nvSpPr>
            <p:cNvPr id="746" name="object 746"/>
            <p:cNvSpPr/>
            <p:nvPr/>
          </p:nvSpPr>
          <p:spPr>
            <a:xfrm>
              <a:off x="6413309" y="4136072"/>
              <a:ext cx="75565" cy="406400"/>
            </a:xfrm>
            <a:custGeom>
              <a:avLst/>
              <a:gdLst/>
              <a:ahLst/>
              <a:cxnLst/>
              <a:rect l="l" t="t" r="r" b="b"/>
              <a:pathLst>
                <a:path w="75564" h="406400">
                  <a:moveTo>
                    <a:pt x="75158" y="0"/>
                  </a:moveTo>
                  <a:lnTo>
                    <a:pt x="0" y="0"/>
                  </a:lnTo>
                  <a:lnTo>
                    <a:pt x="0" y="405853"/>
                  </a:lnTo>
                  <a:lnTo>
                    <a:pt x="75158" y="405853"/>
                  </a:lnTo>
                  <a:lnTo>
                    <a:pt x="7515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6413309" y="4136072"/>
              <a:ext cx="75565" cy="406400"/>
            </a:xfrm>
            <a:custGeom>
              <a:avLst/>
              <a:gdLst/>
              <a:ahLst/>
              <a:cxnLst/>
              <a:rect l="l" t="t" r="r" b="b"/>
              <a:pathLst>
                <a:path w="75564" h="406400">
                  <a:moveTo>
                    <a:pt x="75158" y="405853"/>
                  </a:moveTo>
                  <a:lnTo>
                    <a:pt x="0" y="405853"/>
                  </a:lnTo>
                  <a:lnTo>
                    <a:pt x="0" y="0"/>
                  </a:lnTo>
                  <a:lnTo>
                    <a:pt x="75158" y="0"/>
                  </a:lnTo>
                  <a:lnTo>
                    <a:pt x="75158" y="405853"/>
                  </a:lnTo>
                  <a:close/>
                </a:path>
              </a:pathLst>
            </a:custGeom>
            <a:ln w="925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8" name="object 7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11531" y="4144517"/>
              <a:ext cx="78930" cy="388823"/>
            </a:xfrm>
            <a:prstGeom prst="rect">
              <a:avLst/>
            </a:prstGeom>
          </p:spPr>
        </p:pic>
      </p:grpSp>
      <p:grpSp>
        <p:nvGrpSpPr>
          <p:cNvPr id="749" name="object 749"/>
          <p:cNvGrpSpPr/>
          <p:nvPr/>
        </p:nvGrpSpPr>
        <p:grpSpPr>
          <a:xfrm>
            <a:off x="5982963" y="2589981"/>
            <a:ext cx="5424170" cy="1889125"/>
            <a:chOff x="928363" y="2589980"/>
            <a:chExt cx="5424170" cy="1889125"/>
          </a:xfrm>
        </p:grpSpPr>
        <p:sp>
          <p:nvSpPr>
            <p:cNvPr id="750" name="object 750"/>
            <p:cNvSpPr/>
            <p:nvPr/>
          </p:nvSpPr>
          <p:spPr>
            <a:xfrm>
              <a:off x="935456" y="2711373"/>
              <a:ext cx="1766570" cy="1645920"/>
            </a:xfrm>
            <a:custGeom>
              <a:avLst/>
              <a:gdLst/>
              <a:ahLst/>
              <a:cxnLst/>
              <a:rect l="l" t="t" r="r" b="b"/>
              <a:pathLst>
                <a:path w="1766570" h="1645920">
                  <a:moveTo>
                    <a:pt x="1766316" y="0"/>
                  </a:moveTo>
                  <a:lnTo>
                    <a:pt x="0" y="0"/>
                  </a:lnTo>
                  <a:lnTo>
                    <a:pt x="0" y="1645907"/>
                  </a:lnTo>
                  <a:lnTo>
                    <a:pt x="1766316" y="1645907"/>
                  </a:lnTo>
                  <a:lnTo>
                    <a:pt x="176631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935456" y="2711373"/>
              <a:ext cx="1766570" cy="1645920"/>
            </a:xfrm>
            <a:custGeom>
              <a:avLst/>
              <a:gdLst/>
              <a:ahLst/>
              <a:cxnLst/>
              <a:rect l="l" t="t" r="r" b="b"/>
              <a:pathLst>
                <a:path w="1766570" h="1645920">
                  <a:moveTo>
                    <a:pt x="1766316" y="1645907"/>
                  </a:moveTo>
                  <a:lnTo>
                    <a:pt x="0" y="1645907"/>
                  </a:lnTo>
                  <a:lnTo>
                    <a:pt x="0" y="0"/>
                  </a:lnTo>
                  <a:lnTo>
                    <a:pt x="1766316" y="0"/>
                  </a:lnTo>
                  <a:lnTo>
                    <a:pt x="1766316" y="16459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1372577" y="2711373"/>
              <a:ext cx="328295" cy="274320"/>
            </a:xfrm>
            <a:custGeom>
              <a:avLst/>
              <a:gdLst/>
              <a:ahLst/>
              <a:cxnLst/>
              <a:rect l="l" t="t" r="r" b="b"/>
              <a:pathLst>
                <a:path w="328294" h="274319">
                  <a:moveTo>
                    <a:pt x="327672" y="0"/>
                  </a:moveTo>
                  <a:lnTo>
                    <a:pt x="0" y="0"/>
                  </a:lnTo>
                  <a:lnTo>
                    <a:pt x="0" y="274307"/>
                  </a:lnTo>
                  <a:lnTo>
                    <a:pt x="327672" y="274307"/>
                  </a:lnTo>
                  <a:lnTo>
                    <a:pt x="32767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1372590" y="271137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19">
                  <a:moveTo>
                    <a:pt x="327659" y="274307"/>
                  </a:moveTo>
                  <a:lnTo>
                    <a:pt x="0" y="274307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1372590" y="2984157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60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1372590" y="3260001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60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1372590" y="353433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59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1372590" y="3810165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60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1372590" y="4081449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59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1814550" y="271137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19">
                  <a:moveTo>
                    <a:pt x="327660" y="0"/>
                  </a:moveTo>
                  <a:lnTo>
                    <a:pt x="0" y="0"/>
                  </a:lnTo>
                  <a:lnTo>
                    <a:pt x="0" y="274307"/>
                  </a:lnTo>
                  <a:lnTo>
                    <a:pt x="327660" y="274307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1814550" y="271137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19">
                  <a:moveTo>
                    <a:pt x="327660" y="274307"/>
                  </a:moveTo>
                  <a:lnTo>
                    <a:pt x="0" y="274307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1814550" y="2984157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60" h="274954">
                  <a:moveTo>
                    <a:pt x="327660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1814550" y="3260001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60" h="274954">
                  <a:moveTo>
                    <a:pt x="327660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1814550" y="353433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60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1814550" y="3810165"/>
              <a:ext cx="327660" cy="549275"/>
            </a:xfrm>
            <a:custGeom>
              <a:avLst/>
              <a:gdLst/>
              <a:ahLst/>
              <a:cxnLst/>
              <a:rect l="l" t="t" r="r" b="b"/>
              <a:pathLst>
                <a:path w="327660" h="549275">
                  <a:moveTo>
                    <a:pt x="327660" y="0"/>
                  </a:moveTo>
                  <a:lnTo>
                    <a:pt x="0" y="0"/>
                  </a:lnTo>
                  <a:lnTo>
                    <a:pt x="0" y="548652"/>
                  </a:lnTo>
                  <a:lnTo>
                    <a:pt x="327660" y="548652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1814550" y="3810165"/>
              <a:ext cx="327660" cy="549275"/>
            </a:xfrm>
            <a:custGeom>
              <a:avLst/>
              <a:gdLst/>
              <a:ahLst/>
              <a:cxnLst/>
              <a:rect l="l" t="t" r="r" b="b"/>
              <a:pathLst>
                <a:path w="327660" h="549275">
                  <a:moveTo>
                    <a:pt x="327660" y="548652"/>
                  </a:moveTo>
                  <a:lnTo>
                    <a:pt x="0" y="548652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54865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2251951" y="2712897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19">
                  <a:moveTo>
                    <a:pt x="327660" y="274307"/>
                  </a:moveTo>
                  <a:lnTo>
                    <a:pt x="0" y="274307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2251951" y="2985681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60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2251951" y="3261537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60" y="274307"/>
                  </a:moveTo>
                  <a:lnTo>
                    <a:pt x="0" y="274307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2251951" y="3535845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60" h="274320">
                  <a:moveTo>
                    <a:pt x="327660" y="274319"/>
                  </a:moveTo>
                  <a:lnTo>
                    <a:pt x="0" y="274319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274319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2251951" y="3811701"/>
              <a:ext cx="327660" cy="548640"/>
            </a:xfrm>
            <a:custGeom>
              <a:avLst/>
              <a:gdLst/>
              <a:ahLst/>
              <a:cxnLst/>
              <a:rect l="l" t="t" r="r" b="b"/>
              <a:pathLst>
                <a:path w="327660" h="548639">
                  <a:moveTo>
                    <a:pt x="327660" y="0"/>
                  </a:moveTo>
                  <a:lnTo>
                    <a:pt x="0" y="0"/>
                  </a:lnTo>
                  <a:lnTo>
                    <a:pt x="0" y="548627"/>
                  </a:lnTo>
                  <a:lnTo>
                    <a:pt x="327660" y="548627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2251951" y="3811701"/>
              <a:ext cx="327660" cy="548640"/>
            </a:xfrm>
            <a:custGeom>
              <a:avLst/>
              <a:gdLst/>
              <a:ahLst/>
              <a:cxnLst/>
              <a:rect l="l" t="t" r="r" b="b"/>
              <a:pathLst>
                <a:path w="327660" h="548639">
                  <a:moveTo>
                    <a:pt x="327660" y="548627"/>
                  </a:moveTo>
                  <a:lnTo>
                    <a:pt x="0" y="548627"/>
                  </a:lnTo>
                  <a:lnTo>
                    <a:pt x="0" y="0"/>
                  </a:lnTo>
                  <a:lnTo>
                    <a:pt x="327660" y="0"/>
                  </a:lnTo>
                  <a:lnTo>
                    <a:pt x="327660" y="54862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933919" y="4357281"/>
              <a:ext cx="1768475" cy="116205"/>
            </a:xfrm>
            <a:custGeom>
              <a:avLst/>
              <a:gdLst/>
              <a:ahLst/>
              <a:cxnLst/>
              <a:rect l="l" t="t" r="r" b="b"/>
              <a:pathLst>
                <a:path w="1768475" h="116204">
                  <a:moveTo>
                    <a:pt x="1767852" y="0"/>
                  </a:moveTo>
                  <a:lnTo>
                    <a:pt x="0" y="0"/>
                  </a:lnTo>
                  <a:lnTo>
                    <a:pt x="0" y="115836"/>
                  </a:lnTo>
                  <a:lnTo>
                    <a:pt x="1767852" y="115836"/>
                  </a:lnTo>
                  <a:lnTo>
                    <a:pt x="176785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933919" y="4357281"/>
              <a:ext cx="1768475" cy="116205"/>
            </a:xfrm>
            <a:custGeom>
              <a:avLst/>
              <a:gdLst/>
              <a:ahLst/>
              <a:cxnLst/>
              <a:rect l="l" t="t" r="r" b="b"/>
              <a:pathLst>
                <a:path w="1768475" h="116204">
                  <a:moveTo>
                    <a:pt x="1767852" y="115836"/>
                  </a:moveTo>
                  <a:lnTo>
                    <a:pt x="0" y="115836"/>
                  </a:lnTo>
                  <a:lnTo>
                    <a:pt x="0" y="0"/>
                  </a:lnTo>
                  <a:lnTo>
                    <a:pt x="1767852" y="0"/>
                  </a:lnTo>
                  <a:lnTo>
                    <a:pt x="1767852" y="11583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933919" y="2595537"/>
              <a:ext cx="1768475" cy="116205"/>
            </a:xfrm>
            <a:custGeom>
              <a:avLst/>
              <a:gdLst/>
              <a:ahLst/>
              <a:cxnLst/>
              <a:rect l="l" t="t" r="r" b="b"/>
              <a:pathLst>
                <a:path w="1768475" h="116205">
                  <a:moveTo>
                    <a:pt x="1767852" y="0"/>
                  </a:moveTo>
                  <a:lnTo>
                    <a:pt x="0" y="0"/>
                  </a:lnTo>
                  <a:lnTo>
                    <a:pt x="0" y="115836"/>
                  </a:lnTo>
                  <a:lnTo>
                    <a:pt x="1767852" y="115836"/>
                  </a:lnTo>
                  <a:lnTo>
                    <a:pt x="176785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933919" y="2595537"/>
              <a:ext cx="1768475" cy="116205"/>
            </a:xfrm>
            <a:custGeom>
              <a:avLst/>
              <a:gdLst/>
              <a:ahLst/>
              <a:cxnLst/>
              <a:rect l="l" t="t" r="r" b="b"/>
              <a:pathLst>
                <a:path w="1768475" h="116205">
                  <a:moveTo>
                    <a:pt x="1767852" y="115836"/>
                  </a:moveTo>
                  <a:lnTo>
                    <a:pt x="0" y="115836"/>
                  </a:lnTo>
                  <a:lnTo>
                    <a:pt x="0" y="0"/>
                  </a:lnTo>
                  <a:lnTo>
                    <a:pt x="1767852" y="0"/>
                  </a:lnTo>
                  <a:lnTo>
                    <a:pt x="1767852" y="11583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6" name="object 7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4613" y="2774994"/>
              <a:ext cx="160972" cy="147980"/>
            </a:xfrm>
            <a:prstGeom prst="rect">
              <a:avLst/>
            </a:prstGeom>
          </p:spPr>
        </p:pic>
        <p:pic>
          <p:nvPicPr>
            <p:cNvPr id="777" name="object 7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01298" y="3330022"/>
              <a:ext cx="68605" cy="147104"/>
            </a:xfrm>
            <a:prstGeom prst="rect">
              <a:avLst/>
            </a:prstGeom>
          </p:spPr>
        </p:pic>
        <p:sp>
          <p:nvSpPr>
            <p:cNvPr id="778" name="object 778"/>
            <p:cNvSpPr/>
            <p:nvPr/>
          </p:nvSpPr>
          <p:spPr>
            <a:xfrm>
              <a:off x="1916811" y="3973156"/>
              <a:ext cx="118110" cy="250190"/>
            </a:xfrm>
            <a:custGeom>
              <a:avLst/>
              <a:gdLst/>
              <a:ahLst/>
              <a:cxnLst/>
              <a:rect l="l" t="t" r="r" b="b"/>
              <a:pathLst>
                <a:path w="118110" h="250189">
                  <a:moveTo>
                    <a:pt x="0" y="0"/>
                  </a:moveTo>
                  <a:lnTo>
                    <a:pt x="117538" y="0"/>
                  </a:lnTo>
                  <a:lnTo>
                    <a:pt x="117538" y="249605"/>
                  </a:lnTo>
                  <a:lnTo>
                    <a:pt x="0" y="249605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9" name="object 77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16811" y="3986466"/>
              <a:ext cx="117538" cy="182841"/>
            </a:xfrm>
            <a:prstGeom prst="rect">
              <a:avLst/>
            </a:prstGeom>
          </p:spPr>
        </p:pic>
        <p:sp>
          <p:nvSpPr>
            <p:cNvPr id="780" name="object 780"/>
            <p:cNvSpPr/>
            <p:nvPr/>
          </p:nvSpPr>
          <p:spPr>
            <a:xfrm>
              <a:off x="1450975" y="3872102"/>
              <a:ext cx="169545" cy="147320"/>
            </a:xfrm>
            <a:custGeom>
              <a:avLst/>
              <a:gdLst/>
              <a:ahLst/>
              <a:cxnLst/>
              <a:rect l="l" t="t" r="r" b="b"/>
              <a:pathLst>
                <a:path w="169544" h="147320">
                  <a:moveTo>
                    <a:pt x="0" y="146761"/>
                  </a:moveTo>
                  <a:lnTo>
                    <a:pt x="169202" y="146761"/>
                  </a:lnTo>
                  <a:lnTo>
                    <a:pt x="169202" y="0"/>
                  </a:lnTo>
                  <a:lnTo>
                    <a:pt x="0" y="0"/>
                  </a:lnTo>
                  <a:lnTo>
                    <a:pt x="0" y="146761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1490599" y="3945394"/>
              <a:ext cx="40005" cy="27940"/>
            </a:xfrm>
            <a:custGeom>
              <a:avLst/>
              <a:gdLst/>
              <a:ahLst/>
              <a:cxnLst/>
              <a:rect l="l" t="t" r="r" b="b"/>
              <a:pathLst>
                <a:path w="40005" h="27939">
                  <a:moveTo>
                    <a:pt x="15011" y="0"/>
                  </a:moveTo>
                  <a:lnTo>
                    <a:pt x="7937" y="0"/>
                  </a:lnTo>
                  <a:lnTo>
                    <a:pt x="7937" y="7048"/>
                  </a:lnTo>
                  <a:lnTo>
                    <a:pt x="15011" y="7048"/>
                  </a:lnTo>
                  <a:lnTo>
                    <a:pt x="15011" y="0"/>
                  </a:lnTo>
                  <a:close/>
                </a:path>
                <a:path w="40005" h="27939">
                  <a:moveTo>
                    <a:pt x="19596" y="20561"/>
                  </a:moveTo>
                  <a:lnTo>
                    <a:pt x="0" y="20561"/>
                  </a:lnTo>
                  <a:lnTo>
                    <a:pt x="0" y="27584"/>
                  </a:lnTo>
                  <a:lnTo>
                    <a:pt x="19596" y="27584"/>
                  </a:lnTo>
                  <a:lnTo>
                    <a:pt x="19596" y="20561"/>
                  </a:lnTo>
                  <a:close/>
                </a:path>
                <a:path w="40005" h="27939">
                  <a:moveTo>
                    <a:pt x="32004" y="0"/>
                  </a:moveTo>
                  <a:lnTo>
                    <a:pt x="24930" y="0"/>
                  </a:lnTo>
                  <a:lnTo>
                    <a:pt x="24930" y="7048"/>
                  </a:lnTo>
                  <a:lnTo>
                    <a:pt x="32004" y="7048"/>
                  </a:lnTo>
                  <a:lnTo>
                    <a:pt x="32004" y="0"/>
                  </a:lnTo>
                  <a:close/>
                </a:path>
                <a:path w="40005" h="27939">
                  <a:moveTo>
                    <a:pt x="39941" y="20561"/>
                  </a:moveTo>
                  <a:lnTo>
                    <a:pt x="20345" y="20561"/>
                  </a:lnTo>
                  <a:lnTo>
                    <a:pt x="20345" y="27584"/>
                  </a:lnTo>
                  <a:lnTo>
                    <a:pt x="39941" y="27584"/>
                  </a:lnTo>
                  <a:lnTo>
                    <a:pt x="39941" y="20561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1502702" y="3902138"/>
              <a:ext cx="15875" cy="4445"/>
            </a:xfrm>
            <a:custGeom>
              <a:avLst/>
              <a:gdLst/>
              <a:ahLst/>
              <a:cxnLst/>
              <a:rect l="l" t="t" r="r" b="b"/>
              <a:pathLst>
                <a:path w="15875" h="4445">
                  <a:moveTo>
                    <a:pt x="15747" y="0"/>
                  </a:moveTo>
                  <a:lnTo>
                    <a:pt x="0" y="0"/>
                  </a:lnTo>
                  <a:lnTo>
                    <a:pt x="0" y="4190"/>
                  </a:lnTo>
                  <a:lnTo>
                    <a:pt x="15747" y="4190"/>
                  </a:lnTo>
                  <a:lnTo>
                    <a:pt x="1574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1530794" y="3897096"/>
              <a:ext cx="89535" cy="55880"/>
            </a:xfrm>
            <a:custGeom>
              <a:avLst/>
              <a:gdLst/>
              <a:ahLst/>
              <a:cxnLst/>
              <a:rect l="l" t="t" r="r" b="b"/>
              <a:pathLst>
                <a:path w="89534" h="55879">
                  <a:moveTo>
                    <a:pt x="89382" y="55448"/>
                  </a:moveTo>
                  <a:lnTo>
                    <a:pt x="0" y="55448"/>
                  </a:lnTo>
                  <a:lnTo>
                    <a:pt x="0" y="0"/>
                  </a:lnTo>
                  <a:lnTo>
                    <a:pt x="89382" y="0"/>
                  </a:lnTo>
                  <a:lnTo>
                    <a:pt x="89382" y="55448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1450987" y="3897096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5" h="55879">
                  <a:moveTo>
                    <a:pt x="39611" y="0"/>
                  </a:moveTo>
                  <a:lnTo>
                    <a:pt x="0" y="0"/>
                  </a:lnTo>
                  <a:lnTo>
                    <a:pt x="0" y="55448"/>
                  </a:lnTo>
                  <a:lnTo>
                    <a:pt x="39611" y="55448"/>
                  </a:lnTo>
                  <a:lnTo>
                    <a:pt x="3961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1450975" y="3897096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5" h="55879">
                  <a:moveTo>
                    <a:pt x="39624" y="55448"/>
                  </a:moveTo>
                  <a:lnTo>
                    <a:pt x="0" y="55448"/>
                  </a:lnTo>
                  <a:lnTo>
                    <a:pt x="0" y="0"/>
                  </a:lnTo>
                  <a:lnTo>
                    <a:pt x="39624" y="0"/>
                  </a:lnTo>
                  <a:lnTo>
                    <a:pt x="39624" y="55448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1577174" y="3889184"/>
              <a:ext cx="36830" cy="113030"/>
            </a:xfrm>
            <a:custGeom>
              <a:avLst/>
              <a:gdLst/>
              <a:ahLst/>
              <a:cxnLst/>
              <a:rect l="l" t="t" r="r" b="b"/>
              <a:pathLst>
                <a:path w="36830" h="113029">
                  <a:moveTo>
                    <a:pt x="36830" y="113017"/>
                  </a:moveTo>
                  <a:lnTo>
                    <a:pt x="0" y="113017"/>
                  </a:lnTo>
                  <a:lnTo>
                    <a:pt x="0" y="0"/>
                  </a:lnTo>
                  <a:lnTo>
                    <a:pt x="36830" y="0"/>
                  </a:lnTo>
                  <a:lnTo>
                    <a:pt x="36830" y="113017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1494104" y="3911879"/>
              <a:ext cx="33020" cy="26034"/>
            </a:xfrm>
            <a:custGeom>
              <a:avLst/>
              <a:gdLst/>
              <a:ahLst/>
              <a:cxnLst/>
              <a:rect l="l" t="t" r="r" b="b"/>
              <a:pathLst>
                <a:path w="33019" h="26035">
                  <a:moveTo>
                    <a:pt x="32943" y="0"/>
                  </a:moveTo>
                  <a:lnTo>
                    <a:pt x="0" y="0"/>
                  </a:lnTo>
                  <a:lnTo>
                    <a:pt x="0" y="25882"/>
                  </a:lnTo>
                  <a:lnTo>
                    <a:pt x="32943" y="25882"/>
                  </a:lnTo>
                  <a:lnTo>
                    <a:pt x="3294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1450975" y="3872026"/>
              <a:ext cx="169545" cy="147320"/>
            </a:xfrm>
            <a:custGeom>
              <a:avLst/>
              <a:gdLst/>
              <a:ahLst/>
              <a:cxnLst/>
              <a:rect l="l" t="t" r="r" b="b"/>
              <a:pathLst>
                <a:path w="169544" h="147320">
                  <a:moveTo>
                    <a:pt x="5372" y="13436"/>
                  </a:moveTo>
                  <a:lnTo>
                    <a:pt x="2400" y="13436"/>
                  </a:lnTo>
                  <a:lnTo>
                    <a:pt x="2400" y="1854"/>
                  </a:lnTo>
                  <a:lnTo>
                    <a:pt x="5372" y="1854"/>
                  </a:lnTo>
                  <a:lnTo>
                    <a:pt x="5372" y="13436"/>
                  </a:lnTo>
                  <a:close/>
                </a:path>
                <a:path w="169544" h="147320">
                  <a:moveTo>
                    <a:pt x="11468" y="13436"/>
                  </a:moveTo>
                  <a:lnTo>
                    <a:pt x="8470" y="13436"/>
                  </a:lnTo>
                  <a:lnTo>
                    <a:pt x="8470" y="1854"/>
                  </a:lnTo>
                  <a:lnTo>
                    <a:pt x="11468" y="1854"/>
                  </a:lnTo>
                  <a:lnTo>
                    <a:pt x="11468" y="13436"/>
                  </a:lnTo>
                  <a:close/>
                </a:path>
                <a:path w="169544" h="147320">
                  <a:moveTo>
                    <a:pt x="111937" y="13436"/>
                  </a:moveTo>
                  <a:lnTo>
                    <a:pt x="108953" y="13436"/>
                  </a:lnTo>
                  <a:lnTo>
                    <a:pt x="108953" y="1854"/>
                  </a:lnTo>
                  <a:lnTo>
                    <a:pt x="111937" y="1854"/>
                  </a:lnTo>
                  <a:lnTo>
                    <a:pt x="111937" y="13436"/>
                  </a:lnTo>
                  <a:close/>
                </a:path>
                <a:path w="169544" h="147320">
                  <a:moveTo>
                    <a:pt x="117906" y="13436"/>
                  </a:moveTo>
                  <a:lnTo>
                    <a:pt x="114922" y="13436"/>
                  </a:lnTo>
                  <a:lnTo>
                    <a:pt x="114922" y="1854"/>
                  </a:lnTo>
                  <a:lnTo>
                    <a:pt x="117906" y="1854"/>
                  </a:lnTo>
                  <a:lnTo>
                    <a:pt x="117906" y="13436"/>
                  </a:lnTo>
                  <a:close/>
                </a:path>
                <a:path w="169544" h="147320">
                  <a:moveTo>
                    <a:pt x="123875" y="13436"/>
                  </a:moveTo>
                  <a:lnTo>
                    <a:pt x="120891" y="13436"/>
                  </a:lnTo>
                  <a:lnTo>
                    <a:pt x="120891" y="1854"/>
                  </a:lnTo>
                  <a:lnTo>
                    <a:pt x="123875" y="1854"/>
                  </a:lnTo>
                  <a:lnTo>
                    <a:pt x="123875" y="13436"/>
                  </a:lnTo>
                  <a:close/>
                </a:path>
                <a:path w="169544" h="147320">
                  <a:moveTo>
                    <a:pt x="129844" y="13436"/>
                  </a:moveTo>
                  <a:lnTo>
                    <a:pt x="126873" y="13436"/>
                  </a:lnTo>
                  <a:lnTo>
                    <a:pt x="126873" y="1854"/>
                  </a:lnTo>
                  <a:lnTo>
                    <a:pt x="129844" y="1854"/>
                  </a:lnTo>
                  <a:lnTo>
                    <a:pt x="129844" y="13436"/>
                  </a:lnTo>
                  <a:close/>
                </a:path>
                <a:path w="169544" h="147320">
                  <a:moveTo>
                    <a:pt x="135864" y="13436"/>
                  </a:moveTo>
                  <a:lnTo>
                    <a:pt x="132867" y="13436"/>
                  </a:lnTo>
                  <a:lnTo>
                    <a:pt x="132867" y="1854"/>
                  </a:lnTo>
                  <a:lnTo>
                    <a:pt x="135864" y="1854"/>
                  </a:lnTo>
                  <a:lnTo>
                    <a:pt x="135864" y="13436"/>
                  </a:lnTo>
                  <a:close/>
                </a:path>
                <a:path w="169544" h="147320">
                  <a:moveTo>
                    <a:pt x="141820" y="13436"/>
                  </a:moveTo>
                  <a:lnTo>
                    <a:pt x="138849" y="13436"/>
                  </a:lnTo>
                  <a:lnTo>
                    <a:pt x="138849" y="1854"/>
                  </a:lnTo>
                  <a:lnTo>
                    <a:pt x="141820" y="1854"/>
                  </a:lnTo>
                  <a:lnTo>
                    <a:pt x="141820" y="13436"/>
                  </a:lnTo>
                  <a:close/>
                </a:path>
                <a:path w="169544" h="147320">
                  <a:moveTo>
                    <a:pt x="147802" y="13436"/>
                  </a:moveTo>
                  <a:lnTo>
                    <a:pt x="144818" y="13436"/>
                  </a:lnTo>
                  <a:lnTo>
                    <a:pt x="144818" y="1854"/>
                  </a:lnTo>
                  <a:lnTo>
                    <a:pt x="147802" y="1854"/>
                  </a:lnTo>
                  <a:lnTo>
                    <a:pt x="147802" y="13436"/>
                  </a:lnTo>
                  <a:close/>
                </a:path>
                <a:path w="169544" h="147320">
                  <a:moveTo>
                    <a:pt x="153784" y="13436"/>
                  </a:moveTo>
                  <a:lnTo>
                    <a:pt x="150787" y="13436"/>
                  </a:lnTo>
                  <a:lnTo>
                    <a:pt x="150787" y="1854"/>
                  </a:lnTo>
                  <a:lnTo>
                    <a:pt x="153784" y="1854"/>
                  </a:lnTo>
                  <a:lnTo>
                    <a:pt x="153784" y="13436"/>
                  </a:lnTo>
                  <a:close/>
                </a:path>
                <a:path w="169544" h="147320">
                  <a:moveTo>
                    <a:pt x="159753" y="13436"/>
                  </a:moveTo>
                  <a:lnTo>
                    <a:pt x="156756" y="13436"/>
                  </a:lnTo>
                  <a:lnTo>
                    <a:pt x="156756" y="1854"/>
                  </a:lnTo>
                  <a:lnTo>
                    <a:pt x="159753" y="1854"/>
                  </a:lnTo>
                  <a:lnTo>
                    <a:pt x="159753" y="13436"/>
                  </a:lnTo>
                  <a:close/>
                </a:path>
                <a:path w="169544" h="147320">
                  <a:moveTo>
                    <a:pt x="165709" y="13436"/>
                  </a:moveTo>
                  <a:lnTo>
                    <a:pt x="162725" y="13436"/>
                  </a:lnTo>
                  <a:lnTo>
                    <a:pt x="162725" y="1854"/>
                  </a:lnTo>
                  <a:lnTo>
                    <a:pt x="165709" y="1854"/>
                  </a:lnTo>
                  <a:lnTo>
                    <a:pt x="165709" y="13436"/>
                  </a:lnTo>
                  <a:close/>
                </a:path>
                <a:path w="169544" h="147320">
                  <a:moveTo>
                    <a:pt x="59728" y="14998"/>
                  </a:moveTo>
                  <a:lnTo>
                    <a:pt x="14744" y="14998"/>
                  </a:lnTo>
                  <a:lnTo>
                    <a:pt x="14744" y="0"/>
                  </a:lnTo>
                  <a:lnTo>
                    <a:pt x="59728" y="0"/>
                  </a:lnTo>
                  <a:lnTo>
                    <a:pt x="59728" y="14998"/>
                  </a:lnTo>
                  <a:close/>
                </a:path>
                <a:path w="169544" h="147320">
                  <a:moveTo>
                    <a:pt x="104508" y="14998"/>
                  </a:moveTo>
                  <a:lnTo>
                    <a:pt x="59728" y="14998"/>
                  </a:lnTo>
                  <a:lnTo>
                    <a:pt x="59728" y="101"/>
                  </a:lnTo>
                  <a:lnTo>
                    <a:pt x="104508" y="101"/>
                  </a:lnTo>
                  <a:lnTo>
                    <a:pt x="104508" y="14998"/>
                  </a:lnTo>
                  <a:close/>
                </a:path>
                <a:path w="169544" h="147320">
                  <a:moveTo>
                    <a:pt x="21920" y="7581"/>
                  </a:moveTo>
                  <a:lnTo>
                    <a:pt x="21920" y="9118"/>
                  </a:lnTo>
                  <a:lnTo>
                    <a:pt x="20688" y="10363"/>
                  </a:lnTo>
                  <a:lnTo>
                    <a:pt x="19164" y="10363"/>
                  </a:lnTo>
                  <a:lnTo>
                    <a:pt x="17640" y="10363"/>
                  </a:lnTo>
                  <a:lnTo>
                    <a:pt x="16395" y="9118"/>
                  </a:lnTo>
                  <a:lnTo>
                    <a:pt x="16395" y="7581"/>
                  </a:lnTo>
                  <a:lnTo>
                    <a:pt x="16395" y="6070"/>
                  </a:lnTo>
                  <a:lnTo>
                    <a:pt x="17640" y="4838"/>
                  </a:lnTo>
                  <a:lnTo>
                    <a:pt x="19164" y="4838"/>
                  </a:lnTo>
                  <a:lnTo>
                    <a:pt x="20688" y="4838"/>
                  </a:lnTo>
                  <a:lnTo>
                    <a:pt x="21920" y="6070"/>
                  </a:lnTo>
                  <a:lnTo>
                    <a:pt x="21920" y="7581"/>
                  </a:lnTo>
                  <a:close/>
                </a:path>
                <a:path w="169544" h="147320">
                  <a:moveTo>
                    <a:pt x="29108" y="7581"/>
                  </a:moveTo>
                  <a:lnTo>
                    <a:pt x="29108" y="9118"/>
                  </a:lnTo>
                  <a:lnTo>
                    <a:pt x="27876" y="10363"/>
                  </a:lnTo>
                  <a:lnTo>
                    <a:pt x="26365" y="10363"/>
                  </a:lnTo>
                  <a:lnTo>
                    <a:pt x="24828" y="10363"/>
                  </a:lnTo>
                  <a:lnTo>
                    <a:pt x="23596" y="9118"/>
                  </a:lnTo>
                  <a:lnTo>
                    <a:pt x="23596" y="7581"/>
                  </a:lnTo>
                  <a:lnTo>
                    <a:pt x="23596" y="6070"/>
                  </a:lnTo>
                  <a:lnTo>
                    <a:pt x="24828" y="4838"/>
                  </a:lnTo>
                  <a:lnTo>
                    <a:pt x="26365" y="4838"/>
                  </a:lnTo>
                  <a:lnTo>
                    <a:pt x="27876" y="4838"/>
                  </a:lnTo>
                  <a:lnTo>
                    <a:pt x="29108" y="6070"/>
                  </a:lnTo>
                  <a:lnTo>
                    <a:pt x="29108" y="7581"/>
                  </a:lnTo>
                  <a:close/>
                </a:path>
                <a:path w="169544" h="147320">
                  <a:moveTo>
                    <a:pt x="36309" y="7581"/>
                  </a:moveTo>
                  <a:lnTo>
                    <a:pt x="36309" y="9118"/>
                  </a:lnTo>
                  <a:lnTo>
                    <a:pt x="35064" y="10363"/>
                  </a:lnTo>
                  <a:lnTo>
                    <a:pt x="33553" y="10363"/>
                  </a:lnTo>
                  <a:lnTo>
                    <a:pt x="32016" y="10363"/>
                  </a:lnTo>
                  <a:lnTo>
                    <a:pt x="30772" y="9118"/>
                  </a:lnTo>
                  <a:lnTo>
                    <a:pt x="30772" y="7581"/>
                  </a:lnTo>
                  <a:lnTo>
                    <a:pt x="30772" y="6070"/>
                  </a:lnTo>
                  <a:lnTo>
                    <a:pt x="32016" y="4838"/>
                  </a:lnTo>
                  <a:lnTo>
                    <a:pt x="33553" y="4838"/>
                  </a:lnTo>
                  <a:lnTo>
                    <a:pt x="35064" y="4838"/>
                  </a:lnTo>
                  <a:lnTo>
                    <a:pt x="36309" y="6070"/>
                  </a:lnTo>
                  <a:lnTo>
                    <a:pt x="36309" y="7581"/>
                  </a:lnTo>
                  <a:close/>
                </a:path>
                <a:path w="169544" h="147320">
                  <a:moveTo>
                    <a:pt x="43497" y="7581"/>
                  </a:moveTo>
                  <a:lnTo>
                    <a:pt x="43497" y="9118"/>
                  </a:lnTo>
                  <a:lnTo>
                    <a:pt x="42252" y="10363"/>
                  </a:lnTo>
                  <a:lnTo>
                    <a:pt x="40728" y="10363"/>
                  </a:lnTo>
                  <a:lnTo>
                    <a:pt x="39204" y="10363"/>
                  </a:lnTo>
                  <a:lnTo>
                    <a:pt x="37973" y="9118"/>
                  </a:lnTo>
                  <a:lnTo>
                    <a:pt x="37973" y="7581"/>
                  </a:lnTo>
                  <a:lnTo>
                    <a:pt x="37973" y="6070"/>
                  </a:lnTo>
                  <a:lnTo>
                    <a:pt x="39204" y="4838"/>
                  </a:lnTo>
                  <a:lnTo>
                    <a:pt x="40728" y="4838"/>
                  </a:lnTo>
                  <a:lnTo>
                    <a:pt x="42252" y="4838"/>
                  </a:lnTo>
                  <a:lnTo>
                    <a:pt x="43497" y="6070"/>
                  </a:lnTo>
                  <a:lnTo>
                    <a:pt x="43497" y="7581"/>
                  </a:lnTo>
                  <a:close/>
                </a:path>
                <a:path w="169544" h="147320">
                  <a:moveTo>
                    <a:pt x="50698" y="7581"/>
                  </a:moveTo>
                  <a:lnTo>
                    <a:pt x="50698" y="9118"/>
                  </a:lnTo>
                  <a:lnTo>
                    <a:pt x="49453" y="10363"/>
                  </a:lnTo>
                  <a:lnTo>
                    <a:pt x="47929" y="10363"/>
                  </a:lnTo>
                  <a:lnTo>
                    <a:pt x="46393" y="10363"/>
                  </a:lnTo>
                  <a:lnTo>
                    <a:pt x="45161" y="9118"/>
                  </a:lnTo>
                  <a:lnTo>
                    <a:pt x="45161" y="7581"/>
                  </a:lnTo>
                  <a:lnTo>
                    <a:pt x="45161" y="6070"/>
                  </a:lnTo>
                  <a:lnTo>
                    <a:pt x="46393" y="4838"/>
                  </a:lnTo>
                  <a:lnTo>
                    <a:pt x="47929" y="4838"/>
                  </a:lnTo>
                  <a:lnTo>
                    <a:pt x="49453" y="4838"/>
                  </a:lnTo>
                  <a:lnTo>
                    <a:pt x="50698" y="6070"/>
                  </a:lnTo>
                  <a:lnTo>
                    <a:pt x="50698" y="7581"/>
                  </a:lnTo>
                  <a:close/>
                </a:path>
                <a:path w="169544" h="147320">
                  <a:moveTo>
                    <a:pt x="57886" y="7581"/>
                  </a:moveTo>
                  <a:lnTo>
                    <a:pt x="57886" y="9118"/>
                  </a:lnTo>
                  <a:lnTo>
                    <a:pt x="56642" y="10363"/>
                  </a:lnTo>
                  <a:lnTo>
                    <a:pt x="55105" y="10363"/>
                  </a:lnTo>
                  <a:lnTo>
                    <a:pt x="53581" y="10363"/>
                  </a:lnTo>
                  <a:lnTo>
                    <a:pt x="52349" y="9118"/>
                  </a:lnTo>
                  <a:lnTo>
                    <a:pt x="52349" y="7581"/>
                  </a:lnTo>
                  <a:lnTo>
                    <a:pt x="52349" y="6070"/>
                  </a:lnTo>
                  <a:lnTo>
                    <a:pt x="53581" y="4838"/>
                  </a:lnTo>
                  <a:lnTo>
                    <a:pt x="55105" y="4838"/>
                  </a:lnTo>
                  <a:lnTo>
                    <a:pt x="56642" y="4838"/>
                  </a:lnTo>
                  <a:lnTo>
                    <a:pt x="57886" y="6070"/>
                  </a:lnTo>
                  <a:lnTo>
                    <a:pt x="57886" y="7581"/>
                  </a:lnTo>
                  <a:close/>
                </a:path>
                <a:path w="169544" h="147320">
                  <a:moveTo>
                    <a:pt x="66954" y="7581"/>
                  </a:moveTo>
                  <a:lnTo>
                    <a:pt x="66954" y="9118"/>
                  </a:lnTo>
                  <a:lnTo>
                    <a:pt x="65709" y="10363"/>
                  </a:lnTo>
                  <a:lnTo>
                    <a:pt x="64185" y="10363"/>
                  </a:lnTo>
                  <a:lnTo>
                    <a:pt x="62661" y="10363"/>
                  </a:lnTo>
                  <a:lnTo>
                    <a:pt x="61417" y="9118"/>
                  </a:lnTo>
                  <a:lnTo>
                    <a:pt x="61417" y="7581"/>
                  </a:lnTo>
                  <a:lnTo>
                    <a:pt x="61417" y="6070"/>
                  </a:lnTo>
                  <a:lnTo>
                    <a:pt x="62661" y="4838"/>
                  </a:lnTo>
                  <a:lnTo>
                    <a:pt x="64185" y="4838"/>
                  </a:lnTo>
                  <a:lnTo>
                    <a:pt x="65709" y="4838"/>
                  </a:lnTo>
                  <a:lnTo>
                    <a:pt x="66954" y="6070"/>
                  </a:lnTo>
                  <a:lnTo>
                    <a:pt x="66954" y="7581"/>
                  </a:lnTo>
                  <a:close/>
                </a:path>
                <a:path w="169544" h="147320">
                  <a:moveTo>
                    <a:pt x="74129" y="7581"/>
                  </a:moveTo>
                  <a:lnTo>
                    <a:pt x="74129" y="9118"/>
                  </a:lnTo>
                  <a:lnTo>
                    <a:pt x="72898" y="10363"/>
                  </a:lnTo>
                  <a:lnTo>
                    <a:pt x="71374" y="10363"/>
                  </a:lnTo>
                  <a:lnTo>
                    <a:pt x="69837" y="10363"/>
                  </a:lnTo>
                  <a:lnTo>
                    <a:pt x="68618" y="9118"/>
                  </a:lnTo>
                  <a:lnTo>
                    <a:pt x="68618" y="7581"/>
                  </a:lnTo>
                  <a:lnTo>
                    <a:pt x="68618" y="6070"/>
                  </a:lnTo>
                  <a:lnTo>
                    <a:pt x="69837" y="4838"/>
                  </a:lnTo>
                  <a:lnTo>
                    <a:pt x="71374" y="4838"/>
                  </a:lnTo>
                  <a:lnTo>
                    <a:pt x="72898" y="4838"/>
                  </a:lnTo>
                  <a:lnTo>
                    <a:pt x="74129" y="6070"/>
                  </a:lnTo>
                  <a:lnTo>
                    <a:pt x="74129" y="7581"/>
                  </a:lnTo>
                  <a:close/>
                </a:path>
                <a:path w="169544" h="147320">
                  <a:moveTo>
                    <a:pt x="81330" y="7581"/>
                  </a:moveTo>
                  <a:lnTo>
                    <a:pt x="81330" y="9118"/>
                  </a:lnTo>
                  <a:lnTo>
                    <a:pt x="80086" y="10363"/>
                  </a:lnTo>
                  <a:lnTo>
                    <a:pt x="78574" y="10363"/>
                  </a:lnTo>
                  <a:lnTo>
                    <a:pt x="77038" y="10363"/>
                  </a:lnTo>
                  <a:lnTo>
                    <a:pt x="75793" y="9118"/>
                  </a:lnTo>
                  <a:lnTo>
                    <a:pt x="75793" y="7581"/>
                  </a:lnTo>
                  <a:lnTo>
                    <a:pt x="75793" y="6070"/>
                  </a:lnTo>
                  <a:lnTo>
                    <a:pt x="77038" y="4838"/>
                  </a:lnTo>
                  <a:lnTo>
                    <a:pt x="78574" y="4838"/>
                  </a:lnTo>
                  <a:lnTo>
                    <a:pt x="80086" y="4838"/>
                  </a:lnTo>
                  <a:lnTo>
                    <a:pt x="81330" y="6070"/>
                  </a:lnTo>
                  <a:lnTo>
                    <a:pt x="81330" y="7581"/>
                  </a:lnTo>
                  <a:close/>
                </a:path>
                <a:path w="169544" h="147320">
                  <a:moveTo>
                    <a:pt x="88519" y="7581"/>
                  </a:moveTo>
                  <a:lnTo>
                    <a:pt x="88519" y="9118"/>
                  </a:lnTo>
                  <a:lnTo>
                    <a:pt x="87287" y="10363"/>
                  </a:lnTo>
                  <a:lnTo>
                    <a:pt x="85750" y="10363"/>
                  </a:lnTo>
                  <a:lnTo>
                    <a:pt x="84226" y="10363"/>
                  </a:lnTo>
                  <a:lnTo>
                    <a:pt x="82994" y="9118"/>
                  </a:lnTo>
                  <a:lnTo>
                    <a:pt x="82994" y="7581"/>
                  </a:lnTo>
                  <a:lnTo>
                    <a:pt x="82994" y="6070"/>
                  </a:lnTo>
                  <a:lnTo>
                    <a:pt x="84226" y="4838"/>
                  </a:lnTo>
                  <a:lnTo>
                    <a:pt x="85750" y="4838"/>
                  </a:lnTo>
                  <a:lnTo>
                    <a:pt x="87287" y="4838"/>
                  </a:lnTo>
                  <a:lnTo>
                    <a:pt x="88519" y="6070"/>
                  </a:lnTo>
                  <a:lnTo>
                    <a:pt x="88519" y="7581"/>
                  </a:lnTo>
                  <a:close/>
                </a:path>
                <a:path w="169544" h="147320">
                  <a:moveTo>
                    <a:pt x="95707" y="7581"/>
                  </a:moveTo>
                  <a:lnTo>
                    <a:pt x="95707" y="9118"/>
                  </a:lnTo>
                  <a:lnTo>
                    <a:pt x="94475" y="10363"/>
                  </a:lnTo>
                  <a:lnTo>
                    <a:pt x="92951" y="10363"/>
                  </a:lnTo>
                  <a:lnTo>
                    <a:pt x="91427" y="10363"/>
                  </a:lnTo>
                  <a:lnTo>
                    <a:pt x="90182" y="9118"/>
                  </a:lnTo>
                  <a:lnTo>
                    <a:pt x="90182" y="7581"/>
                  </a:lnTo>
                  <a:lnTo>
                    <a:pt x="90182" y="6070"/>
                  </a:lnTo>
                  <a:lnTo>
                    <a:pt x="91427" y="4838"/>
                  </a:lnTo>
                  <a:lnTo>
                    <a:pt x="92951" y="4838"/>
                  </a:lnTo>
                  <a:lnTo>
                    <a:pt x="94475" y="4838"/>
                  </a:lnTo>
                  <a:lnTo>
                    <a:pt x="95707" y="6070"/>
                  </a:lnTo>
                  <a:lnTo>
                    <a:pt x="95707" y="7581"/>
                  </a:lnTo>
                  <a:close/>
                </a:path>
                <a:path w="169544" h="147320">
                  <a:moveTo>
                    <a:pt x="102895" y="7581"/>
                  </a:moveTo>
                  <a:lnTo>
                    <a:pt x="102895" y="9118"/>
                  </a:lnTo>
                  <a:lnTo>
                    <a:pt x="101650" y="10363"/>
                  </a:lnTo>
                  <a:lnTo>
                    <a:pt x="100126" y="10363"/>
                  </a:lnTo>
                  <a:lnTo>
                    <a:pt x="98602" y="10363"/>
                  </a:lnTo>
                  <a:lnTo>
                    <a:pt x="97358" y="9118"/>
                  </a:lnTo>
                  <a:lnTo>
                    <a:pt x="97358" y="7581"/>
                  </a:lnTo>
                  <a:lnTo>
                    <a:pt x="97358" y="6070"/>
                  </a:lnTo>
                  <a:lnTo>
                    <a:pt x="98602" y="4838"/>
                  </a:lnTo>
                  <a:lnTo>
                    <a:pt x="100126" y="4838"/>
                  </a:lnTo>
                  <a:lnTo>
                    <a:pt x="101650" y="4838"/>
                  </a:lnTo>
                  <a:lnTo>
                    <a:pt x="102895" y="6070"/>
                  </a:lnTo>
                  <a:lnTo>
                    <a:pt x="102895" y="7581"/>
                  </a:lnTo>
                  <a:close/>
                </a:path>
                <a:path w="169544" h="147320">
                  <a:moveTo>
                    <a:pt x="0" y="14998"/>
                  </a:moveTo>
                  <a:lnTo>
                    <a:pt x="169202" y="14998"/>
                  </a:lnTo>
                </a:path>
                <a:path w="169544" h="147320">
                  <a:moveTo>
                    <a:pt x="5372" y="133476"/>
                  </a:moveTo>
                  <a:lnTo>
                    <a:pt x="2400" y="133476"/>
                  </a:lnTo>
                  <a:lnTo>
                    <a:pt x="2400" y="145084"/>
                  </a:lnTo>
                  <a:lnTo>
                    <a:pt x="5372" y="145084"/>
                  </a:lnTo>
                  <a:lnTo>
                    <a:pt x="5372" y="133476"/>
                  </a:lnTo>
                  <a:close/>
                </a:path>
                <a:path w="169544" h="147320">
                  <a:moveTo>
                    <a:pt x="11468" y="133476"/>
                  </a:moveTo>
                  <a:lnTo>
                    <a:pt x="8470" y="133476"/>
                  </a:lnTo>
                  <a:lnTo>
                    <a:pt x="8470" y="145084"/>
                  </a:lnTo>
                  <a:lnTo>
                    <a:pt x="11468" y="145084"/>
                  </a:lnTo>
                  <a:lnTo>
                    <a:pt x="11468" y="133476"/>
                  </a:lnTo>
                  <a:close/>
                </a:path>
                <a:path w="169544" h="147320">
                  <a:moveTo>
                    <a:pt x="111937" y="133476"/>
                  </a:moveTo>
                  <a:lnTo>
                    <a:pt x="108953" y="133476"/>
                  </a:lnTo>
                  <a:lnTo>
                    <a:pt x="108953" y="145084"/>
                  </a:lnTo>
                  <a:lnTo>
                    <a:pt x="111937" y="145084"/>
                  </a:lnTo>
                  <a:lnTo>
                    <a:pt x="111937" y="133476"/>
                  </a:lnTo>
                  <a:close/>
                </a:path>
                <a:path w="169544" h="147320">
                  <a:moveTo>
                    <a:pt x="117906" y="133476"/>
                  </a:moveTo>
                  <a:lnTo>
                    <a:pt x="114922" y="133476"/>
                  </a:lnTo>
                  <a:lnTo>
                    <a:pt x="114922" y="145084"/>
                  </a:lnTo>
                  <a:lnTo>
                    <a:pt x="117906" y="145084"/>
                  </a:lnTo>
                  <a:lnTo>
                    <a:pt x="117906" y="133476"/>
                  </a:lnTo>
                  <a:close/>
                </a:path>
                <a:path w="169544" h="147320">
                  <a:moveTo>
                    <a:pt x="123875" y="133476"/>
                  </a:moveTo>
                  <a:lnTo>
                    <a:pt x="120891" y="133476"/>
                  </a:lnTo>
                  <a:lnTo>
                    <a:pt x="120891" y="145084"/>
                  </a:lnTo>
                  <a:lnTo>
                    <a:pt x="123875" y="145084"/>
                  </a:lnTo>
                  <a:lnTo>
                    <a:pt x="123875" y="133476"/>
                  </a:lnTo>
                  <a:close/>
                </a:path>
                <a:path w="169544" h="147320">
                  <a:moveTo>
                    <a:pt x="129844" y="133476"/>
                  </a:moveTo>
                  <a:lnTo>
                    <a:pt x="126873" y="133476"/>
                  </a:lnTo>
                  <a:lnTo>
                    <a:pt x="126873" y="145084"/>
                  </a:lnTo>
                  <a:lnTo>
                    <a:pt x="129844" y="145084"/>
                  </a:lnTo>
                  <a:lnTo>
                    <a:pt x="129844" y="133476"/>
                  </a:lnTo>
                  <a:close/>
                </a:path>
                <a:path w="169544" h="147320">
                  <a:moveTo>
                    <a:pt x="135864" y="133476"/>
                  </a:moveTo>
                  <a:lnTo>
                    <a:pt x="132867" y="133476"/>
                  </a:lnTo>
                  <a:lnTo>
                    <a:pt x="132867" y="145084"/>
                  </a:lnTo>
                  <a:lnTo>
                    <a:pt x="135864" y="145084"/>
                  </a:lnTo>
                  <a:lnTo>
                    <a:pt x="135864" y="133476"/>
                  </a:lnTo>
                  <a:close/>
                </a:path>
                <a:path w="169544" h="147320">
                  <a:moveTo>
                    <a:pt x="141820" y="133476"/>
                  </a:moveTo>
                  <a:lnTo>
                    <a:pt x="138849" y="133476"/>
                  </a:lnTo>
                  <a:lnTo>
                    <a:pt x="138849" y="145084"/>
                  </a:lnTo>
                  <a:lnTo>
                    <a:pt x="141820" y="145084"/>
                  </a:lnTo>
                  <a:lnTo>
                    <a:pt x="141820" y="133476"/>
                  </a:lnTo>
                  <a:close/>
                </a:path>
                <a:path w="169544" h="147320">
                  <a:moveTo>
                    <a:pt x="147802" y="133476"/>
                  </a:moveTo>
                  <a:lnTo>
                    <a:pt x="144818" y="133476"/>
                  </a:lnTo>
                  <a:lnTo>
                    <a:pt x="144818" y="145084"/>
                  </a:lnTo>
                  <a:lnTo>
                    <a:pt x="147802" y="145084"/>
                  </a:lnTo>
                  <a:lnTo>
                    <a:pt x="147802" y="133476"/>
                  </a:lnTo>
                  <a:close/>
                </a:path>
                <a:path w="169544" h="147320">
                  <a:moveTo>
                    <a:pt x="153784" y="133476"/>
                  </a:moveTo>
                  <a:lnTo>
                    <a:pt x="150787" y="133476"/>
                  </a:lnTo>
                  <a:lnTo>
                    <a:pt x="150787" y="145084"/>
                  </a:lnTo>
                  <a:lnTo>
                    <a:pt x="153784" y="145084"/>
                  </a:lnTo>
                  <a:lnTo>
                    <a:pt x="153784" y="133476"/>
                  </a:lnTo>
                  <a:close/>
                </a:path>
                <a:path w="169544" h="147320">
                  <a:moveTo>
                    <a:pt x="159753" y="133476"/>
                  </a:moveTo>
                  <a:lnTo>
                    <a:pt x="156756" y="133476"/>
                  </a:lnTo>
                  <a:lnTo>
                    <a:pt x="156756" y="145084"/>
                  </a:lnTo>
                  <a:lnTo>
                    <a:pt x="159753" y="145084"/>
                  </a:lnTo>
                  <a:lnTo>
                    <a:pt x="159753" y="133476"/>
                  </a:lnTo>
                  <a:close/>
                </a:path>
                <a:path w="169544" h="147320">
                  <a:moveTo>
                    <a:pt x="165709" y="133476"/>
                  </a:moveTo>
                  <a:lnTo>
                    <a:pt x="162725" y="133476"/>
                  </a:lnTo>
                  <a:lnTo>
                    <a:pt x="162725" y="145084"/>
                  </a:lnTo>
                  <a:lnTo>
                    <a:pt x="165709" y="145084"/>
                  </a:lnTo>
                  <a:lnTo>
                    <a:pt x="165709" y="133476"/>
                  </a:lnTo>
                  <a:close/>
                </a:path>
                <a:path w="169544" h="147320">
                  <a:moveTo>
                    <a:pt x="59728" y="131902"/>
                  </a:moveTo>
                  <a:lnTo>
                    <a:pt x="14744" y="131902"/>
                  </a:lnTo>
                  <a:lnTo>
                    <a:pt x="14744" y="146913"/>
                  </a:lnTo>
                  <a:lnTo>
                    <a:pt x="59728" y="146913"/>
                  </a:lnTo>
                  <a:lnTo>
                    <a:pt x="59728" y="131902"/>
                  </a:lnTo>
                  <a:close/>
                </a:path>
                <a:path w="169544" h="147320">
                  <a:moveTo>
                    <a:pt x="104508" y="131902"/>
                  </a:moveTo>
                  <a:lnTo>
                    <a:pt x="59728" y="131902"/>
                  </a:lnTo>
                  <a:lnTo>
                    <a:pt x="59728" y="146837"/>
                  </a:lnTo>
                  <a:lnTo>
                    <a:pt x="104508" y="146837"/>
                  </a:lnTo>
                  <a:lnTo>
                    <a:pt x="104508" y="131902"/>
                  </a:lnTo>
                  <a:close/>
                </a:path>
                <a:path w="169544" h="147320">
                  <a:moveTo>
                    <a:pt x="21920" y="139318"/>
                  </a:moveTo>
                  <a:lnTo>
                    <a:pt x="21920" y="137807"/>
                  </a:lnTo>
                  <a:lnTo>
                    <a:pt x="20688" y="136575"/>
                  </a:lnTo>
                  <a:lnTo>
                    <a:pt x="19164" y="136575"/>
                  </a:lnTo>
                  <a:lnTo>
                    <a:pt x="17640" y="136575"/>
                  </a:lnTo>
                  <a:lnTo>
                    <a:pt x="16395" y="137807"/>
                  </a:lnTo>
                  <a:lnTo>
                    <a:pt x="16395" y="139318"/>
                  </a:lnTo>
                  <a:lnTo>
                    <a:pt x="16395" y="140868"/>
                  </a:lnTo>
                  <a:lnTo>
                    <a:pt x="17640" y="142100"/>
                  </a:lnTo>
                  <a:lnTo>
                    <a:pt x="19164" y="142100"/>
                  </a:lnTo>
                  <a:lnTo>
                    <a:pt x="20688" y="142100"/>
                  </a:lnTo>
                  <a:lnTo>
                    <a:pt x="21920" y="140868"/>
                  </a:lnTo>
                  <a:lnTo>
                    <a:pt x="21920" y="139318"/>
                  </a:lnTo>
                  <a:close/>
                </a:path>
                <a:path w="169544" h="147320">
                  <a:moveTo>
                    <a:pt x="29108" y="139318"/>
                  </a:moveTo>
                  <a:lnTo>
                    <a:pt x="29108" y="137807"/>
                  </a:lnTo>
                  <a:lnTo>
                    <a:pt x="27876" y="136575"/>
                  </a:lnTo>
                  <a:lnTo>
                    <a:pt x="26365" y="136575"/>
                  </a:lnTo>
                  <a:lnTo>
                    <a:pt x="24828" y="136575"/>
                  </a:lnTo>
                  <a:lnTo>
                    <a:pt x="23596" y="137807"/>
                  </a:lnTo>
                  <a:lnTo>
                    <a:pt x="23596" y="139318"/>
                  </a:lnTo>
                  <a:lnTo>
                    <a:pt x="23596" y="140868"/>
                  </a:lnTo>
                  <a:lnTo>
                    <a:pt x="24828" y="142100"/>
                  </a:lnTo>
                  <a:lnTo>
                    <a:pt x="26365" y="142100"/>
                  </a:lnTo>
                  <a:lnTo>
                    <a:pt x="27876" y="142100"/>
                  </a:lnTo>
                  <a:lnTo>
                    <a:pt x="29108" y="140868"/>
                  </a:lnTo>
                  <a:lnTo>
                    <a:pt x="29108" y="139318"/>
                  </a:lnTo>
                  <a:close/>
                </a:path>
                <a:path w="169544" h="147320">
                  <a:moveTo>
                    <a:pt x="36309" y="139318"/>
                  </a:moveTo>
                  <a:lnTo>
                    <a:pt x="36309" y="137807"/>
                  </a:lnTo>
                  <a:lnTo>
                    <a:pt x="35064" y="136575"/>
                  </a:lnTo>
                  <a:lnTo>
                    <a:pt x="33553" y="136575"/>
                  </a:lnTo>
                  <a:lnTo>
                    <a:pt x="32016" y="136575"/>
                  </a:lnTo>
                  <a:lnTo>
                    <a:pt x="30772" y="137807"/>
                  </a:lnTo>
                  <a:lnTo>
                    <a:pt x="30772" y="139318"/>
                  </a:lnTo>
                  <a:lnTo>
                    <a:pt x="30772" y="140868"/>
                  </a:lnTo>
                  <a:lnTo>
                    <a:pt x="32016" y="142100"/>
                  </a:lnTo>
                  <a:lnTo>
                    <a:pt x="33553" y="142100"/>
                  </a:lnTo>
                  <a:lnTo>
                    <a:pt x="35064" y="142100"/>
                  </a:lnTo>
                  <a:lnTo>
                    <a:pt x="36309" y="140868"/>
                  </a:lnTo>
                  <a:lnTo>
                    <a:pt x="36309" y="139318"/>
                  </a:lnTo>
                  <a:close/>
                </a:path>
                <a:path w="169544" h="147320">
                  <a:moveTo>
                    <a:pt x="43497" y="139318"/>
                  </a:moveTo>
                  <a:lnTo>
                    <a:pt x="43497" y="137807"/>
                  </a:lnTo>
                  <a:lnTo>
                    <a:pt x="42252" y="136575"/>
                  </a:lnTo>
                  <a:lnTo>
                    <a:pt x="40728" y="136575"/>
                  </a:lnTo>
                  <a:lnTo>
                    <a:pt x="39204" y="136575"/>
                  </a:lnTo>
                  <a:lnTo>
                    <a:pt x="37973" y="137807"/>
                  </a:lnTo>
                  <a:lnTo>
                    <a:pt x="37973" y="139318"/>
                  </a:lnTo>
                  <a:lnTo>
                    <a:pt x="37973" y="140868"/>
                  </a:lnTo>
                  <a:lnTo>
                    <a:pt x="39204" y="142100"/>
                  </a:lnTo>
                  <a:lnTo>
                    <a:pt x="40728" y="142100"/>
                  </a:lnTo>
                  <a:lnTo>
                    <a:pt x="42252" y="142100"/>
                  </a:lnTo>
                  <a:lnTo>
                    <a:pt x="43497" y="140868"/>
                  </a:lnTo>
                  <a:lnTo>
                    <a:pt x="43497" y="139318"/>
                  </a:lnTo>
                  <a:close/>
                </a:path>
                <a:path w="169544" h="147320">
                  <a:moveTo>
                    <a:pt x="50698" y="139318"/>
                  </a:moveTo>
                  <a:lnTo>
                    <a:pt x="50698" y="137807"/>
                  </a:lnTo>
                  <a:lnTo>
                    <a:pt x="49453" y="136575"/>
                  </a:lnTo>
                  <a:lnTo>
                    <a:pt x="47929" y="136575"/>
                  </a:lnTo>
                  <a:lnTo>
                    <a:pt x="46393" y="136575"/>
                  </a:lnTo>
                  <a:lnTo>
                    <a:pt x="45161" y="137807"/>
                  </a:lnTo>
                  <a:lnTo>
                    <a:pt x="45161" y="139318"/>
                  </a:lnTo>
                  <a:lnTo>
                    <a:pt x="45161" y="140868"/>
                  </a:lnTo>
                  <a:lnTo>
                    <a:pt x="46393" y="142100"/>
                  </a:lnTo>
                  <a:lnTo>
                    <a:pt x="47929" y="142100"/>
                  </a:lnTo>
                  <a:lnTo>
                    <a:pt x="49453" y="142100"/>
                  </a:lnTo>
                  <a:lnTo>
                    <a:pt x="50698" y="140868"/>
                  </a:lnTo>
                  <a:lnTo>
                    <a:pt x="50698" y="139318"/>
                  </a:lnTo>
                  <a:close/>
                </a:path>
                <a:path w="169544" h="147320">
                  <a:moveTo>
                    <a:pt x="57886" y="139318"/>
                  </a:moveTo>
                  <a:lnTo>
                    <a:pt x="57886" y="137807"/>
                  </a:lnTo>
                  <a:lnTo>
                    <a:pt x="56642" y="136575"/>
                  </a:lnTo>
                  <a:lnTo>
                    <a:pt x="55105" y="136575"/>
                  </a:lnTo>
                  <a:lnTo>
                    <a:pt x="53581" y="136575"/>
                  </a:lnTo>
                  <a:lnTo>
                    <a:pt x="52349" y="137807"/>
                  </a:lnTo>
                  <a:lnTo>
                    <a:pt x="52349" y="139318"/>
                  </a:lnTo>
                  <a:lnTo>
                    <a:pt x="52349" y="140868"/>
                  </a:lnTo>
                  <a:lnTo>
                    <a:pt x="53581" y="142100"/>
                  </a:lnTo>
                  <a:lnTo>
                    <a:pt x="55105" y="142100"/>
                  </a:lnTo>
                  <a:lnTo>
                    <a:pt x="56642" y="142100"/>
                  </a:lnTo>
                  <a:lnTo>
                    <a:pt x="57886" y="140868"/>
                  </a:lnTo>
                  <a:lnTo>
                    <a:pt x="57886" y="139318"/>
                  </a:lnTo>
                  <a:close/>
                </a:path>
                <a:path w="169544" h="147320">
                  <a:moveTo>
                    <a:pt x="66954" y="139318"/>
                  </a:moveTo>
                  <a:lnTo>
                    <a:pt x="66954" y="137807"/>
                  </a:lnTo>
                  <a:lnTo>
                    <a:pt x="65709" y="136575"/>
                  </a:lnTo>
                  <a:lnTo>
                    <a:pt x="64185" y="136575"/>
                  </a:lnTo>
                  <a:lnTo>
                    <a:pt x="62661" y="136575"/>
                  </a:lnTo>
                  <a:lnTo>
                    <a:pt x="61417" y="137807"/>
                  </a:lnTo>
                  <a:lnTo>
                    <a:pt x="61417" y="139318"/>
                  </a:lnTo>
                  <a:lnTo>
                    <a:pt x="61417" y="140868"/>
                  </a:lnTo>
                  <a:lnTo>
                    <a:pt x="62661" y="142100"/>
                  </a:lnTo>
                  <a:lnTo>
                    <a:pt x="64185" y="142100"/>
                  </a:lnTo>
                  <a:lnTo>
                    <a:pt x="65709" y="142100"/>
                  </a:lnTo>
                  <a:lnTo>
                    <a:pt x="66954" y="140868"/>
                  </a:lnTo>
                  <a:lnTo>
                    <a:pt x="66954" y="139318"/>
                  </a:lnTo>
                  <a:close/>
                </a:path>
                <a:path w="169544" h="147320">
                  <a:moveTo>
                    <a:pt x="74129" y="139318"/>
                  </a:moveTo>
                  <a:lnTo>
                    <a:pt x="74129" y="137807"/>
                  </a:lnTo>
                  <a:lnTo>
                    <a:pt x="72898" y="136575"/>
                  </a:lnTo>
                  <a:lnTo>
                    <a:pt x="71374" y="136575"/>
                  </a:lnTo>
                  <a:lnTo>
                    <a:pt x="69837" y="136575"/>
                  </a:lnTo>
                  <a:lnTo>
                    <a:pt x="68618" y="137807"/>
                  </a:lnTo>
                  <a:lnTo>
                    <a:pt x="68618" y="139318"/>
                  </a:lnTo>
                  <a:lnTo>
                    <a:pt x="68618" y="140868"/>
                  </a:lnTo>
                  <a:lnTo>
                    <a:pt x="69837" y="142100"/>
                  </a:lnTo>
                  <a:lnTo>
                    <a:pt x="71374" y="142100"/>
                  </a:lnTo>
                  <a:lnTo>
                    <a:pt x="72898" y="142100"/>
                  </a:lnTo>
                  <a:lnTo>
                    <a:pt x="74129" y="140868"/>
                  </a:lnTo>
                  <a:lnTo>
                    <a:pt x="74129" y="139318"/>
                  </a:lnTo>
                  <a:close/>
                </a:path>
                <a:path w="169544" h="147320">
                  <a:moveTo>
                    <a:pt x="81330" y="139318"/>
                  </a:moveTo>
                  <a:lnTo>
                    <a:pt x="81330" y="137807"/>
                  </a:lnTo>
                  <a:lnTo>
                    <a:pt x="80086" y="136575"/>
                  </a:lnTo>
                  <a:lnTo>
                    <a:pt x="78574" y="136575"/>
                  </a:lnTo>
                  <a:lnTo>
                    <a:pt x="77038" y="136575"/>
                  </a:lnTo>
                  <a:lnTo>
                    <a:pt x="75793" y="137807"/>
                  </a:lnTo>
                  <a:lnTo>
                    <a:pt x="75793" y="139318"/>
                  </a:lnTo>
                  <a:lnTo>
                    <a:pt x="75793" y="140868"/>
                  </a:lnTo>
                  <a:lnTo>
                    <a:pt x="77038" y="142100"/>
                  </a:lnTo>
                  <a:lnTo>
                    <a:pt x="78574" y="142100"/>
                  </a:lnTo>
                  <a:lnTo>
                    <a:pt x="80086" y="142100"/>
                  </a:lnTo>
                  <a:lnTo>
                    <a:pt x="81330" y="140868"/>
                  </a:lnTo>
                  <a:lnTo>
                    <a:pt x="81330" y="139318"/>
                  </a:lnTo>
                  <a:close/>
                </a:path>
                <a:path w="169544" h="147320">
                  <a:moveTo>
                    <a:pt x="88519" y="139318"/>
                  </a:moveTo>
                  <a:lnTo>
                    <a:pt x="88519" y="137807"/>
                  </a:lnTo>
                  <a:lnTo>
                    <a:pt x="87287" y="136575"/>
                  </a:lnTo>
                  <a:lnTo>
                    <a:pt x="85750" y="136575"/>
                  </a:lnTo>
                  <a:lnTo>
                    <a:pt x="84226" y="136575"/>
                  </a:lnTo>
                  <a:lnTo>
                    <a:pt x="82994" y="137807"/>
                  </a:lnTo>
                  <a:lnTo>
                    <a:pt x="82994" y="139318"/>
                  </a:lnTo>
                  <a:lnTo>
                    <a:pt x="82994" y="140868"/>
                  </a:lnTo>
                  <a:lnTo>
                    <a:pt x="84226" y="142100"/>
                  </a:lnTo>
                  <a:lnTo>
                    <a:pt x="85750" y="142100"/>
                  </a:lnTo>
                  <a:lnTo>
                    <a:pt x="87287" y="142100"/>
                  </a:lnTo>
                  <a:lnTo>
                    <a:pt x="88519" y="140868"/>
                  </a:lnTo>
                  <a:lnTo>
                    <a:pt x="88519" y="139318"/>
                  </a:lnTo>
                  <a:close/>
                </a:path>
                <a:path w="169544" h="147320">
                  <a:moveTo>
                    <a:pt x="95707" y="139318"/>
                  </a:moveTo>
                  <a:lnTo>
                    <a:pt x="95707" y="137807"/>
                  </a:lnTo>
                  <a:lnTo>
                    <a:pt x="94475" y="136575"/>
                  </a:lnTo>
                  <a:lnTo>
                    <a:pt x="92951" y="136575"/>
                  </a:lnTo>
                  <a:lnTo>
                    <a:pt x="91427" y="136575"/>
                  </a:lnTo>
                  <a:lnTo>
                    <a:pt x="90182" y="137807"/>
                  </a:lnTo>
                  <a:lnTo>
                    <a:pt x="90182" y="139318"/>
                  </a:lnTo>
                  <a:lnTo>
                    <a:pt x="90182" y="140868"/>
                  </a:lnTo>
                  <a:lnTo>
                    <a:pt x="91427" y="142100"/>
                  </a:lnTo>
                  <a:lnTo>
                    <a:pt x="92951" y="142100"/>
                  </a:lnTo>
                  <a:lnTo>
                    <a:pt x="94475" y="142100"/>
                  </a:lnTo>
                  <a:lnTo>
                    <a:pt x="95707" y="140868"/>
                  </a:lnTo>
                  <a:lnTo>
                    <a:pt x="95707" y="139318"/>
                  </a:lnTo>
                  <a:close/>
                </a:path>
                <a:path w="169544" h="147320">
                  <a:moveTo>
                    <a:pt x="102895" y="139318"/>
                  </a:moveTo>
                  <a:lnTo>
                    <a:pt x="102895" y="137807"/>
                  </a:lnTo>
                  <a:lnTo>
                    <a:pt x="101650" y="136575"/>
                  </a:lnTo>
                  <a:lnTo>
                    <a:pt x="100126" y="136575"/>
                  </a:lnTo>
                  <a:lnTo>
                    <a:pt x="98602" y="136575"/>
                  </a:lnTo>
                  <a:lnTo>
                    <a:pt x="97358" y="137807"/>
                  </a:lnTo>
                  <a:lnTo>
                    <a:pt x="97358" y="139318"/>
                  </a:lnTo>
                  <a:lnTo>
                    <a:pt x="97358" y="140868"/>
                  </a:lnTo>
                  <a:lnTo>
                    <a:pt x="98602" y="142100"/>
                  </a:lnTo>
                  <a:lnTo>
                    <a:pt x="100126" y="142100"/>
                  </a:lnTo>
                  <a:lnTo>
                    <a:pt x="101650" y="142100"/>
                  </a:lnTo>
                  <a:lnTo>
                    <a:pt x="102895" y="140868"/>
                  </a:lnTo>
                  <a:lnTo>
                    <a:pt x="102895" y="139318"/>
                  </a:lnTo>
                  <a:close/>
                </a:path>
                <a:path w="169544" h="147320">
                  <a:moveTo>
                    <a:pt x="0" y="131902"/>
                  </a:moveTo>
                  <a:lnTo>
                    <a:pt x="169202" y="131902"/>
                  </a:lnTo>
                </a:path>
                <a:path w="169544" h="147320">
                  <a:moveTo>
                    <a:pt x="148170" y="125933"/>
                  </a:moveTo>
                  <a:lnTo>
                    <a:pt x="142214" y="125933"/>
                  </a:lnTo>
                  <a:lnTo>
                    <a:pt x="142214" y="118833"/>
                  </a:lnTo>
                  <a:lnTo>
                    <a:pt x="148170" y="118833"/>
                  </a:lnTo>
                  <a:lnTo>
                    <a:pt x="148170" y="12593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1547291" y="3959288"/>
              <a:ext cx="21590" cy="12065"/>
            </a:xfrm>
            <a:custGeom>
              <a:avLst/>
              <a:gdLst/>
              <a:ahLst/>
              <a:cxnLst/>
              <a:rect l="l" t="t" r="r" b="b"/>
              <a:pathLst>
                <a:path w="21590" h="12064">
                  <a:moveTo>
                    <a:pt x="20459" y="0"/>
                  </a:moveTo>
                  <a:lnTo>
                    <a:pt x="19354" y="0"/>
                  </a:lnTo>
                  <a:lnTo>
                    <a:pt x="914" y="0"/>
                  </a:lnTo>
                  <a:lnTo>
                    <a:pt x="0" y="889"/>
                  </a:lnTo>
                  <a:lnTo>
                    <a:pt x="0" y="11036"/>
                  </a:lnTo>
                  <a:lnTo>
                    <a:pt x="914" y="11925"/>
                  </a:lnTo>
                  <a:lnTo>
                    <a:pt x="20459" y="11925"/>
                  </a:lnTo>
                  <a:lnTo>
                    <a:pt x="21361" y="11036"/>
                  </a:lnTo>
                  <a:lnTo>
                    <a:pt x="21361" y="889"/>
                  </a:lnTo>
                  <a:lnTo>
                    <a:pt x="2045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1546974" y="3958958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20942" y="0"/>
                  </a:moveTo>
                  <a:lnTo>
                    <a:pt x="1054" y="0"/>
                  </a:lnTo>
                  <a:lnTo>
                    <a:pt x="0" y="1066"/>
                  </a:lnTo>
                  <a:lnTo>
                    <a:pt x="0" y="11544"/>
                  </a:lnTo>
                  <a:lnTo>
                    <a:pt x="1054" y="12585"/>
                  </a:lnTo>
                  <a:lnTo>
                    <a:pt x="20942" y="12585"/>
                  </a:lnTo>
                  <a:lnTo>
                    <a:pt x="21572" y="11963"/>
                  </a:lnTo>
                  <a:lnTo>
                    <a:pt x="1397" y="11963"/>
                  </a:lnTo>
                  <a:lnTo>
                    <a:pt x="635" y="11188"/>
                  </a:lnTo>
                  <a:lnTo>
                    <a:pt x="635" y="1396"/>
                  </a:lnTo>
                  <a:lnTo>
                    <a:pt x="1397" y="622"/>
                  </a:lnTo>
                  <a:lnTo>
                    <a:pt x="21557" y="622"/>
                  </a:lnTo>
                  <a:lnTo>
                    <a:pt x="20942" y="0"/>
                  </a:lnTo>
                  <a:close/>
                </a:path>
                <a:path w="22225" h="12700">
                  <a:moveTo>
                    <a:pt x="21557" y="622"/>
                  </a:moveTo>
                  <a:lnTo>
                    <a:pt x="20612" y="622"/>
                  </a:lnTo>
                  <a:lnTo>
                    <a:pt x="21374" y="1397"/>
                  </a:lnTo>
                  <a:lnTo>
                    <a:pt x="21374" y="11188"/>
                  </a:lnTo>
                  <a:lnTo>
                    <a:pt x="20612" y="11963"/>
                  </a:lnTo>
                  <a:lnTo>
                    <a:pt x="21572" y="11963"/>
                  </a:lnTo>
                  <a:lnTo>
                    <a:pt x="21996" y="11544"/>
                  </a:lnTo>
                  <a:lnTo>
                    <a:pt x="21996" y="1066"/>
                  </a:lnTo>
                  <a:lnTo>
                    <a:pt x="21557" y="622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1545132" y="3962361"/>
              <a:ext cx="26034" cy="6350"/>
            </a:xfrm>
            <a:custGeom>
              <a:avLst/>
              <a:gdLst/>
              <a:ahLst/>
              <a:cxnLst/>
              <a:rect l="l" t="t" r="r" b="b"/>
              <a:pathLst>
                <a:path w="26034" h="6350">
                  <a:moveTo>
                    <a:pt x="25831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25831" y="5778"/>
                  </a:lnTo>
                  <a:lnTo>
                    <a:pt x="258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1544815" y="3962069"/>
              <a:ext cx="26670" cy="6985"/>
            </a:xfrm>
            <a:custGeom>
              <a:avLst/>
              <a:gdLst/>
              <a:ahLst/>
              <a:cxnLst/>
              <a:rect l="l" t="t" r="r" b="b"/>
              <a:pathLst>
                <a:path w="26669" h="6985">
                  <a:moveTo>
                    <a:pt x="26454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26454" y="6388"/>
                  </a:lnTo>
                  <a:lnTo>
                    <a:pt x="26454" y="6070"/>
                  </a:lnTo>
                  <a:lnTo>
                    <a:pt x="622" y="6070"/>
                  </a:lnTo>
                  <a:lnTo>
                    <a:pt x="304" y="5778"/>
                  </a:lnTo>
                  <a:lnTo>
                    <a:pt x="622" y="5778"/>
                  </a:lnTo>
                  <a:lnTo>
                    <a:pt x="622" y="609"/>
                  </a:lnTo>
                  <a:lnTo>
                    <a:pt x="304" y="609"/>
                  </a:lnTo>
                  <a:lnTo>
                    <a:pt x="622" y="292"/>
                  </a:lnTo>
                  <a:lnTo>
                    <a:pt x="26454" y="292"/>
                  </a:lnTo>
                  <a:lnTo>
                    <a:pt x="26454" y="0"/>
                  </a:lnTo>
                  <a:close/>
                </a:path>
                <a:path w="26669" h="6985">
                  <a:moveTo>
                    <a:pt x="622" y="5778"/>
                  </a:moveTo>
                  <a:lnTo>
                    <a:pt x="304" y="5778"/>
                  </a:lnTo>
                  <a:lnTo>
                    <a:pt x="622" y="6070"/>
                  </a:lnTo>
                  <a:lnTo>
                    <a:pt x="622" y="5778"/>
                  </a:lnTo>
                  <a:close/>
                </a:path>
                <a:path w="26669" h="6985">
                  <a:moveTo>
                    <a:pt x="25831" y="5778"/>
                  </a:moveTo>
                  <a:lnTo>
                    <a:pt x="622" y="5778"/>
                  </a:lnTo>
                  <a:lnTo>
                    <a:pt x="622" y="6070"/>
                  </a:lnTo>
                  <a:lnTo>
                    <a:pt x="25831" y="6070"/>
                  </a:lnTo>
                  <a:lnTo>
                    <a:pt x="25831" y="5778"/>
                  </a:lnTo>
                  <a:close/>
                </a:path>
                <a:path w="26669" h="6985">
                  <a:moveTo>
                    <a:pt x="25831" y="292"/>
                  </a:moveTo>
                  <a:lnTo>
                    <a:pt x="25831" y="6070"/>
                  </a:lnTo>
                  <a:lnTo>
                    <a:pt x="26149" y="5778"/>
                  </a:lnTo>
                  <a:lnTo>
                    <a:pt x="26454" y="5778"/>
                  </a:lnTo>
                  <a:lnTo>
                    <a:pt x="26454" y="609"/>
                  </a:lnTo>
                  <a:lnTo>
                    <a:pt x="26149" y="609"/>
                  </a:lnTo>
                  <a:lnTo>
                    <a:pt x="25831" y="292"/>
                  </a:lnTo>
                  <a:close/>
                </a:path>
                <a:path w="26669" h="6985">
                  <a:moveTo>
                    <a:pt x="26454" y="5778"/>
                  </a:moveTo>
                  <a:lnTo>
                    <a:pt x="26149" y="5778"/>
                  </a:lnTo>
                  <a:lnTo>
                    <a:pt x="25831" y="6070"/>
                  </a:lnTo>
                  <a:lnTo>
                    <a:pt x="26454" y="6070"/>
                  </a:lnTo>
                  <a:lnTo>
                    <a:pt x="26454" y="5778"/>
                  </a:lnTo>
                  <a:close/>
                </a:path>
                <a:path w="26669" h="6985">
                  <a:moveTo>
                    <a:pt x="622" y="292"/>
                  </a:moveTo>
                  <a:lnTo>
                    <a:pt x="304" y="609"/>
                  </a:lnTo>
                  <a:lnTo>
                    <a:pt x="622" y="609"/>
                  </a:lnTo>
                  <a:lnTo>
                    <a:pt x="622" y="292"/>
                  </a:lnTo>
                  <a:close/>
                </a:path>
                <a:path w="26669" h="6985">
                  <a:moveTo>
                    <a:pt x="25831" y="292"/>
                  </a:moveTo>
                  <a:lnTo>
                    <a:pt x="622" y="292"/>
                  </a:lnTo>
                  <a:lnTo>
                    <a:pt x="622" y="609"/>
                  </a:lnTo>
                  <a:lnTo>
                    <a:pt x="25831" y="609"/>
                  </a:lnTo>
                  <a:lnTo>
                    <a:pt x="25831" y="292"/>
                  </a:lnTo>
                  <a:close/>
                </a:path>
                <a:path w="26669" h="6985">
                  <a:moveTo>
                    <a:pt x="26454" y="292"/>
                  </a:moveTo>
                  <a:lnTo>
                    <a:pt x="25831" y="292"/>
                  </a:lnTo>
                  <a:lnTo>
                    <a:pt x="26149" y="609"/>
                  </a:lnTo>
                  <a:lnTo>
                    <a:pt x="26454" y="609"/>
                  </a:lnTo>
                  <a:lnTo>
                    <a:pt x="26454" y="292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1551444" y="396236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5778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1551127" y="3962069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4" h="6985">
                  <a:moveTo>
                    <a:pt x="482" y="0"/>
                  </a:moveTo>
                  <a:lnTo>
                    <a:pt x="152" y="0"/>
                  </a:lnTo>
                  <a:lnTo>
                    <a:pt x="0" y="114"/>
                  </a:lnTo>
                  <a:lnTo>
                    <a:pt x="0" y="6248"/>
                  </a:lnTo>
                  <a:lnTo>
                    <a:pt x="152" y="6388"/>
                  </a:lnTo>
                  <a:lnTo>
                    <a:pt x="482" y="6388"/>
                  </a:lnTo>
                  <a:lnTo>
                    <a:pt x="622" y="6248"/>
                  </a:lnTo>
                  <a:lnTo>
                    <a:pt x="622" y="6070"/>
                  </a:lnTo>
                  <a:lnTo>
                    <a:pt x="622" y="114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1564716" y="396236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5778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1564398" y="3962069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4" h="6985">
                  <a:moveTo>
                    <a:pt x="482" y="0"/>
                  </a:moveTo>
                  <a:lnTo>
                    <a:pt x="139" y="0"/>
                  </a:lnTo>
                  <a:lnTo>
                    <a:pt x="0" y="114"/>
                  </a:lnTo>
                  <a:lnTo>
                    <a:pt x="0" y="6248"/>
                  </a:lnTo>
                  <a:lnTo>
                    <a:pt x="139" y="6388"/>
                  </a:lnTo>
                  <a:lnTo>
                    <a:pt x="482" y="6388"/>
                  </a:lnTo>
                  <a:lnTo>
                    <a:pt x="622" y="6248"/>
                  </a:lnTo>
                  <a:lnTo>
                    <a:pt x="622" y="6070"/>
                  </a:lnTo>
                  <a:lnTo>
                    <a:pt x="622" y="114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1450975" y="4157751"/>
              <a:ext cx="169545" cy="147320"/>
            </a:xfrm>
            <a:custGeom>
              <a:avLst/>
              <a:gdLst/>
              <a:ahLst/>
              <a:cxnLst/>
              <a:rect l="l" t="t" r="r" b="b"/>
              <a:pathLst>
                <a:path w="169544" h="147320">
                  <a:moveTo>
                    <a:pt x="0" y="146761"/>
                  </a:moveTo>
                  <a:lnTo>
                    <a:pt x="169202" y="146761"/>
                  </a:lnTo>
                  <a:lnTo>
                    <a:pt x="169202" y="0"/>
                  </a:lnTo>
                  <a:lnTo>
                    <a:pt x="0" y="0"/>
                  </a:lnTo>
                  <a:lnTo>
                    <a:pt x="0" y="146761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1490599" y="4231017"/>
              <a:ext cx="40005" cy="27940"/>
            </a:xfrm>
            <a:custGeom>
              <a:avLst/>
              <a:gdLst/>
              <a:ahLst/>
              <a:cxnLst/>
              <a:rect l="l" t="t" r="r" b="b"/>
              <a:pathLst>
                <a:path w="40005" h="27939">
                  <a:moveTo>
                    <a:pt x="15011" y="0"/>
                  </a:moveTo>
                  <a:lnTo>
                    <a:pt x="7937" y="0"/>
                  </a:lnTo>
                  <a:lnTo>
                    <a:pt x="7937" y="7048"/>
                  </a:lnTo>
                  <a:lnTo>
                    <a:pt x="15011" y="7048"/>
                  </a:lnTo>
                  <a:lnTo>
                    <a:pt x="15011" y="0"/>
                  </a:lnTo>
                  <a:close/>
                </a:path>
                <a:path w="40005" h="27939">
                  <a:moveTo>
                    <a:pt x="19596" y="20561"/>
                  </a:moveTo>
                  <a:lnTo>
                    <a:pt x="0" y="20561"/>
                  </a:lnTo>
                  <a:lnTo>
                    <a:pt x="0" y="27609"/>
                  </a:lnTo>
                  <a:lnTo>
                    <a:pt x="19596" y="27609"/>
                  </a:lnTo>
                  <a:lnTo>
                    <a:pt x="19596" y="20561"/>
                  </a:lnTo>
                  <a:close/>
                </a:path>
                <a:path w="40005" h="27939">
                  <a:moveTo>
                    <a:pt x="32004" y="0"/>
                  </a:moveTo>
                  <a:lnTo>
                    <a:pt x="24930" y="0"/>
                  </a:lnTo>
                  <a:lnTo>
                    <a:pt x="24930" y="7048"/>
                  </a:lnTo>
                  <a:lnTo>
                    <a:pt x="32004" y="7048"/>
                  </a:lnTo>
                  <a:lnTo>
                    <a:pt x="32004" y="0"/>
                  </a:lnTo>
                  <a:close/>
                </a:path>
                <a:path w="40005" h="27939">
                  <a:moveTo>
                    <a:pt x="39941" y="20561"/>
                  </a:moveTo>
                  <a:lnTo>
                    <a:pt x="20345" y="20561"/>
                  </a:lnTo>
                  <a:lnTo>
                    <a:pt x="20345" y="27609"/>
                  </a:lnTo>
                  <a:lnTo>
                    <a:pt x="39941" y="27609"/>
                  </a:lnTo>
                  <a:lnTo>
                    <a:pt x="39941" y="20561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1502702" y="4187786"/>
              <a:ext cx="15875" cy="4445"/>
            </a:xfrm>
            <a:custGeom>
              <a:avLst/>
              <a:gdLst/>
              <a:ahLst/>
              <a:cxnLst/>
              <a:rect l="l" t="t" r="r" b="b"/>
              <a:pathLst>
                <a:path w="15875" h="4445">
                  <a:moveTo>
                    <a:pt x="15747" y="0"/>
                  </a:moveTo>
                  <a:lnTo>
                    <a:pt x="0" y="0"/>
                  </a:lnTo>
                  <a:lnTo>
                    <a:pt x="0" y="4190"/>
                  </a:lnTo>
                  <a:lnTo>
                    <a:pt x="15747" y="4190"/>
                  </a:lnTo>
                  <a:lnTo>
                    <a:pt x="1574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1530794" y="4182757"/>
              <a:ext cx="89535" cy="55880"/>
            </a:xfrm>
            <a:custGeom>
              <a:avLst/>
              <a:gdLst/>
              <a:ahLst/>
              <a:cxnLst/>
              <a:rect l="l" t="t" r="r" b="b"/>
              <a:pathLst>
                <a:path w="89534" h="55879">
                  <a:moveTo>
                    <a:pt x="89382" y="55410"/>
                  </a:moveTo>
                  <a:lnTo>
                    <a:pt x="0" y="55410"/>
                  </a:lnTo>
                  <a:lnTo>
                    <a:pt x="0" y="0"/>
                  </a:lnTo>
                  <a:lnTo>
                    <a:pt x="89382" y="0"/>
                  </a:lnTo>
                  <a:lnTo>
                    <a:pt x="89382" y="55410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1450987" y="4182757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5" h="55879">
                  <a:moveTo>
                    <a:pt x="39611" y="0"/>
                  </a:moveTo>
                  <a:lnTo>
                    <a:pt x="0" y="0"/>
                  </a:lnTo>
                  <a:lnTo>
                    <a:pt x="0" y="55410"/>
                  </a:lnTo>
                  <a:lnTo>
                    <a:pt x="39611" y="55410"/>
                  </a:lnTo>
                  <a:lnTo>
                    <a:pt x="3961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1450975" y="4182757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5" h="55879">
                  <a:moveTo>
                    <a:pt x="39624" y="55410"/>
                  </a:moveTo>
                  <a:lnTo>
                    <a:pt x="0" y="55410"/>
                  </a:lnTo>
                  <a:lnTo>
                    <a:pt x="0" y="0"/>
                  </a:lnTo>
                  <a:lnTo>
                    <a:pt x="39624" y="0"/>
                  </a:lnTo>
                  <a:lnTo>
                    <a:pt x="39624" y="55410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1577174" y="4174832"/>
              <a:ext cx="36830" cy="113030"/>
            </a:xfrm>
            <a:custGeom>
              <a:avLst/>
              <a:gdLst/>
              <a:ahLst/>
              <a:cxnLst/>
              <a:rect l="l" t="t" r="r" b="b"/>
              <a:pathLst>
                <a:path w="36830" h="113029">
                  <a:moveTo>
                    <a:pt x="36830" y="113017"/>
                  </a:moveTo>
                  <a:lnTo>
                    <a:pt x="0" y="113017"/>
                  </a:lnTo>
                  <a:lnTo>
                    <a:pt x="0" y="0"/>
                  </a:lnTo>
                  <a:lnTo>
                    <a:pt x="36830" y="0"/>
                  </a:lnTo>
                  <a:lnTo>
                    <a:pt x="36830" y="113017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1494104" y="4197515"/>
              <a:ext cx="33020" cy="26034"/>
            </a:xfrm>
            <a:custGeom>
              <a:avLst/>
              <a:gdLst/>
              <a:ahLst/>
              <a:cxnLst/>
              <a:rect l="l" t="t" r="r" b="b"/>
              <a:pathLst>
                <a:path w="33019" h="26035">
                  <a:moveTo>
                    <a:pt x="32943" y="0"/>
                  </a:moveTo>
                  <a:lnTo>
                    <a:pt x="0" y="0"/>
                  </a:lnTo>
                  <a:lnTo>
                    <a:pt x="0" y="25895"/>
                  </a:lnTo>
                  <a:lnTo>
                    <a:pt x="32943" y="25895"/>
                  </a:lnTo>
                  <a:lnTo>
                    <a:pt x="3294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1450975" y="4157675"/>
              <a:ext cx="169545" cy="147320"/>
            </a:xfrm>
            <a:custGeom>
              <a:avLst/>
              <a:gdLst/>
              <a:ahLst/>
              <a:cxnLst/>
              <a:rect l="l" t="t" r="r" b="b"/>
              <a:pathLst>
                <a:path w="169544" h="147320">
                  <a:moveTo>
                    <a:pt x="5372" y="13449"/>
                  </a:moveTo>
                  <a:lnTo>
                    <a:pt x="2400" y="13449"/>
                  </a:lnTo>
                  <a:lnTo>
                    <a:pt x="2400" y="1828"/>
                  </a:lnTo>
                  <a:lnTo>
                    <a:pt x="5372" y="1828"/>
                  </a:lnTo>
                  <a:lnTo>
                    <a:pt x="5372" y="13449"/>
                  </a:lnTo>
                  <a:close/>
                </a:path>
                <a:path w="169544" h="147320">
                  <a:moveTo>
                    <a:pt x="11468" y="13449"/>
                  </a:moveTo>
                  <a:lnTo>
                    <a:pt x="8470" y="13449"/>
                  </a:lnTo>
                  <a:lnTo>
                    <a:pt x="8470" y="1828"/>
                  </a:lnTo>
                  <a:lnTo>
                    <a:pt x="11468" y="1828"/>
                  </a:lnTo>
                  <a:lnTo>
                    <a:pt x="11468" y="13449"/>
                  </a:lnTo>
                  <a:close/>
                </a:path>
                <a:path w="169544" h="147320">
                  <a:moveTo>
                    <a:pt x="111937" y="13449"/>
                  </a:moveTo>
                  <a:lnTo>
                    <a:pt x="108953" y="13449"/>
                  </a:lnTo>
                  <a:lnTo>
                    <a:pt x="108953" y="1828"/>
                  </a:lnTo>
                  <a:lnTo>
                    <a:pt x="111937" y="1828"/>
                  </a:lnTo>
                  <a:lnTo>
                    <a:pt x="111937" y="13449"/>
                  </a:lnTo>
                  <a:close/>
                </a:path>
                <a:path w="169544" h="147320">
                  <a:moveTo>
                    <a:pt x="117906" y="13449"/>
                  </a:moveTo>
                  <a:lnTo>
                    <a:pt x="114922" y="13449"/>
                  </a:lnTo>
                  <a:lnTo>
                    <a:pt x="114922" y="1828"/>
                  </a:lnTo>
                  <a:lnTo>
                    <a:pt x="117906" y="1828"/>
                  </a:lnTo>
                  <a:lnTo>
                    <a:pt x="117906" y="13449"/>
                  </a:lnTo>
                  <a:close/>
                </a:path>
                <a:path w="169544" h="147320">
                  <a:moveTo>
                    <a:pt x="123875" y="13449"/>
                  </a:moveTo>
                  <a:lnTo>
                    <a:pt x="120891" y="13449"/>
                  </a:lnTo>
                  <a:lnTo>
                    <a:pt x="120891" y="1828"/>
                  </a:lnTo>
                  <a:lnTo>
                    <a:pt x="123875" y="1828"/>
                  </a:lnTo>
                  <a:lnTo>
                    <a:pt x="123875" y="13449"/>
                  </a:lnTo>
                  <a:close/>
                </a:path>
                <a:path w="169544" h="147320">
                  <a:moveTo>
                    <a:pt x="129844" y="13449"/>
                  </a:moveTo>
                  <a:lnTo>
                    <a:pt x="126873" y="13449"/>
                  </a:lnTo>
                  <a:lnTo>
                    <a:pt x="126873" y="1828"/>
                  </a:lnTo>
                  <a:lnTo>
                    <a:pt x="129844" y="1828"/>
                  </a:lnTo>
                  <a:lnTo>
                    <a:pt x="129844" y="13449"/>
                  </a:lnTo>
                  <a:close/>
                </a:path>
                <a:path w="169544" h="147320">
                  <a:moveTo>
                    <a:pt x="135864" y="13449"/>
                  </a:moveTo>
                  <a:lnTo>
                    <a:pt x="132867" y="13449"/>
                  </a:lnTo>
                  <a:lnTo>
                    <a:pt x="132867" y="1828"/>
                  </a:lnTo>
                  <a:lnTo>
                    <a:pt x="135864" y="1828"/>
                  </a:lnTo>
                  <a:lnTo>
                    <a:pt x="135864" y="13449"/>
                  </a:lnTo>
                  <a:close/>
                </a:path>
                <a:path w="169544" h="147320">
                  <a:moveTo>
                    <a:pt x="141820" y="13449"/>
                  </a:moveTo>
                  <a:lnTo>
                    <a:pt x="138849" y="13449"/>
                  </a:lnTo>
                  <a:lnTo>
                    <a:pt x="138849" y="1828"/>
                  </a:lnTo>
                  <a:lnTo>
                    <a:pt x="141820" y="1828"/>
                  </a:lnTo>
                  <a:lnTo>
                    <a:pt x="141820" y="13449"/>
                  </a:lnTo>
                  <a:close/>
                </a:path>
                <a:path w="169544" h="147320">
                  <a:moveTo>
                    <a:pt x="147802" y="13449"/>
                  </a:moveTo>
                  <a:lnTo>
                    <a:pt x="144818" y="13449"/>
                  </a:lnTo>
                  <a:lnTo>
                    <a:pt x="144818" y="1828"/>
                  </a:lnTo>
                  <a:lnTo>
                    <a:pt x="147802" y="1828"/>
                  </a:lnTo>
                  <a:lnTo>
                    <a:pt x="147802" y="13449"/>
                  </a:lnTo>
                  <a:close/>
                </a:path>
                <a:path w="169544" h="147320">
                  <a:moveTo>
                    <a:pt x="153784" y="13449"/>
                  </a:moveTo>
                  <a:lnTo>
                    <a:pt x="150787" y="13449"/>
                  </a:lnTo>
                  <a:lnTo>
                    <a:pt x="150787" y="1828"/>
                  </a:lnTo>
                  <a:lnTo>
                    <a:pt x="153784" y="1828"/>
                  </a:lnTo>
                  <a:lnTo>
                    <a:pt x="153784" y="13449"/>
                  </a:lnTo>
                  <a:close/>
                </a:path>
                <a:path w="169544" h="147320">
                  <a:moveTo>
                    <a:pt x="159753" y="13449"/>
                  </a:moveTo>
                  <a:lnTo>
                    <a:pt x="156756" y="13449"/>
                  </a:lnTo>
                  <a:lnTo>
                    <a:pt x="156756" y="1828"/>
                  </a:lnTo>
                  <a:lnTo>
                    <a:pt x="159753" y="1828"/>
                  </a:lnTo>
                  <a:lnTo>
                    <a:pt x="159753" y="13449"/>
                  </a:lnTo>
                  <a:close/>
                </a:path>
                <a:path w="169544" h="147320">
                  <a:moveTo>
                    <a:pt x="165709" y="13449"/>
                  </a:moveTo>
                  <a:lnTo>
                    <a:pt x="162725" y="13449"/>
                  </a:lnTo>
                  <a:lnTo>
                    <a:pt x="162725" y="1828"/>
                  </a:lnTo>
                  <a:lnTo>
                    <a:pt x="165709" y="1828"/>
                  </a:lnTo>
                  <a:lnTo>
                    <a:pt x="165709" y="13449"/>
                  </a:lnTo>
                  <a:close/>
                </a:path>
                <a:path w="169544" h="147320">
                  <a:moveTo>
                    <a:pt x="59728" y="15011"/>
                  </a:moveTo>
                  <a:lnTo>
                    <a:pt x="14744" y="15011"/>
                  </a:lnTo>
                  <a:lnTo>
                    <a:pt x="14744" y="0"/>
                  </a:lnTo>
                  <a:lnTo>
                    <a:pt x="59728" y="0"/>
                  </a:lnTo>
                  <a:lnTo>
                    <a:pt x="59728" y="15011"/>
                  </a:lnTo>
                  <a:close/>
                </a:path>
                <a:path w="169544" h="147320">
                  <a:moveTo>
                    <a:pt x="104508" y="15011"/>
                  </a:moveTo>
                  <a:lnTo>
                    <a:pt x="59728" y="15011"/>
                  </a:lnTo>
                  <a:lnTo>
                    <a:pt x="59728" y="76"/>
                  </a:lnTo>
                  <a:lnTo>
                    <a:pt x="104508" y="76"/>
                  </a:lnTo>
                  <a:lnTo>
                    <a:pt x="104508" y="15011"/>
                  </a:lnTo>
                  <a:close/>
                </a:path>
                <a:path w="169544" h="147320">
                  <a:moveTo>
                    <a:pt x="21920" y="7594"/>
                  </a:moveTo>
                  <a:lnTo>
                    <a:pt x="21920" y="9105"/>
                  </a:lnTo>
                  <a:lnTo>
                    <a:pt x="20688" y="10337"/>
                  </a:lnTo>
                  <a:lnTo>
                    <a:pt x="19164" y="10337"/>
                  </a:lnTo>
                  <a:lnTo>
                    <a:pt x="17640" y="10337"/>
                  </a:lnTo>
                  <a:lnTo>
                    <a:pt x="16395" y="9105"/>
                  </a:lnTo>
                  <a:lnTo>
                    <a:pt x="16395" y="7594"/>
                  </a:lnTo>
                  <a:lnTo>
                    <a:pt x="16395" y="6045"/>
                  </a:lnTo>
                  <a:lnTo>
                    <a:pt x="17640" y="4838"/>
                  </a:lnTo>
                  <a:lnTo>
                    <a:pt x="19164" y="4838"/>
                  </a:lnTo>
                  <a:lnTo>
                    <a:pt x="20688" y="4838"/>
                  </a:lnTo>
                  <a:lnTo>
                    <a:pt x="21920" y="6045"/>
                  </a:lnTo>
                  <a:lnTo>
                    <a:pt x="21920" y="7594"/>
                  </a:lnTo>
                  <a:close/>
                </a:path>
                <a:path w="169544" h="147320">
                  <a:moveTo>
                    <a:pt x="29108" y="7594"/>
                  </a:moveTo>
                  <a:lnTo>
                    <a:pt x="29108" y="9105"/>
                  </a:lnTo>
                  <a:lnTo>
                    <a:pt x="27876" y="10337"/>
                  </a:lnTo>
                  <a:lnTo>
                    <a:pt x="26365" y="10337"/>
                  </a:lnTo>
                  <a:lnTo>
                    <a:pt x="24828" y="10337"/>
                  </a:lnTo>
                  <a:lnTo>
                    <a:pt x="23596" y="9105"/>
                  </a:lnTo>
                  <a:lnTo>
                    <a:pt x="23596" y="7594"/>
                  </a:lnTo>
                  <a:lnTo>
                    <a:pt x="23596" y="6045"/>
                  </a:lnTo>
                  <a:lnTo>
                    <a:pt x="24828" y="4838"/>
                  </a:lnTo>
                  <a:lnTo>
                    <a:pt x="26365" y="4838"/>
                  </a:lnTo>
                  <a:lnTo>
                    <a:pt x="27876" y="4838"/>
                  </a:lnTo>
                  <a:lnTo>
                    <a:pt x="29108" y="6045"/>
                  </a:lnTo>
                  <a:lnTo>
                    <a:pt x="29108" y="7594"/>
                  </a:lnTo>
                  <a:close/>
                </a:path>
                <a:path w="169544" h="147320">
                  <a:moveTo>
                    <a:pt x="36309" y="7594"/>
                  </a:moveTo>
                  <a:lnTo>
                    <a:pt x="36309" y="9105"/>
                  </a:lnTo>
                  <a:lnTo>
                    <a:pt x="35064" y="10337"/>
                  </a:lnTo>
                  <a:lnTo>
                    <a:pt x="33553" y="10337"/>
                  </a:lnTo>
                  <a:lnTo>
                    <a:pt x="32016" y="10337"/>
                  </a:lnTo>
                  <a:lnTo>
                    <a:pt x="30772" y="9105"/>
                  </a:lnTo>
                  <a:lnTo>
                    <a:pt x="30772" y="7594"/>
                  </a:lnTo>
                  <a:lnTo>
                    <a:pt x="30772" y="6045"/>
                  </a:lnTo>
                  <a:lnTo>
                    <a:pt x="32016" y="4838"/>
                  </a:lnTo>
                  <a:lnTo>
                    <a:pt x="33553" y="4838"/>
                  </a:lnTo>
                  <a:lnTo>
                    <a:pt x="35064" y="4838"/>
                  </a:lnTo>
                  <a:lnTo>
                    <a:pt x="36309" y="6045"/>
                  </a:lnTo>
                  <a:lnTo>
                    <a:pt x="36309" y="7594"/>
                  </a:lnTo>
                  <a:close/>
                </a:path>
                <a:path w="169544" h="147320">
                  <a:moveTo>
                    <a:pt x="43497" y="7594"/>
                  </a:moveTo>
                  <a:lnTo>
                    <a:pt x="43497" y="9105"/>
                  </a:lnTo>
                  <a:lnTo>
                    <a:pt x="42252" y="10337"/>
                  </a:lnTo>
                  <a:lnTo>
                    <a:pt x="40728" y="10337"/>
                  </a:lnTo>
                  <a:lnTo>
                    <a:pt x="39204" y="10337"/>
                  </a:lnTo>
                  <a:lnTo>
                    <a:pt x="37973" y="9105"/>
                  </a:lnTo>
                  <a:lnTo>
                    <a:pt x="37973" y="7594"/>
                  </a:lnTo>
                  <a:lnTo>
                    <a:pt x="37973" y="6045"/>
                  </a:lnTo>
                  <a:lnTo>
                    <a:pt x="39204" y="4838"/>
                  </a:lnTo>
                  <a:lnTo>
                    <a:pt x="40728" y="4838"/>
                  </a:lnTo>
                  <a:lnTo>
                    <a:pt x="42252" y="4838"/>
                  </a:lnTo>
                  <a:lnTo>
                    <a:pt x="43497" y="6045"/>
                  </a:lnTo>
                  <a:lnTo>
                    <a:pt x="43497" y="7594"/>
                  </a:lnTo>
                  <a:close/>
                </a:path>
                <a:path w="169544" h="147320">
                  <a:moveTo>
                    <a:pt x="50698" y="7594"/>
                  </a:moveTo>
                  <a:lnTo>
                    <a:pt x="50698" y="9105"/>
                  </a:lnTo>
                  <a:lnTo>
                    <a:pt x="49453" y="10337"/>
                  </a:lnTo>
                  <a:lnTo>
                    <a:pt x="47929" y="10337"/>
                  </a:lnTo>
                  <a:lnTo>
                    <a:pt x="46393" y="10337"/>
                  </a:lnTo>
                  <a:lnTo>
                    <a:pt x="45161" y="9105"/>
                  </a:lnTo>
                  <a:lnTo>
                    <a:pt x="45161" y="7594"/>
                  </a:lnTo>
                  <a:lnTo>
                    <a:pt x="45161" y="6045"/>
                  </a:lnTo>
                  <a:lnTo>
                    <a:pt x="46393" y="4838"/>
                  </a:lnTo>
                  <a:lnTo>
                    <a:pt x="47929" y="4838"/>
                  </a:lnTo>
                  <a:lnTo>
                    <a:pt x="49453" y="4838"/>
                  </a:lnTo>
                  <a:lnTo>
                    <a:pt x="50698" y="6045"/>
                  </a:lnTo>
                  <a:lnTo>
                    <a:pt x="50698" y="7594"/>
                  </a:lnTo>
                  <a:close/>
                </a:path>
                <a:path w="169544" h="147320">
                  <a:moveTo>
                    <a:pt x="57886" y="7594"/>
                  </a:moveTo>
                  <a:lnTo>
                    <a:pt x="57886" y="9105"/>
                  </a:lnTo>
                  <a:lnTo>
                    <a:pt x="56642" y="10337"/>
                  </a:lnTo>
                  <a:lnTo>
                    <a:pt x="55105" y="10337"/>
                  </a:lnTo>
                  <a:lnTo>
                    <a:pt x="53581" y="10337"/>
                  </a:lnTo>
                  <a:lnTo>
                    <a:pt x="52349" y="9105"/>
                  </a:lnTo>
                  <a:lnTo>
                    <a:pt x="52349" y="7594"/>
                  </a:lnTo>
                  <a:lnTo>
                    <a:pt x="52349" y="6045"/>
                  </a:lnTo>
                  <a:lnTo>
                    <a:pt x="53581" y="4838"/>
                  </a:lnTo>
                  <a:lnTo>
                    <a:pt x="55105" y="4838"/>
                  </a:lnTo>
                  <a:lnTo>
                    <a:pt x="56642" y="4838"/>
                  </a:lnTo>
                  <a:lnTo>
                    <a:pt x="57886" y="6045"/>
                  </a:lnTo>
                  <a:lnTo>
                    <a:pt x="57886" y="7594"/>
                  </a:lnTo>
                  <a:close/>
                </a:path>
                <a:path w="169544" h="147320">
                  <a:moveTo>
                    <a:pt x="66954" y="7594"/>
                  </a:moveTo>
                  <a:lnTo>
                    <a:pt x="66954" y="9105"/>
                  </a:lnTo>
                  <a:lnTo>
                    <a:pt x="65709" y="10337"/>
                  </a:lnTo>
                  <a:lnTo>
                    <a:pt x="64185" y="10337"/>
                  </a:lnTo>
                  <a:lnTo>
                    <a:pt x="62661" y="10337"/>
                  </a:lnTo>
                  <a:lnTo>
                    <a:pt x="61417" y="9105"/>
                  </a:lnTo>
                  <a:lnTo>
                    <a:pt x="61417" y="7594"/>
                  </a:lnTo>
                  <a:lnTo>
                    <a:pt x="61417" y="6045"/>
                  </a:lnTo>
                  <a:lnTo>
                    <a:pt x="62661" y="4838"/>
                  </a:lnTo>
                  <a:lnTo>
                    <a:pt x="64185" y="4838"/>
                  </a:lnTo>
                  <a:lnTo>
                    <a:pt x="65709" y="4838"/>
                  </a:lnTo>
                  <a:lnTo>
                    <a:pt x="66954" y="6045"/>
                  </a:lnTo>
                  <a:lnTo>
                    <a:pt x="66954" y="7594"/>
                  </a:lnTo>
                  <a:close/>
                </a:path>
                <a:path w="169544" h="147320">
                  <a:moveTo>
                    <a:pt x="74129" y="7594"/>
                  </a:moveTo>
                  <a:lnTo>
                    <a:pt x="74129" y="9105"/>
                  </a:lnTo>
                  <a:lnTo>
                    <a:pt x="72898" y="10337"/>
                  </a:lnTo>
                  <a:lnTo>
                    <a:pt x="71374" y="10337"/>
                  </a:lnTo>
                  <a:lnTo>
                    <a:pt x="69837" y="10337"/>
                  </a:lnTo>
                  <a:lnTo>
                    <a:pt x="68618" y="9105"/>
                  </a:lnTo>
                  <a:lnTo>
                    <a:pt x="68618" y="7594"/>
                  </a:lnTo>
                  <a:lnTo>
                    <a:pt x="68618" y="6045"/>
                  </a:lnTo>
                  <a:lnTo>
                    <a:pt x="69837" y="4838"/>
                  </a:lnTo>
                  <a:lnTo>
                    <a:pt x="71374" y="4838"/>
                  </a:lnTo>
                  <a:lnTo>
                    <a:pt x="72898" y="4838"/>
                  </a:lnTo>
                  <a:lnTo>
                    <a:pt x="74129" y="6045"/>
                  </a:lnTo>
                  <a:lnTo>
                    <a:pt x="74129" y="7594"/>
                  </a:lnTo>
                  <a:close/>
                </a:path>
                <a:path w="169544" h="147320">
                  <a:moveTo>
                    <a:pt x="81330" y="7594"/>
                  </a:moveTo>
                  <a:lnTo>
                    <a:pt x="81330" y="9105"/>
                  </a:lnTo>
                  <a:lnTo>
                    <a:pt x="80086" y="10337"/>
                  </a:lnTo>
                  <a:lnTo>
                    <a:pt x="78574" y="10337"/>
                  </a:lnTo>
                  <a:lnTo>
                    <a:pt x="77038" y="10337"/>
                  </a:lnTo>
                  <a:lnTo>
                    <a:pt x="75793" y="9105"/>
                  </a:lnTo>
                  <a:lnTo>
                    <a:pt x="75793" y="7594"/>
                  </a:lnTo>
                  <a:lnTo>
                    <a:pt x="75793" y="6045"/>
                  </a:lnTo>
                  <a:lnTo>
                    <a:pt x="77038" y="4838"/>
                  </a:lnTo>
                  <a:lnTo>
                    <a:pt x="78574" y="4838"/>
                  </a:lnTo>
                  <a:lnTo>
                    <a:pt x="80086" y="4838"/>
                  </a:lnTo>
                  <a:lnTo>
                    <a:pt x="81330" y="6045"/>
                  </a:lnTo>
                  <a:lnTo>
                    <a:pt x="81330" y="7594"/>
                  </a:lnTo>
                  <a:close/>
                </a:path>
                <a:path w="169544" h="147320">
                  <a:moveTo>
                    <a:pt x="88519" y="7594"/>
                  </a:moveTo>
                  <a:lnTo>
                    <a:pt x="88519" y="9105"/>
                  </a:lnTo>
                  <a:lnTo>
                    <a:pt x="87287" y="10337"/>
                  </a:lnTo>
                  <a:lnTo>
                    <a:pt x="85750" y="10337"/>
                  </a:lnTo>
                  <a:lnTo>
                    <a:pt x="84226" y="10337"/>
                  </a:lnTo>
                  <a:lnTo>
                    <a:pt x="82994" y="9105"/>
                  </a:lnTo>
                  <a:lnTo>
                    <a:pt x="82994" y="7594"/>
                  </a:lnTo>
                  <a:lnTo>
                    <a:pt x="82994" y="6045"/>
                  </a:lnTo>
                  <a:lnTo>
                    <a:pt x="84226" y="4838"/>
                  </a:lnTo>
                  <a:lnTo>
                    <a:pt x="85750" y="4838"/>
                  </a:lnTo>
                  <a:lnTo>
                    <a:pt x="87287" y="4838"/>
                  </a:lnTo>
                  <a:lnTo>
                    <a:pt x="88519" y="6045"/>
                  </a:lnTo>
                  <a:lnTo>
                    <a:pt x="88519" y="7594"/>
                  </a:lnTo>
                  <a:close/>
                </a:path>
                <a:path w="169544" h="147320">
                  <a:moveTo>
                    <a:pt x="95707" y="7594"/>
                  </a:moveTo>
                  <a:lnTo>
                    <a:pt x="95707" y="9105"/>
                  </a:lnTo>
                  <a:lnTo>
                    <a:pt x="94475" y="10337"/>
                  </a:lnTo>
                  <a:lnTo>
                    <a:pt x="92951" y="10337"/>
                  </a:lnTo>
                  <a:lnTo>
                    <a:pt x="91427" y="10337"/>
                  </a:lnTo>
                  <a:lnTo>
                    <a:pt x="90182" y="9105"/>
                  </a:lnTo>
                  <a:lnTo>
                    <a:pt x="90182" y="7594"/>
                  </a:lnTo>
                  <a:lnTo>
                    <a:pt x="90182" y="6045"/>
                  </a:lnTo>
                  <a:lnTo>
                    <a:pt x="91427" y="4838"/>
                  </a:lnTo>
                  <a:lnTo>
                    <a:pt x="92951" y="4838"/>
                  </a:lnTo>
                  <a:lnTo>
                    <a:pt x="94475" y="4838"/>
                  </a:lnTo>
                  <a:lnTo>
                    <a:pt x="95707" y="6045"/>
                  </a:lnTo>
                  <a:lnTo>
                    <a:pt x="95707" y="7594"/>
                  </a:lnTo>
                  <a:close/>
                </a:path>
                <a:path w="169544" h="147320">
                  <a:moveTo>
                    <a:pt x="102895" y="7594"/>
                  </a:moveTo>
                  <a:lnTo>
                    <a:pt x="102895" y="9105"/>
                  </a:lnTo>
                  <a:lnTo>
                    <a:pt x="101650" y="10337"/>
                  </a:lnTo>
                  <a:lnTo>
                    <a:pt x="100126" y="10337"/>
                  </a:lnTo>
                  <a:lnTo>
                    <a:pt x="98602" y="10337"/>
                  </a:lnTo>
                  <a:lnTo>
                    <a:pt x="97358" y="9105"/>
                  </a:lnTo>
                  <a:lnTo>
                    <a:pt x="97358" y="7594"/>
                  </a:lnTo>
                  <a:lnTo>
                    <a:pt x="97358" y="6045"/>
                  </a:lnTo>
                  <a:lnTo>
                    <a:pt x="98602" y="4838"/>
                  </a:lnTo>
                  <a:lnTo>
                    <a:pt x="100126" y="4838"/>
                  </a:lnTo>
                  <a:lnTo>
                    <a:pt x="101650" y="4838"/>
                  </a:lnTo>
                  <a:lnTo>
                    <a:pt x="102895" y="6045"/>
                  </a:lnTo>
                  <a:lnTo>
                    <a:pt x="102895" y="7594"/>
                  </a:lnTo>
                  <a:close/>
                </a:path>
                <a:path w="169544" h="147320">
                  <a:moveTo>
                    <a:pt x="0" y="15011"/>
                  </a:moveTo>
                  <a:lnTo>
                    <a:pt x="169202" y="15011"/>
                  </a:lnTo>
                </a:path>
                <a:path w="169544" h="147320">
                  <a:moveTo>
                    <a:pt x="5372" y="133477"/>
                  </a:moveTo>
                  <a:lnTo>
                    <a:pt x="2400" y="133477"/>
                  </a:lnTo>
                  <a:lnTo>
                    <a:pt x="2400" y="145059"/>
                  </a:lnTo>
                  <a:lnTo>
                    <a:pt x="5372" y="145059"/>
                  </a:lnTo>
                  <a:lnTo>
                    <a:pt x="5372" y="133477"/>
                  </a:lnTo>
                  <a:close/>
                </a:path>
                <a:path w="169544" h="147320">
                  <a:moveTo>
                    <a:pt x="11468" y="133477"/>
                  </a:moveTo>
                  <a:lnTo>
                    <a:pt x="8470" y="133477"/>
                  </a:lnTo>
                  <a:lnTo>
                    <a:pt x="8470" y="145059"/>
                  </a:lnTo>
                  <a:lnTo>
                    <a:pt x="11468" y="145059"/>
                  </a:lnTo>
                  <a:lnTo>
                    <a:pt x="11468" y="133477"/>
                  </a:lnTo>
                  <a:close/>
                </a:path>
                <a:path w="169544" h="147320">
                  <a:moveTo>
                    <a:pt x="111937" y="133477"/>
                  </a:moveTo>
                  <a:lnTo>
                    <a:pt x="108953" y="133477"/>
                  </a:lnTo>
                  <a:lnTo>
                    <a:pt x="108953" y="145059"/>
                  </a:lnTo>
                  <a:lnTo>
                    <a:pt x="111937" y="145059"/>
                  </a:lnTo>
                  <a:lnTo>
                    <a:pt x="111937" y="133477"/>
                  </a:lnTo>
                  <a:close/>
                </a:path>
                <a:path w="169544" h="147320">
                  <a:moveTo>
                    <a:pt x="117906" y="133477"/>
                  </a:moveTo>
                  <a:lnTo>
                    <a:pt x="114922" y="133477"/>
                  </a:lnTo>
                  <a:lnTo>
                    <a:pt x="114922" y="145059"/>
                  </a:lnTo>
                  <a:lnTo>
                    <a:pt x="117906" y="145059"/>
                  </a:lnTo>
                  <a:lnTo>
                    <a:pt x="117906" y="133477"/>
                  </a:lnTo>
                  <a:close/>
                </a:path>
                <a:path w="169544" h="147320">
                  <a:moveTo>
                    <a:pt x="123875" y="133477"/>
                  </a:moveTo>
                  <a:lnTo>
                    <a:pt x="120891" y="133477"/>
                  </a:lnTo>
                  <a:lnTo>
                    <a:pt x="120891" y="145059"/>
                  </a:lnTo>
                  <a:lnTo>
                    <a:pt x="123875" y="145059"/>
                  </a:lnTo>
                  <a:lnTo>
                    <a:pt x="123875" y="133477"/>
                  </a:lnTo>
                  <a:close/>
                </a:path>
                <a:path w="169544" h="147320">
                  <a:moveTo>
                    <a:pt x="129844" y="133477"/>
                  </a:moveTo>
                  <a:lnTo>
                    <a:pt x="126873" y="133477"/>
                  </a:lnTo>
                  <a:lnTo>
                    <a:pt x="126873" y="145059"/>
                  </a:lnTo>
                  <a:lnTo>
                    <a:pt x="129844" y="145059"/>
                  </a:lnTo>
                  <a:lnTo>
                    <a:pt x="129844" y="133477"/>
                  </a:lnTo>
                  <a:close/>
                </a:path>
                <a:path w="169544" h="147320">
                  <a:moveTo>
                    <a:pt x="135864" y="133477"/>
                  </a:moveTo>
                  <a:lnTo>
                    <a:pt x="132867" y="133477"/>
                  </a:lnTo>
                  <a:lnTo>
                    <a:pt x="132867" y="145059"/>
                  </a:lnTo>
                  <a:lnTo>
                    <a:pt x="135864" y="145059"/>
                  </a:lnTo>
                  <a:lnTo>
                    <a:pt x="135864" y="133477"/>
                  </a:lnTo>
                  <a:close/>
                </a:path>
                <a:path w="169544" h="147320">
                  <a:moveTo>
                    <a:pt x="141820" y="133477"/>
                  </a:moveTo>
                  <a:lnTo>
                    <a:pt x="138849" y="133477"/>
                  </a:lnTo>
                  <a:lnTo>
                    <a:pt x="138849" y="145059"/>
                  </a:lnTo>
                  <a:lnTo>
                    <a:pt x="141820" y="145059"/>
                  </a:lnTo>
                  <a:lnTo>
                    <a:pt x="141820" y="133477"/>
                  </a:lnTo>
                  <a:close/>
                </a:path>
                <a:path w="169544" h="147320">
                  <a:moveTo>
                    <a:pt x="147802" y="133477"/>
                  </a:moveTo>
                  <a:lnTo>
                    <a:pt x="144818" y="133477"/>
                  </a:lnTo>
                  <a:lnTo>
                    <a:pt x="144818" y="145059"/>
                  </a:lnTo>
                  <a:lnTo>
                    <a:pt x="147802" y="145059"/>
                  </a:lnTo>
                  <a:lnTo>
                    <a:pt x="147802" y="133477"/>
                  </a:lnTo>
                  <a:close/>
                </a:path>
                <a:path w="169544" h="147320">
                  <a:moveTo>
                    <a:pt x="153784" y="133477"/>
                  </a:moveTo>
                  <a:lnTo>
                    <a:pt x="150787" y="133477"/>
                  </a:lnTo>
                  <a:lnTo>
                    <a:pt x="150787" y="145059"/>
                  </a:lnTo>
                  <a:lnTo>
                    <a:pt x="153784" y="145059"/>
                  </a:lnTo>
                  <a:lnTo>
                    <a:pt x="153784" y="133477"/>
                  </a:lnTo>
                  <a:close/>
                </a:path>
                <a:path w="169544" h="147320">
                  <a:moveTo>
                    <a:pt x="159753" y="133477"/>
                  </a:moveTo>
                  <a:lnTo>
                    <a:pt x="156756" y="133477"/>
                  </a:lnTo>
                  <a:lnTo>
                    <a:pt x="156756" y="145059"/>
                  </a:lnTo>
                  <a:lnTo>
                    <a:pt x="159753" y="145059"/>
                  </a:lnTo>
                  <a:lnTo>
                    <a:pt x="159753" y="133477"/>
                  </a:lnTo>
                  <a:close/>
                </a:path>
                <a:path w="169544" h="147320">
                  <a:moveTo>
                    <a:pt x="165709" y="133477"/>
                  </a:moveTo>
                  <a:lnTo>
                    <a:pt x="162725" y="133477"/>
                  </a:lnTo>
                  <a:lnTo>
                    <a:pt x="162725" y="145059"/>
                  </a:lnTo>
                  <a:lnTo>
                    <a:pt x="165709" y="145059"/>
                  </a:lnTo>
                  <a:lnTo>
                    <a:pt x="165709" y="133477"/>
                  </a:lnTo>
                  <a:close/>
                </a:path>
                <a:path w="169544" h="147320">
                  <a:moveTo>
                    <a:pt x="59728" y="131914"/>
                  </a:moveTo>
                  <a:lnTo>
                    <a:pt x="14744" y="131914"/>
                  </a:lnTo>
                  <a:lnTo>
                    <a:pt x="14744" y="146913"/>
                  </a:lnTo>
                  <a:lnTo>
                    <a:pt x="59728" y="146913"/>
                  </a:lnTo>
                  <a:lnTo>
                    <a:pt x="59728" y="131914"/>
                  </a:lnTo>
                  <a:close/>
                </a:path>
                <a:path w="169544" h="147320">
                  <a:moveTo>
                    <a:pt x="104508" y="131914"/>
                  </a:moveTo>
                  <a:lnTo>
                    <a:pt x="59728" y="131914"/>
                  </a:lnTo>
                  <a:lnTo>
                    <a:pt x="59728" y="146837"/>
                  </a:lnTo>
                  <a:lnTo>
                    <a:pt x="104508" y="146837"/>
                  </a:lnTo>
                  <a:lnTo>
                    <a:pt x="104508" y="131914"/>
                  </a:lnTo>
                  <a:close/>
                </a:path>
                <a:path w="169544" h="147320">
                  <a:moveTo>
                    <a:pt x="21920" y="139331"/>
                  </a:moveTo>
                  <a:lnTo>
                    <a:pt x="21920" y="137795"/>
                  </a:lnTo>
                  <a:lnTo>
                    <a:pt x="20688" y="136550"/>
                  </a:lnTo>
                  <a:lnTo>
                    <a:pt x="19164" y="136550"/>
                  </a:lnTo>
                  <a:lnTo>
                    <a:pt x="17640" y="136550"/>
                  </a:lnTo>
                  <a:lnTo>
                    <a:pt x="16395" y="137795"/>
                  </a:lnTo>
                  <a:lnTo>
                    <a:pt x="16395" y="139331"/>
                  </a:lnTo>
                  <a:lnTo>
                    <a:pt x="16395" y="140868"/>
                  </a:lnTo>
                  <a:lnTo>
                    <a:pt x="17640" y="142074"/>
                  </a:lnTo>
                  <a:lnTo>
                    <a:pt x="19164" y="142074"/>
                  </a:lnTo>
                  <a:lnTo>
                    <a:pt x="20688" y="142074"/>
                  </a:lnTo>
                  <a:lnTo>
                    <a:pt x="21920" y="140868"/>
                  </a:lnTo>
                  <a:lnTo>
                    <a:pt x="21920" y="139331"/>
                  </a:lnTo>
                  <a:close/>
                </a:path>
                <a:path w="169544" h="147320">
                  <a:moveTo>
                    <a:pt x="29108" y="139331"/>
                  </a:moveTo>
                  <a:lnTo>
                    <a:pt x="29108" y="137795"/>
                  </a:lnTo>
                  <a:lnTo>
                    <a:pt x="27876" y="136550"/>
                  </a:lnTo>
                  <a:lnTo>
                    <a:pt x="26365" y="136550"/>
                  </a:lnTo>
                  <a:lnTo>
                    <a:pt x="24828" y="136550"/>
                  </a:lnTo>
                  <a:lnTo>
                    <a:pt x="23596" y="137795"/>
                  </a:lnTo>
                  <a:lnTo>
                    <a:pt x="23596" y="139331"/>
                  </a:lnTo>
                  <a:lnTo>
                    <a:pt x="23596" y="140868"/>
                  </a:lnTo>
                  <a:lnTo>
                    <a:pt x="24828" y="142074"/>
                  </a:lnTo>
                  <a:lnTo>
                    <a:pt x="26365" y="142074"/>
                  </a:lnTo>
                  <a:lnTo>
                    <a:pt x="27876" y="142074"/>
                  </a:lnTo>
                  <a:lnTo>
                    <a:pt x="29108" y="140868"/>
                  </a:lnTo>
                  <a:lnTo>
                    <a:pt x="29108" y="139331"/>
                  </a:lnTo>
                  <a:close/>
                </a:path>
                <a:path w="169544" h="147320">
                  <a:moveTo>
                    <a:pt x="36309" y="139331"/>
                  </a:moveTo>
                  <a:lnTo>
                    <a:pt x="36309" y="137795"/>
                  </a:lnTo>
                  <a:lnTo>
                    <a:pt x="35064" y="136550"/>
                  </a:lnTo>
                  <a:lnTo>
                    <a:pt x="33553" y="136550"/>
                  </a:lnTo>
                  <a:lnTo>
                    <a:pt x="32016" y="136550"/>
                  </a:lnTo>
                  <a:lnTo>
                    <a:pt x="30772" y="137795"/>
                  </a:lnTo>
                  <a:lnTo>
                    <a:pt x="30772" y="139331"/>
                  </a:lnTo>
                  <a:lnTo>
                    <a:pt x="30772" y="140868"/>
                  </a:lnTo>
                  <a:lnTo>
                    <a:pt x="32016" y="142074"/>
                  </a:lnTo>
                  <a:lnTo>
                    <a:pt x="33553" y="142074"/>
                  </a:lnTo>
                  <a:lnTo>
                    <a:pt x="35064" y="142074"/>
                  </a:lnTo>
                  <a:lnTo>
                    <a:pt x="36309" y="140868"/>
                  </a:lnTo>
                  <a:lnTo>
                    <a:pt x="36309" y="139331"/>
                  </a:lnTo>
                  <a:close/>
                </a:path>
                <a:path w="169544" h="147320">
                  <a:moveTo>
                    <a:pt x="43497" y="139331"/>
                  </a:moveTo>
                  <a:lnTo>
                    <a:pt x="43497" y="137795"/>
                  </a:lnTo>
                  <a:lnTo>
                    <a:pt x="42252" y="136550"/>
                  </a:lnTo>
                  <a:lnTo>
                    <a:pt x="40728" y="136550"/>
                  </a:lnTo>
                  <a:lnTo>
                    <a:pt x="39204" y="136550"/>
                  </a:lnTo>
                  <a:lnTo>
                    <a:pt x="37973" y="137795"/>
                  </a:lnTo>
                  <a:lnTo>
                    <a:pt x="37973" y="139331"/>
                  </a:lnTo>
                  <a:lnTo>
                    <a:pt x="37973" y="140868"/>
                  </a:lnTo>
                  <a:lnTo>
                    <a:pt x="39204" y="142074"/>
                  </a:lnTo>
                  <a:lnTo>
                    <a:pt x="40728" y="142074"/>
                  </a:lnTo>
                  <a:lnTo>
                    <a:pt x="42252" y="142074"/>
                  </a:lnTo>
                  <a:lnTo>
                    <a:pt x="43497" y="140868"/>
                  </a:lnTo>
                  <a:lnTo>
                    <a:pt x="43497" y="139331"/>
                  </a:lnTo>
                  <a:close/>
                </a:path>
                <a:path w="169544" h="147320">
                  <a:moveTo>
                    <a:pt x="50698" y="139331"/>
                  </a:moveTo>
                  <a:lnTo>
                    <a:pt x="50698" y="137795"/>
                  </a:lnTo>
                  <a:lnTo>
                    <a:pt x="49453" y="136550"/>
                  </a:lnTo>
                  <a:lnTo>
                    <a:pt x="47929" y="136550"/>
                  </a:lnTo>
                  <a:lnTo>
                    <a:pt x="46393" y="136550"/>
                  </a:lnTo>
                  <a:lnTo>
                    <a:pt x="45161" y="137795"/>
                  </a:lnTo>
                  <a:lnTo>
                    <a:pt x="45161" y="139331"/>
                  </a:lnTo>
                  <a:lnTo>
                    <a:pt x="45161" y="140868"/>
                  </a:lnTo>
                  <a:lnTo>
                    <a:pt x="46393" y="142074"/>
                  </a:lnTo>
                  <a:lnTo>
                    <a:pt x="47929" y="142074"/>
                  </a:lnTo>
                  <a:lnTo>
                    <a:pt x="49453" y="142074"/>
                  </a:lnTo>
                  <a:lnTo>
                    <a:pt x="50698" y="140868"/>
                  </a:lnTo>
                  <a:lnTo>
                    <a:pt x="50698" y="139331"/>
                  </a:lnTo>
                  <a:close/>
                </a:path>
                <a:path w="169544" h="147320">
                  <a:moveTo>
                    <a:pt x="57886" y="139331"/>
                  </a:moveTo>
                  <a:lnTo>
                    <a:pt x="57886" y="137795"/>
                  </a:lnTo>
                  <a:lnTo>
                    <a:pt x="56642" y="136550"/>
                  </a:lnTo>
                  <a:lnTo>
                    <a:pt x="55105" y="136550"/>
                  </a:lnTo>
                  <a:lnTo>
                    <a:pt x="53581" y="136550"/>
                  </a:lnTo>
                  <a:lnTo>
                    <a:pt x="52349" y="137795"/>
                  </a:lnTo>
                  <a:lnTo>
                    <a:pt x="52349" y="139331"/>
                  </a:lnTo>
                  <a:lnTo>
                    <a:pt x="52349" y="140868"/>
                  </a:lnTo>
                  <a:lnTo>
                    <a:pt x="53581" y="142074"/>
                  </a:lnTo>
                  <a:lnTo>
                    <a:pt x="55105" y="142074"/>
                  </a:lnTo>
                  <a:lnTo>
                    <a:pt x="56642" y="142074"/>
                  </a:lnTo>
                  <a:lnTo>
                    <a:pt x="57886" y="140868"/>
                  </a:lnTo>
                  <a:lnTo>
                    <a:pt x="57886" y="139331"/>
                  </a:lnTo>
                  <a:close/>
                </a:path>
                <a:path w="169544" h="147320">
                  <a:moveTo>
                    <a:pt x="66954" y="139331"/>
                  </a:moveTo>
                  <a:lnTo>
                    <a:pt x="66954" y="137795"/>
                  </a:lnTo>
                  <a:lnTo>
                    <a:pt x="65709" y="136550"/>
                  </a:lnTo>
                  <a:lnTo>
                    <a:pt x="64185" y="136550"/>
                  </a:lnTo>
                  <a:lnTo>
                    <a:pt x="62661" y="136550"/>
                  </a:lnTo>
                  <a:lnTo>
                    <a:pt x="61417" y="137795"/>
                  </a:lnTo>
                  <a:lnTo>
                    <a:pt x="61417" y="139331"/>
                  </a:lnTo>
                  <a:lnTo>
                    <a:pt x="61417" y="140868"/>
                  </a:lnTo>
                  <a:lnTo>
                    <a:pt x="62661" y="142074"/>
                  </a:lnTo>
                  <a:lnTo>
                    <a:pt x="64185" y="142074"/>
                  </a:lnTo>
                  <a:lnTo>
                    <a:pt x="65709" y="142074"/>
                  </a:lnTo>
                  <a:lnTo>
                    <a:pt x="66954" y="140868"/>
                  </a:lnTo>
                  <a:lnTo>
                    <a:pt x="66954" y="139331"/>
                  </a:lnTo>
                  <a:close/>
                </a:path>
                <a:path w="169544" h="147320">
                  <a:moveTo>
                    <a:pt x="74129" y="139331"/>
                  </a:moveTo>
                  <a:lnTo>
                    <a:pt x="74129" y="137795"/>
                  </a:lnTo>
                  <a:lnTo>
                    <a:pt x="72898" y="136550"/>
                  </a:lnTo>
                  <a:lnTo>
                    <a:pt x="71374" y="136550"/>
                  </a:lnTo>
                  <a:lnTo>
                    <a:pt x="69837" y="136550"/>
                  </a:lnTo>
                  <a:lnTo>
                    <a:pt x="68618" y="137795"/>
                  </a:lnTo>
                  <a:lnTo>
                    <a:pt x="68618" y="139331"/>
                  </a:lnTo>
                  <a:lnTo>
                    <a:pt x="68618" y="140868"/>
                  </a:lnTo>
                  <a:lnTo>
                    <a:pt x="69837" y="142074"/>
                  </a:lnTo>
                  <a:lnTo>
                    <a:pt x="71374" y="142074"/>
                  </a:lnTo>
                  <a:lnTo>
                    <a:pt x="72898" y="142074"/>
                  </a:lnTo>
                  <a:lnTo>
                    <a:pt x="74129" y="140868"/>
                  </a:lnTo>
                  <a:lnTo>
                    <a:pt x="74129" y="139331"/>
                  </a:lnTo>
                  <a:close/>
                </a:path>
                <a:path w="169544" h="147320">
                  <a:moveTo>
                    <a:pt x="81330" y="139331"/>
                  </a:moveTo>
                  <a:lnTo>
                    <a:pt x="81330" y="137795"/>
                  </a:lnTo>
                  <a:lnTo>
                    <a:pt x="80086" y="136550"/>
                  </a:lnTo>
                  <a:lnTo>
                    <a:pt x="78574" y="136550"/>
                  </a:lnTo>
                  <a:lnTo>
                    <a:pt x="77038" y="136550"/>
                  </a:lnTo>
                  <a:lnTo>
                    <a:pt x="75793" y="137795"/>
                  </a:lnTo>
                  <a:lnTo>
                    <a:pt x="75793" y="139331"/>
                  </a:lnTo>
                  <a:lnTo>
                    <a:pt x="75793" y="140868"/>
                  </a:lnTo>
                  <a:lnTo>
                    <a:pt x="77038" y="142074"/>
                  </a:lnTo>
                  <a:lnTo>
                    <a:pt x="78574" y="142074"/>
                  </a:lnTo>
                  <a:lnTo>
                    <a:pt x="80086" y="142074"/>
                  </a:lnTo>
                  <a:lnTo>
                    <a:pt x="81330" y="140868"/>
                  </a:lnTo>
                  <a:lnTo>
                    <a:pt x="81330" y="139331"/>
                  </a:lnTo>
                  <a:close/>
                </a:path>
                <a:path w="169544" h="147320">
                  <a:moveTo>
                    <a:pt x="88519" y="139331"/>
                  </a:moveTo>
                  <a:lnTo>
                    <a:pt x="88519" y="137795"/>
                  </a:lnTo>
                  <a:lnTo>
                    <a:pt x="87287" y="136550"/>
                  </a:lnTo>
                  <a:lnTo>
                    <a:pt x="85750" y="136550"/>
                  </a:lnTo>
                  <a:lnTo>
                    <a:pt x="84226" y="136550"/>
                  </a:lnTo>
                  <a:lnTo>
                    <a:pt x="82994" y="137795"/>
                  </a:lnTo>
                  <a:lnTo>
                    <a:pt x="82994" y="139331"/>
                  </a:lnTo>
                  <a:lnTo>
                    <a:pt x="82994" y="140868"/>
                  </a:lnTo>
                  <a:lnTo>
                    <a:pt x="84226" y="142074"/>
                  </a:lnTo>
                  <a:lnTo>
                    <a:pt x="85750" y="142074"/>
                  </a:lnTo>
                  <a:lnTo>
                    <a:pt x="87287" y="142074"/>
                  </a:lnTo>
                  <a:lnTo>
                    <a:pt x="88519" y="140868"/>
                  </a:lnTo>
                  <a:lnTo>
                    <a:pt x="88519" y="139331"/>
                  </a:lnTo>
                  <a:close/>
                </a:path>
                <a:path w="169544" h="147320">
                  <a:moveTo>
                    <a:pt x="95707" y="139331"/>
                  </a:moveTo>
                  <a:lnTo>
                    <a:pt x="95707" y="137795"/>
                  </a:lnTo>
                  <a:lnTo>
                    <a:pt x="94475" y="136550"/>
                  </a:lnTo>
                  <a:lnTo>
                    <a:pt x="92951" y="136550"/>
                  </a:lnTo>
                  <a:lnTo>
                    <a:pt x="91427" y="136550"/>
                  </a:lnTo>
                  <a:lnTo>
                    <a:pt x="90182" y="137795"/>
                  </a:lnTo>
                  <a:lnTo>
                    <a:pt x="90182" y="139331"/>
                  </a:lnTo>
                  <a:lnTo>
                    <a:pt x="90182" y="140868"/>
                  </a:lnTo>
                  <a:lnTo>
                    <a:pt x="91427" y="142074"/>
                  </a:lnTo>
                  <a:lnTo>
                    <a:pt x="92951" y="142074"/>
                  </a:lnTo>
                  <a:lnTo>
                    <a:pt x="94475" y="142074"/>
                  </a:lnTo>
                  <a:lnTo>
                    <a:pt x="95707" y="140868"/>
                  </a:lnTo>
                  <a:lnTo>
                    <a:pt x="95707" y="139331"/>
                  </a:lnTo>
                  <a:close/>
                </a:path>
                <a:path w="169544" h="147320">
                  <a:moveTo>
                    <a:pt x="102895" y="139331"/>
                  </a:moveTo>
                  <a:lnTo>
                    <a:pt x="102895" y="137795"/>
                  </a:lnTo>
                  <a:lnTo>
                    <a:pt x="101650" y="136550"/>
                  </a:lnTo>
                  <a:lnTo>
                    <a:pt x="100126" y="136550"/>
                  </a:lnTo>
                  <a:lnTo>
                    <a:pt x="98602" y="136550"/>
                  </a:lnTo>
                  <a:lnTo>
                    <a:pt x="97358" y="137795"/>
                  </a:lnTo>
                  <a:lnTo>
                    <a:pt x="97358" y="139331"/>
                  </a:lnTo>
                  <a:lnTo>
                    <a:pt x="97358" y="140868"/>
                  </a:lnTo>
                  <a:lnTo>
                    <a:pt x="98602" y="142074"/>
                  </a:lnTo>
                  <a:lnTo>
                    <a:pt x="100126" y="142074"/>
                  </a:lnTo>
                  <a:lnTo>
                    <a:pt x="101650" y="142074"/>
                  </a:lnTo>
                  <a:lnTo>
                    <a:pt x="102895" y="140868"/>
                  </a:lnTo>
                  <a:lnTo>
                    <a:pt x="102895" y="139331"/>
                  </a:lnTo>
                  <a:close/>
                </a:path>
                <a:path w="169544" h="147320">
                  <a:moveTo>
                    <a:pt x="0" y="131914"/>
                  </a:moveTo>
                  <a:lnTo>
                    <a:pt x="169202" y="131914"/>
                  </a:lnTo>
                </a:path>
                <a:path w="169544" h="147320">
                  <a:moveTo>
                    <a:pt x="148170" y="125933"/>
                  </a:moveTo>
                  <a:lnTo>
                    <a:pt x="142214" y="125933"/>
                  </a:lnTo>
                  <a:lnTo>
                    <a:pt x="142214" y="118833"/>
                  </a:lnTo>
                  <a:lnTo>
                    <a:pt x="148170" y="118833"/>
                  </a:lnTo>
                  <a:lnTo>
                    <a:pt x="148170" y="12593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1547291" y="4244936"/>
              <a:ext cx="21590" cy="12065"/>
            </a:xfrm>
            <a:custGeom>
              <a:avLst/>
              <a:gdLst/>
              <a:ahLst/>
              <a:cxnLst/>
              <a:rect l="l" t="t" r="r" b="b"/>
              <a:pathLst>
                <a:path w="21590" h="12064">
                  <a:moveTo>
                    <a:pt x="20459" y="0"/>
                  </a:moveTo>
                  <a:lnTo>
                    <a:pt x="19354" y="0"/>
                  </a:lnTo>
                  <a:lnTo>
                    <a:pt x="914" y="0"/>
                  </a:lnTo>
                  <a:lnTo>
                    <a:pt x="0" y="889"/>
                  </a:lnTo>
                  <a:lnTo>
                    <a:pt x="0" y="11010"/>
                  </a:lnTo>
                  <a:lnTo>
                    <a:pt x="914" y="11925"/>
                  </a:lnTo>
                  <a:lnTo>
                    <a:pt x="20459" y="11925"/>
                  </a:lnTo>
                  <a:lnTo>
                    <a:pt x="21361" y="11010"/>
                  </a:lnTo>
                  <a:lnTo>
                    <a:pt x="21361" y="889"/>
                  </a:lnTo>
                  <a:lnTo>
                    <a:pt x="2045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1546974" y="4244619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20942" y="0"/>
                  </a:moveTo>
                  <a:lnTo>
                    <a:pt x="1054" y="0"/>
                  </a:lnTo>
                  <a:lnTo>
                    <a:pt x="0" y="1041"/>
                  </a:lnTo>
                  <a:lnTo>
                    <a:pt x="0" y="11506"/>
                  </a:lnTo>
                  <a:lnTo>
                    <a:pt x="1054" y="12573"/>
                  </a:lnTo>
                  <a:lnTo>
                    <a:pt x="20942" y="12573"/>
                  </a:lnTo>
                  <a:lnTo>
                    <a:pt x="21582" y="11925"/>
                  </a:lnTo>
                  <a:lnTo>
                    <a:pt x="1397" y="11925"/>
                  </a:lnTo>
                  <a:lnTo>
                    <a:pt x="635" y="11163"/>
                  </a:lnTo>
                  <a:lnTo>
                    <a:pt x="635" y="1384"/>
                  </a:lnTo>
                  <a:lnTo>
                    <a:pt x="1397" y="609"/>
                  </a:lnTo>
                  <a:lnTo>
                    <a:pt x="21559" y="609"/>
                  </a:lnTo>
                  <a:lnTo>
                    <a:pt x="20942" y="0"/>
                  </a:lnTo>
                  <a:close/>
                </a:path>
                <a:path w="22225" h="12700">
                  <a:moveTo>
                    <a:pt x="21559" y="609"/>
                  </a:moveTo>
                  <a:lnTo>
                    <a:pt x="20612" y="609"/>
                  </a:lnTo>
                  <a:lnTo>
                    <a:pt x="21374" y="1384"/>
                  </a:lnTo>
                  <a:lnTo>
                    <a:pt x="21374" y="11163"/>
                  </a:lnTo>
                  <a:lnTo>
                    <a:pt x="20612" y="11925"/>
                  </a:lnTo>
                  <a:lnTo>
                    <a:pt x="21582" y="11925"/>
                  </a:lnTo>
                  <a:lnTo>
                    <a:pt x="21996" y="11506"/>
                  </a:lnTo>
                  <a:lnTo>
                    <a:pt x="21996" y="1041"/>
                  </a:lnTo>
                  <a:lnTo>
                    <a:pt x="21559" y="609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1545132" y="4247984"/>
              <a:ext cx="26034" cy="6350"/>
            </a:xfrm>
            <a:custGeom>
              <a:avLst/>
              <a:gdLst/>
              <a:ahLst/>
              <a:cxnLst/>
              <a:rect l="l" t="t" r="r" b="b"/>
              <a:pathLst>
                <a:path w="26034" h="6350">
                  <a:moveTo>
                    <a:pt x="25831" y="0"/>
                  </a:moveTo>
                  <a:lnTo>
                    <a:pt x="0" y="0"/>
                  </a:lnTo>
                  <a:lnTo>
                    <a:pt x="0" y="5778"/>
                  </a:lnTo>
                  <a:lnTo>
                    <a:pt x="25831" y="5778"/>
                  </a:lnTo>
                  <a:lnTo>
                    <a:pt x="258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1544815" y="4247692"/>
              <a:ext cx="26670" cy="6985"/>
            </a:xfrm>
            <a:custGeom>
              <a:avLst/>
              <a:gdLst/>
              <a:ahLst/>
              <a:cxnLst/>
              <a:rect l="l" t="t" r="r" b="b"/>
              <a:pathLst>
                <a:path w="26669" h="6985">
                  <a:moveTo>
                    <a:pt x="26454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26454" y="6400"/>
                  </a:lnTo>
                  <a:lnTo>
                    <a:pt x="26454" y="6070"/>
                  </a:lnTo>
                  <a:lnTo>
                    <a:pt x="622" y="6070"/>
                  </a:lnTo>
                  <a:lnTo>
                    <a:pt x="304" y="5778"/>
                  </a:lnTo>
                  <a:lnTo>
                    <a:pt x="622" y="5778"/>
                  </a:lnTo>
                  <a:lnTo>
                    <a:pt x="622" y="622"/>
                  </a:lnTo>
                  <a:lnTo>
                    <a:pt x="304" y="622"/>
                  </a:lnTo>
                  <a:lnTo>
                    <a:pt x="622" y="292"/>
                  </a:lnTo>
                  <a:lnTo>
                    <a:pt x="26454" y="292"/>
                  </a:lnTo>
                  <a:lnTo>
                    <a:pt x="26454" y="0"/>
                  </a:lnTo>
                  <a:close/>
                </a:path>
                <a:path w="26669" h="6985">
                  <a:moveTo>
                    <a:pt x="622" y="5778"/>
                  </a:moveTo>
                  <a:lnTo>
                    <a:pt x="304" y="5778"/>
                  </a:lnTo>
                  <a:lnTo>
                    <a:pt x="622" y="6070"/>
                  </a:lnTo>
                  <a:lnTo>
                    <a:pt x="622" y="5778"/>
                  </a:lnTo>
                  <a:close/>
                </a:path>
                <a:path w="26669" h="6985">
                  <a:moveTo>
                    <a:pt x="25831" y="5778"/>
                  </a:moveTo>
                  <a:lnTo>
                    <a:pt x="622" y="5778"/>
                  </a:lnTo>
                  <a:lnTo>
                    <a:pt x="622" y="6070"/>
                  </a:lnTo>
                  <a:lnTo>
                    <a:pt x="25831" y="6070"/>
                  </a:lnTo>
                  <a:lnTo>
                    <a:pt x="25831" y="5778"/>
                  </a:lnTo>
                  <a:close/>
                </a:path>
                <a:path w="26669" h="6985">
                  <a:moveTo>
                    <a:pt x="25831" y="292"/>
                  </a:moveTo>
                  <a:lnTo>
                    <a:pt x="25831" y="6070"/>
                  </a:lnTo>
                  <a:lnTo>
                    <a:pt x="26149" y="5778"/>
                  </a:lnTo>
                  <a:lnTo>
                    <a:pt x="26454" y="5778"/>
                  </a:lnTo>
                  <a:lnTo>
                    <a:pt x="26454" y="622"/>
                  </a:lnTo>
                  <a:lnTo>
                    <a:pt x="26149" y="622"/>
                  </a:lnTo>
                  <a:lnTo>
                    <a:pt x="25831" y="292"/>
                  </a:lnTo>
                  <a:close/>
                </a:path>
                <a:path w="26669" h="6985">
                  <a:moveTo>
                    <a:pt x="26454" y="5778"/>
                  </a:moveTo>
                  <a:lnTo>
                    <a:pt x="26149" y="5778"/>
                  </a:lnTo>
                  <a:lnTo>
                    <a:pt x="25831" y="6070"/>
                  </a:lnTo>
                  <a:lnTo>
                    <a:pt x="26454" y="6070"/>
                  </a:lnTo>
                  <a:lnTo>
                    <a:pt x="26454" y="5778"/>
                  </a:lnTo>
                  <a:close/>
                </a:path>
                <a:path w="26669" h="6985">
                  <a:moveTo>
                    <a:pt x="622" y="292"/>
                  </a:moveTo>
                  <a:lnTo>
                    <a:pt x="304" y="622"/>
                  </a:lnTo>
                  <a:lnTo>
                    <a:pt x="622" y="622"/>
                  </a:lnTo>
                  <a:lnTo>
                    <a:pt x="622" y="292"/>
                  </a:lnTo>
                  <a:close/>
                </a:path>
                <a:path w="26669" h="6985">
                  <a:moveTo>
                    <a:pt x="25831" y="292"/>
                  </a:moveTo>
                  <a:lnTo>
                    <a:pt x="622" y="292"/>
                  </a:lnTo>
                  <a:lnTo>
                    <a:pt x="622" y="622"/>
                  </a:lnTo>
                  <a:lnTo>
                    <a:pt x="25831" y="622"/>
                  </a:lnTo>
                  <a:lnTo>
                    <a:pt x="25831" y="292"/>
                  </a:lnTo>
                  <a:close/>
                </a:path>
                <a:path w="26669" h="6985">
                  <a:moveTo>
                    <a:pt x="26454" y="292"/>
                  </a:moveTo>
                  <a:lnTo>
                    <a:pt x="25831" y="292"/>
                  </a:lnTo>
                  <a:lnTo>
                    <a:pt x="26149" y="622"/>
                  </a:lnTo>
                  <a:lnTo>
                    <a:pt x="26454" y="622"/>
                  </a:lnTo>
                  <a:lnTo>
                    <a:pt x="26454" y="292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1551444" y="42479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5778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1551127" y="424769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4" h="6985">
                  <a:moveTo>
                    <a:pt x="482" y="0"/>
                  </a:moveTo>
                  <a:lnTo>
                    <a:pt x="152" y="0"/>
                  </a:lnTo>
                  <a:lnTo>
                    <a:pt x="0" y="152"/>
                  </a:lnTo>
                  <a:lnTo>
                    <a:pt x="0" y="6248"/>
                  </a:lnTo>
                  <a:lnTo>
                    <a:pt x="152" y="6400"/>
                  </a:lnTo>
                  <a:lnTo>
                    <a:pt x="482" y="6400"/>
                  </a:lnTo>
                  <a:lnTo>
                    <a:pt x="622" y="6248"/>
                  </a:lnTo>
                  <a:lnTo>
                    <a:pt x="622" y="6070"/>
                  </a:lnTo>
                  <a:lnTo>
                    <a:pt x="622" y="152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1564716" y="424798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0"/>
                  </a:moveTo>
                  <a:lnTo>
                    <a:pt x="0" y="5778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1564398" y="4247692"/>
              <a:ext cx="635" cy="6985"/>
            </a:xfrm>
            <a:custGeom>
              <a:avLst/>
              <a:gdLst/>
              <a:ahLst/>
              <a:cxnLst/>
              <a:rect l="l" t="t" r="r" b="b"/>
              <a:pathLst>
                <a:path w="634" h="6985">
                  <a:moveTo>
                    <a:pt x="482" y="0"/>
                  </a:moveTo>
                  <a:lnTo>
                    <a:pt x="139" y="0"/>
                  </a:lnTo>
                  <a:lnTo>
                    <a:pt x="0" y="152"/>
                  </a:lnTo>
                  <a:lnTo>
                    <a:pt x="0" y="6248"/>
                  </a:lnTo>
                  <a:lnTo>
                    <a:pt x="139" y="6400"/>
                  </a:lnTo>
                  <a:lnTo>
                    <a:pt x="482" y="6400"/>
                  </a:lnTo>
                  <a:lnTo>
                    <a:pt x="622" y="6248"/>
                  </a:lnTo>
                  <a:lnTo>
                    <a:pt x="622" y="6070"/>
                  </a:lnTo>
                  <a:lnTo>
                    <a:pt x="622" y="152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4" name="object 8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41303" y="2775426"/>
              <a:ext cx="68618" cy="147116"/>
            </a:xfrm>
            <a:prstGeom prst="rect">
              <a:avLst/>
            </a:prstGeom>
          </p:spPr>
        </p:pic>
        <p:pic>
          <p:nvPicPr>
            <p:cNvPr id="815" name="object 81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01298" y="3061798"/>
              <a:ext cx="68605" cy="147116"/>
            </a:xfrm>
            <a:prstGeom prst="rect">
              <a:avLst/>
            </a:prstGeom>
          </p:spPr>
        </p:pic>
        <p:pic>
          <p:nvPicPr>
            <p:cNvPr id="816" name="object 81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41303" y="3604355"/>
              <a:ext cx="68618" cy="147091"/>
            </a:xfrm>
            <a:prstGeom prst="rect">
              <a:avLst/>
            </a:prstGeom>
          </p:spPr>
        </p:pic>
        <p:pic>
          <p:nvPicPr>
            <p:cNvPr id="817" name="object 81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41303" y="3330022"/>
              <a:ext cx="68618" cy="147104"/>
            </a:xfrm>
            <a:prstGeom prst="rect">
              <a:avLst/>
            </a:prstGeom>
          </p:spPr>
        </p:pic>
        <p:pic>
          <p:nvPicPr>
            <p:cNvPr id="818" name="object 81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1298" y="3604355"/>
              <a:ext cx="68605" cy="147091"/>
            </a:xfrm>
            <a:prstGeom prst="rect">
              <a:avLst/>
            </a:prstGeom>
          </p:spPr>
        </p:pic>
        <p:pic>
          <p:nvPicPr>
            <p:cNvPr id="819" name="object 81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1303" y="3061798"/>
              <a:ext cx="68618" cy="147116"/>
            </a:xfrm>
            <a:prstGeom prst="rect">
              <a:avLst/>
            </a:prstGeom>
          </p:spPr>
        </p:pic>
        <p:sp>
          <p:nvSpPr>
            <p:cNvPr id="820" name="object 820"/>
            <p:cNvSpPr/>
            <p:nvPr/>
          </p:nvSpPr>
          <p:spPr>
            <a:xfrm>
              <a:off x="2349614" y="3979252"/>
              <a:ext cx="118110" cy="250190"/>
            </a:xfrm>
            <a:custGeom>
              <a:avLst/>
              <a:gdLst/>
              <a:ahLst/>
              <a:cxnLst/>
              <a:rect l="l" t="t" r="r" b="b"/>
              <a:pathLst>
                <a:path w="118110" h="250189">
                  <a:moveTo>
                    <a:pt x="0" y="0"/>
                  </a:moveTo>
                  <a:lnTo>
                    <a:pt x="117551" y="0"/>
                  </a:lnTo>
                  <a:lnTo>
                    <a:pt x="117551" y="249605"/>
                  </a:lnTo>
                  <a:lnTo>
                    <a:pt x="0" y="249605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1" name="object 82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49614" y="3992575"/>
              <a:ext cx="117551" cy="182829"/>
            </a:xfrm>
            <a:prstGeom prst="rect">
              <a:avLst/>
            </a:prstGeom>
          </p:spPr>
        </p:pic>
        <p:pic>
          <p:nvPicPr>
            <p:cNvPr id="822" name="object 82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74118" y="2775426"/>
              <a:ext cx="68605" cy="147116"/>
            </a:xfrm>
            <a:prstGeom prst="rect">
              <a:avLst/>
            </a:prstGeom>
          </p:spPr>
        </p:pic>
        <p:pic>
          <p:nvPicPr>
            <p:cNvPr id="823" name="object 82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74118" y="3604355"/>
              <a:ext cx="68605" cy="147091"/>
            </a:xfrm>
            <a:prstGeom prst="rect">
              <a:avLst/>
            </a:prstGeom>
          </p:spPr>
        </p:pic>
        <p:pic>
          <p:nvPicPr>
            <p:cNvPr id="824" name="object 82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74118" y="3330022"/>
              <a:ext cx="68605" cy="147104"/>
            </a:xfrm>
            <a:prstGeom prst="rect">
              <a:avLst/>
            </a:prstGeom>
          </p:spPr>
        </p:pic>
        <p:pic>
          <p:nvPicPr>
            <p:cNvPr id="825" name="object 82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74118" y="3061798"/>
              <a:ext cx="68605" cy="147116"/>
            </a:xfrm>
            <a:prstGeom prst="rect">
              <a:avLst/>
            </a:prstGeom>
          </p:spPr>
        </p:pic>
        <p:sp>
          <p:nvSpPr>
            <p:cNvPr id="826" name="object 826"/>
            <p:cNvSpPr/>
            <p:nvPr/>
          </p:nvSpPr>
          <p:spPr>
            <a:xfrm>
              <a:off x="1564868" y="2644305"/>
              <a:ext cx="1065530" cy="1584960"/>
            </a:xfrm>
            <a:custGeom>
              <a:avLst/>
              <a:gdLst/>
              <a:ahLst/>
              <a:cxnLst/>
              <a:rect l="l" t="t" r="r" b="b"/>
              <a:pathLst>
                <a:path w="1065530" h="1584960">
                  <a:moveTo>
                    <a:pt x="192024" y="0"/>
                  </a:moveTo>
                  <a:lnTo>
                    <a:pt x="192024" y="1584960"/>
                  </a:lnTo>
                  <a:lnTo>
                    <a:pt x="55308" y="1584960"/>
                  </a:lnTo>
                </a:path>
                <a:path w="1065530" h="1584960">
                  <a:moveTo>
                    <a:pt x="630936" y="0"/>
                  </a:moveTo>
                  <a:lnTo>
                    <a:pt x="630936" y="1450860"/>
                  </a:lnTo>
                  <a:lnTo>
                    <a:pt x="472427" y="1450860"/>
                  </a:lnTo>
                </a:path>
                <a:path w="1065530" h="1584960">
                  <a:moveTo>
                    <a:pt x="193535" y="1309128"/>
                  </a:moveTo>
                  <a:lnTo>
                    <a:pt x="55308" y="1309128"/>
                  </a:lnTo>
                </a:path>
                <a:path w="1065530" h="1584960">
                  <a:moveTo>
                    <a:pt x="192024" y="1031760"/>
                  </a:moveTo>
                  <a:lnTo>
                    <a:pt x="1524" y="1031760"/>
                  </a:lnTo>
                </a:path>
                <a:path w="1065530" h="1584960">
                  <a:moveTo>
                    <a:pt x="192024" y="755904"/>
                  </a:moveTo>
                  <a:lnTo>
                    <a:pt x="1524" y="755904"/>
                  </a:lnTo>
                </a:path>
                <a:path w="1065530" h="1584960">
                  <a:moveTo>
                    <a:pt x="192024" y="496823"/>
                  </a:moveTo>
                  <a:lnTo>
                    <a:pt x="0" y="496823"/>
                  </a:lnTo>
                </a:path>
                <a:path w="1065530" h="1584960">
                  <a:moveTo>
                    <a:pt x="190500" y="202692"/>
                  </a:moveTo>
                  <a:lnTo>
                    <a:pt x="44196" y="202692"/>
                  </a:lnTo>
                </a:path>
                <a:path w="1065530" h="1584960">
                  <a:moveTo>
                    <a:pt x="630936" y="207276"/>
                  </a:moveTo>
                  <a:lnTo>
                    <a:pt x="440436" y="207276"/>
                  </a:lnTo>
                </a:path>
                <a:path w="1065530" h="1584960">
                  <a:moveTo>
                    <a:pt x="632460" y="498360"/>
                  </a:moveTo>
                  <a:lnTo>
                    <a:pt x="441960" y="498360"/>
                  </a:lnTo>
                </a:path>
                <a:path w="1065530" h="1584960">
                  <a:moveTo>
                    <a:pt x="630936" y="1040891"/>
                  </a:moveTo>
                  <a:lnTo>
                    <a:pt x="440436" y="1040891"/>
                  </a:lnTo>
                </a:path>
                <a:path w="1065530" h="1584960">
                  <a:moveTo>
                    <a:pt x="632460" y="766572"/>
                  </a:moveTo>
                  <a:lnTo>
                    <a:pt x="441960" y="766572"/>
                  </a:lnTo>
                </a:path>
                <a:path w="1065530" h="1584960">
                  <a:moveTo>
                    <a:pt x="1063752" y="0"/>
                  </a:moveTo>
                  <a:lnTo>
                    <a:pt x="1063752" y="1450860"/>
                  </a:lnTo>
                  <a:lnTo>
                    <a:pt x="905256" y="1450860"/>
                  </a:lnTo>
                </a:path>
                <a:path w="1065530" h="1584960">
                  <a:moveTo>
                    <a:pt x="1063752" y="207276"/>
                  </a:moveTo>
                  <a:lnTo>
                    <a:pt x="873252" y="207276"/>
                  </a:lnTo>
                </a:path>
                <a:path w="1065530" h="1584960">
                  <a:moveTo>
                    <a:pt x="1065276" y="498360"/>
                  </a:moveTo>
                  <a:lnTo>
                    <a:pt x="874776" y="498360"/>
                  </a:lnTo>
                </a:path>
                <a:path w="1065530" h="1584960">
                  <a:moveTo>
                    <a:pt x="1063752" y="1040891"/>
                  </a:moveTo>
                  <a:lnTo>
                    <a:pt x="873252" y="1040891"/>
                  </a:lnTo>
                </a:path>
                <a:path w="1065530" h="1584960">
                  <a:moveTo>
                    <a:pt x="1065276" y="766572"/>
                  </a:moveTo>
                  <a:lnTo>
                    <a:pt x="874776" y="766572"/>
                  </a:lnTo>
                </a:path>
              </a:pathLst>
            </a:custGeom>
            <a:ln w="25400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935710" y="271137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59" h="274319">
                  <a:moveTo>
                    <a:pt x="327659" y="0"/>
                  </a:moveTo>
                  <a:lnTo>
                    <a:pt x="0" y="0"/>
                  </a:lnTo>
                  <a:lnTo>
                    <a:pt x="0" y="274307"/>
                  </a:lnTo>
                  <a:lnTo>
                    <a:pt x="327659" y="274307"/>
                  </a:lnTo>
                  <a:lnTo>
                    <a:pt x="32765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935710" y="271137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59" h="274319">
                  <a:moveTo>
                    <a:pt x="327659" y="274307"/>
                  </a:moveTo>
                  <a:lnTo>
                    <a:pt x="0" y="274307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07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935710" y="2984157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59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935710" y="3260001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59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935710" y="3534333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59" h="274320">
                  <a:moveTo>
                    <a:pt x="327659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935710" y="3810165"/>
              <a:ext cx="327660" cy="274955"/>
            </a:xfrm>
            <a:custGeom>
              <a:avLst/>
              <a:gdLst/>
              <a:ahLst/>
              <a:cxnLst/>
              <a:rect l="l" t="t" r="r" b="b"/>
              <a:pathLst>
                <a:path w="327659" h="274954">
                  <a:moveTo>
                    <a:pt x="327659" y="274332"/>
                  </a:moveTo>
                  <a:lnTo>
                    <a:pt x="0" y="274332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32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935710" y="4081449"/>
              <a:ext cx="327660" cy="274320"/>
            </a:xfrm>
            <a:custGeom>
              <a:avLst/>
              <a:gdLst/>
              <a:ahLst/>
              <a:cxnLst/>
              <a:rect l="l" t="t" r="r" b="b"/>
              <a:pathLst>
                <a:path w="327659" h="274320">
                  <a:moveTo>
                    <a:pt x="327659" y="274320"/>
                  </a:moveTo>
                  <a:lnTo>
                    <a:pt x="0" y="274320"/>
                  </a:lnTo>
                  <a:lnTo>
                    <a:pt x="0" y="0"/>
                  </a:lnTo>
                  <a:lnTo>
                    <a:pt x="327659" y="0"/>
                  </a:lnTo>
                  <a:lnTo>
                    <a:pt x="327659" y="27432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1044130" y="2777274"/>
              <a:ext cx="109220" cy="160020"/>
            </a:xfrm>
            <a:custGeom>
              <a:avLst/>
              <a:gdLst/>
              <a:ahLst/>
              <a:cxnLst/>
              <a:rect l="l" t="t" r="r" b="b"/>
              <a:pathLst>
                <a:path w="109219" h="160019">
                  <a:moveTo>
                    <a:pt x="108864" y="159677"/>
                  </a:moveTo>
                  <a:lnTo>
                    <a:pt x="0" y="159677"/>
                  </a:lnTo>
                  <a:lnTo>
                    <a:pt x="0" y="0"/>
                  </a:lnTo>
                  <a:lnTo>
                    <a:pt x="108864" y="0"/>
                  </a:lnTo>
                  <a:lnTo>
                    <a:pt x="108864" y="159677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1072261" y="2777274"/>
              <a:ext cx="81280" cy="123825"/>
            </a:xfrm>
            <a:custGeom>
              <a:avLst/>
              <a:gdLst/>
              <a:ahLst/>
              <a:cxnLst/>
              <a:rect l="l" t="t" r="r" b="b"/>
              <a:pathLst>
                <a:path w="81280" h="123825">
                  <a:moveTo>
                    <a:pt x="80733" y="0"/>
                  </a:moveTo>
                  <a:lnTo>
                    <a:pt x="0" y="0"/>
                  </a:lnTo>
                  <a:lnTo>
                    <a:pt x="0" y="123393"/>
                  </a:lnTo>
                  <a:lnTo>
                    <a:pt x="80733" y="123393"/>
                  </a:lnTo>
                  <a:lnTo>
                    <a:pt x="80733" y="0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1047267" y="2881439"/>
              <a:ext cx="98425" cy="48895"/>
            </a:xfrm>
            <a:custGeom>
              <a:avLst/>
              <a:gdLst/>
              <a:ahLst/>
              <a:cxnLst/>
              <a:rect l="l" t="t" r="r" b="b"/>
              <a:pathLst>
                <a:path w="98425" h="48894">
                  <a:moveTo>
                    <a:pt x="38392" y="23888"/>
                  </a:moveTo>
                  <a:lnTo>
                    <a:pt x="38392" y="29082"/>
                  </a:lnTo>
                  <a:lnTo>
                    <a:pt x="35801" y="29082"/>
                  </a:lnTo>
                  <a:lnTo>
                    <a:pt x="35801" y="31788"/>
                  </a:lnTo>
                  <a:lnTo>
                    <a:pt x="38392" y="31788"/>
                  </a:lnTo>
                  <a:lnTo>
                    <a:pt x="38392" y="40563"/>
                  </a:lnTo>
                  <a:lnTo>
                    <a:pt x="35801" y="40563"/>
                  </a:lnTo>
                  <a:lnTo>
                    <a:pt x="35801" y="43268"/>
                  </a:lnTo>
                  <a:lnTo>
                    <a:pt x="38392" y="43268"/>
                  </a:lnTo>
                  <a:lnTo>
                    <a:pt x="38392" y="48463"/>
                  </a:lnTo>
                  <a:lnTo>
                    <a:pt x="48501" y="48463"/>
                  </a:lnTo>
                  <a:lnTo>
                    <a:pt x="48501" y="23888"/>
                  </a:lnTo>
                  <a:lnTo>
                    <a:pt x="38392" y="23888"/>
                  </a:lnTo>
                  <a:close/>
                </a:path>
                <a:path w="98425" h="48894">
                  <a:moveTo>
                    <a:pt x="63118" y="23888"/>
                  </a:moveTo>
                  <a:lnTo>
                    <a:pt x="63118" y="29082"/>
                  </a:lnTo>
                  <a:lnTo>
                    <a:pt x="60540" y="29082"/>
                  </a:lnTo>
                  <a:lnTo>
                    <a:pt x="60540" y="31788"/>
                  </a:lnTo>
                  <a:lnTo>
                    <a:pt x="63118" y="31788"/>
                  </a:lnTo>
                  <a:lnTo>
                    <a:pt x="63118" y="40563"/>
                  </a:lnTo>
                  <a:lnTo>
                    <a:pt x="60540" y="40563"/>
                  </a:lnTo>
                  <a:lnTo>
                    <a:pt x="60540" y="43268"/>
                  </a:lnTo>
                  <a:lnTo>
                    <a:pt x="63118" y="43268"/>
                  </a:lnTo>
                  <a:lnTo>
                    <a:pt x="63118" y="48463"/>
                  </a:lnTo>
                  <a:lnTo>
                    <a:pt x="73240" y="48463"/>
                  </a:lnTo>
                  <a:lnTo>
                    <a:pt x="73240" y="23888"/>
                  </a:lnTo>
                  <a:lnTo>
                    <a:pt x="63118" y="23888"/>
                  </a:lnTo>
                  <a:close/>
                </a:path>
                <a:path w="98425" h="48894">
                  <a:moveTo>
                    <a:pt x="87833" y="23888"/>
                  </a:moveTo>
                  <a:lnTo>
                    <a:pt x="87833" y="29082"/>
                  </a:lnTo>
                  <a:lnTo>
                    <a:pt x="85242" y="29082"/>
                  </a:lnTo>
                  <a:lnTo>
                    <a:pt x="85242" y="31788"/>
                  </a:lnTo>
                  <a:lnTo>
                    <a:pt x="87833" y="31788"/>
                  </a:lnTo>
                  <a:lnTo>
                    <a:pt x="87833" y="40563"/>
                  </a:lnTo>
                  <a:lnTo>
                    <a:pt x="85242" y="40563"/>
                  </a:lnTo>
                  <a:lnTo>
                    <a:pt x="85242" y="43268"/>
                  </a:lnTo>
                  <a:lnTo>
                    <a:pt x="87833" y="43268"/>
                  </a:lnTo>
                  <a:lnTo>
                    <a:pt x="87833" y="48463"/>
                  </a:lnTo>
                  <a:lnTo>
                    <a:pt x="97942" y="48463"/>
                  </a:lnTo>
                  <a:lnTo>
                    <a:pt x="97942" y="23888"/>
                  </a:lnTo>
                  <a:lnTo>
                    <a:pt x="87833" y="23888"/>
                  </a:lnTo>
                  <a:close/>
                </a:path>
                <a:path w="98425" h="48894">
                  <a:moveTo>
                    <a:pt x="21107" y="15100"/>
                  </a:moveTo>
                  <a:lnTo>
                    <a:pt x="21107" y="17183"/>
                  </a:lnTo>
                  <a:lnTo>
                    <a:pt x="19418" y="18884"/>
                  </a:lnTo>
                  <a:lnTo>
                    <a:pt x="17335" y="18884"/>
                  </a:lnTo>
                  <a:lnTo>
                    <a:pt x="3784" y="18884"/>
                  </a:lnTo>
                  <a:lnTo>
                    <a:pt x="1701" y="18884"/>
                  </a:lnTo>
                  <a:lnTo>
                    <a:pt x="0" y="17183"/>
                  </a:lnTo>
                  <a:lnTo>
                    <a:pt x="0" y="15100"/>
                  </a:lnTo>
                  <a:lnTo>
                    <a:pt x="0" y="3784"/>
                  </a:lnTo>
                  <a:lnTo>
                    <a:pt x="0" y="1701"/>
                  </a:lnTo>
                  <a:lnTo>
                    <a:pt x="1701" y="0"/>
                  </a:lnTo>
                  <a:lnTo>
                    <a:pt x="3784" y="0"/>
                  </a:lnTo>
                  <a:lnTo>
                    <a:pt x="17335" y="0"/>
                  </a:lnTo>
                  <a:lnTo>
                    <a:pt x="19418" y="0"/>
                  </a:lnTo>
                  <a:lnTo>
                    <a:pt x="21107" y="1701"/>
                  </a:lnTo>
                  <a:lnTo>
                    <a:pt x="21107" y="3784"/>
                  </a:lnTo>
                  <a:lnTo>
                    <a:pt x="21107" y="15100"/>
                  </a:lnTo>
                  <a:close/>
                </a:path>
                <a:path w="98425" h="48894">
                  <a:moveTo>
                    <a:pt x="2895" y="0"/>
                  </a:moveTo>
                  <a:lnTo>
                    <a:pt x="2895" y="1888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1072261" y="2899283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h="38100">
                  <a:moveTo>
                    <a:pt x="0" y="0"/>
                  </a:moveTo>
                  <a:lnTo>
                    <a:pt x="0" y="37668"/>
                  </a:lnTo>
                </a:path>
              </a:pathLst>
            </a:custGeom>
            <a:solidFill>
              <a:srgbClr val="62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1072261" y="2899283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h="38100">
                  <a:moveTo>
                    <a:pt x="0" y="0"/>
                  </a:moveTo>
                  <a:lnTo>
                    <a:pt x="0" y="37668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1081709" y="2797073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30" h="34289">
                  <a:moveTo>
                    <a:pt x="49428" y="0"/>
                  </a:moveTo>
                  <a:lnTo>
                    <a:pt x="0" y="0"/>
                  </a:lnTo>
                  <a:lnTo>
                    <a:pt x="0" y="34048"/>
                  </a:lnTo>
                  <a:lnTo>
                    <a:pt x="49428" y="34048"/>
                  </a:lnTo>
                  <a:lnTo>
                    <a:pt x="4942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1081709" y="2797073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30" h="34289">
                  <a:moveTo>
                    <a:pt x="0" y="34048"/>
                  </a:moveTo>
                  <a:lnTo>
                    <a:pt x="49428" y="34048"/>
                  </a:lnTo>
                  <a:lnTo>
                    <a:pt x="49428" y="0"/>
                  </a:lnTo>
                  <a:lnTo>
                    <a:pt x="0" y="0"/>
                  </a:lnTo>
                  <a:lnTo>
                    <a:pt x="0" y="34048"/>
                  </a:lnTo>
                  <a:close/>
                </a:path>
              </a:pathLst>
            </a:custGeom>
            <a:ln w="444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1146429" y="280960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21" y="0"/>
                  </a:moveTo>
                  <a:lnTo>
                    <a:pt x="0" y="0"/>
                  </a:lnTo>
                  <a:lnTo>
                    <a:pt x="0" y="2895"/>
                  </a:lnTo>
                  <a:lnTo>
                    <a:pt x="2921" y="2895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1146429" y="280960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895"/>
                  </a:moveTo>
                  <a:lnTo>
                    <a:pt x="2908" y="2895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895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1146429" y="280351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21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2921" y="2921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1146429" y="280351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21"/>
                  </a:moveTo>
                  <a:lnTo>
                    <a:pt x="2908" y="2921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2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1146429" y="279744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21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921" y="2908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1146429" y="279744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908" y="2908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1130490" y="285464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908" y="2908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1130490" y="285464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908" y="2908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1130490" y="2860713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2908" y="2921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1130490" y="2860713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21"/>
                  </a:moveTo>
                  <a:lnTo>
                    <a:pt x="2908" y="2921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2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1130490" y="286679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908" y="2908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1130490" y="286679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908" y="2908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1130490" y="287287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908" y="2908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1130490" y="287287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908" y="2908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1130490" y="287897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882"/>
                  </a:lnTo>
                  <a:lnTo>
                    <a:pt x="2908" y="2882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1130490" y="287897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882"/>
                  </a:moveTo>
                  <a:lnTo>
                    <a:pt x="2908" y="2882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882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1130490" y="288507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08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908" y="2908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1130490" y="288507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908" y="2908"/>
                  </a:lnTo>
                  <a:lnTo>
                    <a:pt x="2908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1146390" y="285464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895" y="2908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1146390" y="285464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895" y="2908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1146390" y="2860713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2895" y="2921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1146390" y="2860713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21"/>
                  </a:moveTo>
                  <a:lnTo>
                    <a:pt x="2895" y="2921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921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1146390" y="286679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895" y="2908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1146390" y="286679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895" y="2908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1146390" y="287287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895" y="2908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1146390" y="287287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895" y="2908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1146390" y="287897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882"/>
                  </a:lnTo>
                  <a:lnTo>
                    <a:pt x="2895" y="2882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1146390" y="287897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882"/>
                  </a:moveTo>
                  <a:lnTo>
                    <a:pt x="2895" y="2882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882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1146390" y="288507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95" y="0"/>
                  </a:moveTo>
                  <a:lnTo>
                    <a:pt x="0" y="0"/>
                  </a:lnTo>
                  <a:lnTo>
                    <a:pt x="0" y="2908"/>
                  </a:lnTo>
                  <a:lnTo>
                    <a:pt x="2895" y="2908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1146390" y="288507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2908"/>
                  </a:moveTo>
                  <a:lnTo>
                    <a:pt x="2895" y="2908"/>
                  </a:lnTo>
                  <a:lnTo>
                    <a:pt x="2895" y="0"/>
                  </a:lnTo>
                  <a:lnTo>
                    <a:pt x="0" y="0"/>
                  </a:lnTo>
                  <a:lnTo>
                    <a:pt x="0" y="290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1081709" y="2836024"/>
              <a:ext cx="40005" cy="56515"/>
            </a:xfrm>
            <a:custGeom>
              <a:avLst/>
              <a:gdLst/>
              <a:ahLst/>
              <a:cxnLst/>
              <a:rect l="l" t="t" r="r" b="b"/>
              <a:pathLst>
                <a:path w="40005" h="56514">
                  <a:moveTo>
                    <a:pt x="0" y="56019"/>
                  </a:moveTo>
                  <a:lnTo>
                    <a:pt x="12407" y="56019"/>
                  </a:lnTo>
                  <a:lnTo>
                    <a:pt x="12407" y="43802"/>
                  </a:lnTo>
                  <a:lnTo>
                    <a:pt x="0" y="43802"/>
                  </a:lnTo>
                  <a:lnTo>
                    <a:pt x="0" y="56019"/>
                  </a:lnTo>
                  <a:close/>
                </a:path>
                <a:path w="40005" h="56514">
                  <a:moveTo>
                    <a:pt x="0" y="25552"/>
                  </a:moveTo>
                  <a:lnTo>
                    <a:pt x="12407" y="25552"/>
                  </a:lnTo>
                  <a:lnTo>
                    <a:pt x="12407" y="13398"/>
                  </a:lnTo>
                  <a:lnTo>
                    <a:pt x="0" y="13398"/>
                  </a:lnTo>
                  <a:lnTo>
                    <a:pt x="0" y="25552"/>
                  </a:lnTo>
                  <a:close/>
                </a:path>
                <a:path w="40005" h="56514">
                  <a:moveTo>
                    <a:pt x="13601" y="12166"/>
                  </a:moveTo>
                  <a:lnTo>
                    <a:pt x="25996" y="12166"/>
                  </a:lnTo>
                  <a:lnTo>
                    <a:pt x="25996" y="0"/>
                  </a:lnTo>
                  <a:lnTo>
                    <a:pt x="13601" y="0"/>
                  </a:lnTo>
                  <a:lnTo>
                    <a:pt x="13601" y="12166"/>
                  </a:lnTo>
                  <a:close/>
                </a:path>
                <a:path w="40005" h="56514">
                  <a:moveTo>
                    <a:pt x="13601" y="38950"/>
                  </a:moveTo>
                  <a:lnTo>
                    <a:pt x="25996" y="38950"/>
                  </a:lnTo>
                  <a:lnTo>
                    <a:pt x="25996" y="26796"/>
                  </a:lnTo>
                  <a:lnTo>
                    <a:pt x="13601" y="26796"/>
                  </a:lnTo>
                  <a:lnTo>
                    <a:pt x="13601" y="38950"/>
                  </a:lnTo>
                  <a:close/>
                </a:path>
                <a:path w="40005" h="56514">
                  <a:moveTo>
                    <a:pt x="27203" y="25552"/>
                  </a:moveTo>
                  <a:lnTo>
                    <a:pt x="39547" y="25552"/>
                  </a:lnTo>
                  <a:lnTo>
                    <a:pt x="39547" y="13398"/>
                  </a:lnTo>
                  <a:lnTo>
                    <a:pt x="27203" y="13398"/>
                  </a:lnTo>
                  <a:lnTo>
                    <a:pt x="27203" y="25552"/>
                  </a:lnTo>
                  <a:close/>
                </a:path>
                <a:path w="40005" h="56514">
                  <a:moveTo>
                    <a:pt x="27203" y="56019"/>
                  </a:moveTo>
                  <a:lnTo>
                    <a:pt x="39547" y="56019"/>
                  </a:lnTo>
                  <a:lnTo>
                    <a:pt x="39547" y="43802"/>
                  </a:lnTo>
                  <a:lnTo>
                    <a:pt x="27203" y="43802"/>
                  </a:lnTo>
                  <a:lnTo>
                    <a:pt x="27203" y="56019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1076706" y="2781604"/>
              <a:ext cx="21590" cy="5715"/>
            </a:xfrm>
            <a:custGeom>
              <a:avLst/>
              <a:gdLst/>
              <a:ahLst/>
              <a:cxnLst/>
              <a:rect l="l" t="t" r="r" b="b"/>
              <a:pathLst>
                <a:path w="21590" h="5714">
                  <a:moveTo>
                    <a:pt x="21272" y="0"/>
                  </a:moveTo>
                  <a:lnTo>
                    <a:pt x="0" y="0"/>
                  </a:lnTo>
                  <a:lnTo>
                    <a:pt x="0" y="5613"/>
                  </a:lnTo>
                  <a:lnTo>
                    <a:pt x="21272" y="5613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1054531" y="2793873"/>
              <a:ext cx="10160" cy="40640"/>
            </a:xfrm>
            <a:custGeom>
              <a:avLst/>
              <a:gdLst/>
              <a:ahLst/>
              <a:cxnLst/>
              <a:rect l="l" t="t" r="r" b="b"/>
              <a:pathLst>
                <a:path w="10159" h="40639">
                  <a:moveTo>
                    <a:pt x="7302" y="37312"/>
                  </a:moveTo>
                  <a:lnTo>
                    <a:pt x="7302" y="35559"/>
                  </a:lnTo>
                  <a:lnTo>
                    <a:pt x="5384" y="34455"/>
                  </a:lnTo>
                  <a:lnTo>
                    <a:pt x="3848" y="35331"/>
                  </a:lnTo>
                  <a:lnTo>
                    <a:pt x="2324" y="36220"/>
                  </a:lnTo>
                  <a:lnTo>
                    <a:pt x="2324" y="38417"/>
                  </a:lnTo>
                  <a:lnTo>
                    <a:pt x="3848" y="39306"/>
                  </a:lnTo>
                  <a:lnTo>
                    <a:pt x="5384" y="40208"/>
                  </a:lnTo>
                  <a:lnTo>
                    <a:pt x="7302" y="39090"/>
                  </a:lnTo>
                  <a:lnTo>
                    <a:pt x="7302" y="37312"/>
                  </a:lnTo>
                  <a:close/>
                </a:path>
                <a:path w="10159" h="40639">
                  <a:moveTo>
                    <a:pt x="7302" y="2882"/>
                  </a:moveTo>
                  <a:lnTo>
                    <a:pt x="7302" y="1117"/>
                  </a:lnTo>
                  <a:lnTo>
                    <a:pt x="5384" y="0"/>
                  </a:lnTo>
                  <a:lnTo>
                    <a:pt x="3848" y="888"/>
                  </a:lnTo>
                  <a:lnTo>
                    <a:pt x="2324" y="1777"/>
                  </a:lnTo>
                  <a:lnTo>
                    <a:pt x="2324" y="3987"/>
                  </a:lnTo>
                  <a:lnTo>
                    <a:pt x="3848" y="4864"/>
                  </a:lnTo>
                  <a:lnTo>
                    <a:pt x="5384" y="5753"/>
                  </a:lnTo>
                  <a:lnTo>
                    <a:pt x="7302" y="4648"/>
                  </a:lnTo>
                  <a:lnTo>
                    <a:pt x="7302" y="2882"/>
                  </a:lnTo>
                  <a:close/>
                </a:path>
                <a:path w="10159" h="40639">
                  <a:moveTo>
                    <a:pt x="9715" y="29413"/>
                  </a:moveTo>
                  <a:lnTo>
                    <a:pt x="9601" y="30975"/>
                  </a:lnTo>
                  <a:lnTo>
                    <a:pt x="8890" y="31788"/>
                  </a:lnTo>
                  <a:lnTo>
                    <a:pt x="7658" y="31788"/>
                  </a:lnTo>
                  <a:lnTo>
                    <a:pt x="571" y="29629"/>
                  </a:lnTo>
                  <a:lnTo>
                    <a:pt x="0" y="28473"/>
                  </a:lnTo>
                  <a:lnTo>
                    <a:pt x="0" y="11734"/>
                  </a:lnTo>
                  <a:lnTo>
                    <a:pt x="571" y="10579"/>
                  </a:lnTo>
                  <a:lnTo>
                    <a:pt x="7975" y="8496"/>
                  </a:lnTo>
                  <a:lnTo>
                    <a:pt x="9067" y="8623"/>
                  </a:lnTo>
                  <a:lnTo>
                    <a:pt x="9639" y="9575"/>
                  </a:lnTo>
                  <a:lnTo>
                    <a:pt x="9715" y="2941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1084275" y="3067354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0"/>
                  </a:moveTo>
                  <a:lnTo>
                    <a:pt x="17081" y="0"/>
                  </a:lnTo>
                  <a:lnTo>
                    <a:pt x="17081" y="673"/>
                  </a:lnTo>
                  <a:lnTo>
                    <a:pt x="11506" y="673"/>
                  </a:lnTo>
                  <a:lnTo>
                    <a:pt x="11506" y="0"/>
                  </a:lnTo>
                  <a:lnTo>
                    <a:pt x="7937" y="0"/>
                  </a:lnTo>
                  <a:lnTo>
                    <a:pt x="7937" y="673"/>
                  </a:lnTo>
                  <a:lnTo>
                    <a:pt x="2349" y="673"/>
                  </a:lnTo>
                  <a:lnTo>
                    <a:pt x="2349" y="0"/>
                  </a:lnTo>
                  <a:lnTo>
                    <a:pt x="254" y="0"/>
                  </a:lnTo>
                  <a:lnTo>
                    <a:pt x="0" y="253"/>
                  </a:lnTo>
                  <a:lnTo>
                    <a:pt x="0" y="128676"/>
                  </a:lnTo>
                  <a:lnTo>
                    <a:pt x="254" y="128917"/>
                  </a:lnTo>
                  <a:lnTo>
                    <a:pt x="2349" y="128917"/>
                  </a:lnTo>
                  <a:lnTo>
                    <a:pt x="2349" y="128257"/>
                  </a:lnTo>
                  <a:lnTo>
                    <a:pt x="7937" y="128257"/>
                  </a:lnTo>
                  <a:lnTo>
                    <a:pt x="7937" y="128917"/>
                  </a:lnTo>
                  <a:lnTo>
                    <a:pt x="11506" y="128917"/>
                  </a:lnTo>
                  <a:lnTo>
                    <a:pt x="11506" y="128257"/>
                  </a:lnTo>
                  <a:lnTo>
                    <a:pt x="17081" y="128257"/>
                  </a:lnTo>
                  <a:lnTo>
                    <a:pt x="17081" y="128917"/>
                  </a:lnTo>
                  <a:lnTo>
                    <a:pt x="20637" y="128917"/>
                  </a:lnTo>
                  <a:lnTo>
                    <a:pt x="20637" y="128676"/>
                  </a:lnTo>
                  <a:lnTo>
                    <a:pt x="20637" y="128257"/>
                  </a:lnTo>
                  <a:lnTo>
                    <a:pt x="28575" y="128257"/>
                  </a:lnTo>
                  <a:lnTo>
                    <a:pt x="28575" y="673"/>
                  </a:lnTo>
                  <a:lnTo>
                    <a:pt x="20637" y="673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1084275" y="3067354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128676"/>
                  </a:moveTo>
                  <a:lnTo>
                    <a:pt x="20637" y="128917"/>
                  </a:lnTo>
                  <a:lnTo>
                    <a:pt x="17081" y="128917"/>
                  </a:lnTo>
                  <a:lnTo>
                    <a:pt x="17081" y="128676"/>
                  </a:lnTo>
                  <a:lnTo>
                    <a:pt x="17081" y="128257"/>
                  </a:lnTo>
                  <a:lnTo>
                    <a:pt x="11506" y="128257"/>
                  </a:lnTo>
                  <a:lnTo>
                    <a:pt x="11506" y="128676"/>
                  </a:lnTo>
                  <a:lnTo>
                    <a:pt x="11506" y="128917"/>
                  </a:lnTo>
                  <a:lnTo>
                    <a:pt x="7937" y="128917"/>
                  </a:lnTo>
                  <a:lnTo>
                    <a:pt x="7937" y="128676"/>
                  </a:lnTo>
                  <a:lnTo>
                    <a:pt x="7937" y="128257"/>
                  </a:lnTo>
                  <a:lnTo>
                    <a:pt x="2349" y="128257"/>
                  </a:lnTo>
                  <a:lnTo>
                    <a:pt x="2349" y="128676"/>
                  </a:lnTo>
                  <a:lnTo>
                    <a:pt x="2349" y="128917"/>
                  </a:lnTo>
                  <a:lnTo>
                    <a:pt x="254" y="128917"/>
                  </a:lnTo>
                  <a:lnTo>
                    <a:pt x="0" y="128676"/>
                  </a:lnTo>
                  <a:lnTo>
                    <a:pt x="0" y="115976"/>
                  </a:lnTo>
                  <a:lnTo>
                    <a:pt x="0" y="98437"/>
                  </a:lnTo>
                  <a:lnTo>
                    <a:pt x="0" y="253"/>
                  </a:lnTo>
                  <a:lnTo>
                    <a:pt x="254" y="0"/>
                  </a:lnTo>
                  <a:lnTo>
                    <a:pt x="2349" y="0"/>
                  </a:lnTo>
                  <a:lnTo>
                    <a:pt x="2349" y="253"/>
                  </a:lnTo>
                  <a:lnTo>
                    <a:pt x="2349" y="673"/>
                  </a:lnTo>
                  <a:lnTo>
                    <a:pt x="7937" y="673"/>
                  </a:lnTo>
                  <a:lnTo>
                    <a:pt x="7937" y="253"/>
                  </a:lnTo>
                  <a:lnTo>
                    <a:pt x="7937" y="0"/>
                  </a:lnTo>
                  <a:lnTo>
                    <a:pt x="11506" y="0"/>
                  </a:lnTo>
                  <a:lnTo>
                    <a:pt x="11506" y="253"/>
                  </a:lnTo>
                  <a:lnTo>
                    <a:pt x="11506" y="673"/>
                  </a:lnTo>
                  <a:lnTo>
                    <a:pt x="17081" y="673"/>
                  </a:lnTo>
                  <a:lnTo>
                    <a:pt x="17081" y="253"/>
                  </a:lnTo>
                  <a:lnTo>
                    <a:pt x="17081" y="0"/>
                  </a:lnTo>
                  <a:lnTo>
                    <a:pt x="20637" y="0"/>
                  </a:lnTo>
                  <a:lnTo>
                    <a:pt x="20637" y="253"/>
                  </a:lnTo>
                  <a:lnTo>
                    <a:pt x="20637" y="673"/>
                  </a:lnTo>
                  <a:lnTo>
                    <a:pt x="26225" y="673"/>
                  </a:lnTo>
                  <a:lnTo>
                    <a:pt x="28575" y="673"/>
                  </a:lnTo>
                  <a:lnTo>
                    <a:pt x="28575" y="12953"/>
                  </a:lnTo>
                  <a:lnTo>
                    <a:pt x="28575" y="128257"/>
                  </a:lnTo>
                  <a:lnTo>
                    <a:pt x="26225" y="128257"/>
                  </a:lnTo>
                  <a:lnTo>
                    <a:pt x="20637" y="128257"/>
                  </a:lnTo>
                  <a:lnTo>
                    <a:pt x="20637" y="128676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1084275" y="309789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1084275" y="3097898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1108798" y="3100577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5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1108798" y="3100577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25" y="-5568"/>
                  </a:moveTo>
                  <a:lnTo>
                    <a:pt x="2025" y="5568"/>
                  </a:lnTo>
                </a:path>
              </a:pathLst>
            </a:custGeom>
            <a:ln w="405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1108798" y="31005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1108798" y="31005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1088351" y="3100628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1088351" y="3100628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1088351" y="31005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1088351" y="310057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1084275" y="3100577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7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1084275" y="3100577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38" y="-5568"/>
                  </a:moveTo>
                  <a:lnTo>
                    <a:pt x="2038" y="5568"/>
                  </a:lnTo>
                </a:path>
              </a:pathLst>
            </a:custGeom>
            <a:ln w="407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1095336" y="31688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15"/>
                  </a:lnTo>
                  <a:lnTo>
                    <a:pt x="165" y="368"/>
                  </a:lnTo>
                  <a:lnTo>
                    <a:pt x="381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1095336" y="31688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15"/>
                  </a:lnTo>
                  <a:lnTo>
                    <a:pt x="165" y="368"/>
                  </a:lnTo>
                  <a:lnTo>
                    <a:pt x="381" y="36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1095717" y="3169208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1095717" y="3169208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702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1101420" y="31688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0" y="368"/>
                  </a:lnTo>
                  <a:lnTo>
                    <a:pt x="215" y="368"/>
                  </a:lnTo>
                  <a:lnTo>
                    <a:pt x="381" y="21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1101420" y="31688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368"/>
                  </a:moveTo>
                  <a:lnTo>
                    <a:pt x="215" y="368"/>
                  </a:lnTo>
                  <a:lnTo>
                    <a:pt x="381" y="215"/>
                  </a:lnTo>
                  <a:lnTo>
                    <a:pt x="38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1110513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1110513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1104912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1104912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1104912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1104912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1101356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1101356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1095781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1095781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1095781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1095781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1092212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1092212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1086637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1086637" y="318292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1086637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1086637" y="318292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1085608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18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18"/>
                  </a:lnTo>
                  <a:lnTo>
                    <a:pt x="7619" y="3809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1085608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7619" y="3809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714" y="7619"/>
                  </a:lnTo>
                  <a:lnTo>
                    <a:pt x="3822" y="7619"/>
                  </a:lnTo>
                  <a:lnTo>
                    <a:pt x="5918" y="7619"/>
                  </a:lnTo>
                  <a:lnTo>
                    <a:pt x="7619" y="5918"/>
                  </a:lnTo>
                  <a:lnTo>
                    <a:pt x="7619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1094765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905" y="0"/>
                  </a:moveTo>
                  <a:lnTo>
                    <a:pt x="1689" y="0"/>
                  </a:lnTo>
                  <a:lnTo>
                    <a:pt x="0" y="1714"/>
                  </a:lnTo>
                  <a:lnTo>
                    <a:pt x="0" y="5918"/>
                  </a:lnTo>
                  <a:lnTo>
                    <a:pt x="1689" y="7619"/>
                  </a:lnTo>
                  <a:lnTo>
                    <a:pt x="5905" y="7619"/>
                  </a:lnTo>
                  <a:lnTo>
                    <a:pt x="7607" y="5918"/>
                  </a:lnTo>
                  <a:lnTo>
                    <a:pt x="7607" y="3809"/>
                  </a:lnTo>
                  <a:lnTo>
                    <a:pt x="7607" y="1714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1094765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7607" y="3809"/>
                  </a:moveTo>
                  <a:lnTo>
                    <a:pt x="7607" y="1714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714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689" y="7619"/>
                  </a:lnTo>
                  <a:lnTo>
                    <a:pt x="3797" y="7619"/>
                  </a:lnTo>
                  <a:lnTo>
                    <a:pt x="5905" y="7619"/>
                  </a:lnTo>
                  <a:lnTo>
                    <a:pt x="7607" y="5918"/>
                  </a:lnTo>
                  <a:lnTo>
                    <a:pt x="7607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1103896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18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18"/>
                  </a:lnTo>
                  <a:lnTo>
                    <a:pt x="7619" y="3809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1103896" y="31706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7619" y="3809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714" y="7619"/>
                  </a:lnTo>
                  <a:lnTo>
                    <a:pt x="3809" y="7619"/>
                  </a:lnTo>
                  <a:lnTo>
                    <a:pt x="5918" y="7619"/>
                  </a:lnTo>
                  <a:lnTo>
                    <a:pt x="7619" y="5918"/>
                  </a:lnTo>
                  <a:lnTo>
                    <a:pt x="7619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1104912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1104912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1101356" y="318357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1101356" y="318357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1101356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1101356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1095781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1095781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1092212" y="318357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1092212" y="318357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1092212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1092212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1086637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1086637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1110513" y="318357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1110513" y="318357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1110513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1110513" y="318331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1111834" y="310310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1111834" y="310310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1111834" y="316572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1111834" y="316572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1085291" y="310310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5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1085291" y="310310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57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1085748" y="310310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1085748" y="310310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6"/>
                  </a:moveTo>
                  <a:lnTo>
                    <a:pt x="5568" y="3276"/>
                  </a:lnTo>
                </a:path>
              </a:pathLst>
            </a:custGeom>
            <a:ln w="655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1085748" y="3109658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2564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1085748" y="3109658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6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1111389" y="310310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1111389" y="310310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6"/>
                  </a:moveTo>
                  <a:lnTo>
                    <a:pt x="5568" y="3276"/>
                  </a:lnTo>
                </a:path>
              </a:pathLst>
            </a:custGeom>
            <a:ln w="655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1111389" y="310310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1111389" y="3103105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1097876" y="31281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3937" y="0"/>
                  </a:moveTo>
                  <a:lnTo>
                    <a:pt x="1130" y="0"/>
                  </a:lnTo>
                  <a:lnTo>
                    <a:pt x="0" y="1130"/>
                  </a:lnTo>
                  <a:lnTo>
                    <a:pt x="0" y="3949"/>
                  </a:lnTo>
                  <a:lnTo>
                    <a:pt x="1130" y="5067"/>
                  </a:lnTo>
                  <a:lnTo>
                    <a:pt x="3937" y="5067"/>
                  </a:lnTo>
                  <a:lnTo>
                    <a:pt x="5067" y="3949"/>
                  </a:lnTo>
                  <a:lnTo>
                    <a:pt x="5067" y="2527"/>
                  </a:lnTo>
                  <a:lnTo>
                    <a:pt x="5067" y="11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1097876" y="31281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5067" y="2527"/>
                  </a:moveTo>
                  <a:lnTo>
                    <a:pt x="5067" y="1130"/>
                  </a:lnTo>
                  <a:lnTo>
                    <a:pt x="3937" y="0"/>
                  </a:lnTo>
                  <a:lnTo>
                    <a:pt x="2540" y="0"/>
                  </a:lnTo>
                  <a:lnTo>
                    <a:pt x="1130" y="0"/>
                  </a:lnTo>
                  <a:lnTo>
                    <a:pt x="0" y="1130"/>
                  </a:lnTo>
                  <a:lnTo>
                    <a:pt x="0" y="2527"/>
                  </a:lnTo>
                  <a:lnTo>
                    <a:pt x="0" y="3949"/>
                  </a:lnTo>
                  <a:lnTo>
                    <a:pt x="1130" y="5067"/>
                  </a:lnTo>
                  <a:lnTo>
                    <a:pt x="2540" y="5067"/>
                  </a:lnTo>
                  <a:lnTo>
                    <a:pt x="3937" y="5067"/>
                  </a:lnTo>
                  <a:lnTo>
                    <a:pt x="5067" y="3949"/>
                  </a:lnTo>
                  <a:lnTo>
                    <a:pt x="5067" y="252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1088021" y="31598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0" y="0"/>
                  </a:moveTo>
                  <a:lnTo>
                    <a:pt x="0" y="50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1088021" y="31598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5568" y="2540"/>
                  </a:moveTo>
                  <a:lnTo>
                    <a:pt x="5568" y="2540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1086827" y="315982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1086827" y="315982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1086827" y="31598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0" y="0"/>
                  </a:moveTo>
                  <a:lnTo>
                    <a:pt x="0" y="50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1086827" y="315982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80">
                  <a:moveTo>
                    <a:pt x="-5568" y="2539"/>
                  </a:moveTo>
                  <a:lnTo>
                    <a:pt x="5568" y="2539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1086827" y="316490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1086827" y="316490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1107782" y="315582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1107782" y="315582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1111592" y="31502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1111592" y="31502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1107782" y="315023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1107782" y="315023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1107782" y="31502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1107782" y="31502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1111592" y="314388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1111592" y="314388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1107782" y="314388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1107782" y="314388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1107782" y="314388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1107782" y="314388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1107782" y="314947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1107782" y="314947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1107782" y="314312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1107782" y="3143123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1111592" y="31375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1111592" y="31375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1107782" y="313753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1107782" y="313753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1107782" y="31375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1107782" y="313753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1085291" y="3165729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1085291" y="3165729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1084275" y="310310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1084275" y="310310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1084275" y="316572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1084275" y="316572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1086637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1086637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1086637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1086637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1092212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1092212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1095781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1095781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1095781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1095781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1101356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1101356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1104912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1104912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1104912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1104912" y="308070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1110513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1110513" y="308030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1101801" y="309479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1101801" y="309479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1101420" y="30944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15" y="0"/>
                  </a:moveTo>
                  <a:lnTo>
                    <a:pt x="0" y="0"/>
                  </a:lnTo>
                  <a:lnTo>
                    <a:pt x="381" y="380"/>
                  </a:lnTo>
                  <a:lnTo>
                    <a:pt x="381" y="15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1101420" y="30944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80"/>
                  </a:moveTo>
                  <a:lnTo>
                    <a:pt x="381" y="152"/>
                  </a:lnTo>
                  <a:lnTo>
                    <a:pt x="215" y="0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1095717" y="3094418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1095717" y="3094418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1095336" y="30944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52"/>
                  </a:lnTo>
                  <a:lnTo>
                    <a:pt x="0" y="381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1095336" y="30944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52"/>
                  </a:lnTo>
                  <a:lnTo>
                    <a:pt x="0" y="38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1095336" y="309479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1095336" y="309479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1094765" y="3085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905" y="0"/>
                  </a:moveTo>
                  <a:lnTo>
                    <a:pt x="1689" y="0"/>
                  </a:lnTo>
                  <a:lnTo>
                    <a:pt x="0" y="1701"/>
                  </a:lnTo>
                  <a:lnTo>
                    <a:pt x="0" y="5918"/>
                  </a:lnTo>
                  <a:lnTo>
                    <a:pt x="1689" y="7607"/>
                  </a:lnTo>
                  <a:lnTo>
                    <a:pt x="5905" y="7607"/>
                  </a:lnTo>
                  <a:lnTo>
                    <a:pt x="7607" y="5918"/>
                  </a:lnTo>
                  <a:lnTo>
                    <a:pt x="7607" y="3809"/>
                  </a:lnTo>
                  <a:lnTo>
                    <a:pt x="7607" y="1701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1094765" y="3085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7607" y="3809"/>
                  </a:moveTo>
                  <a:lnTo>
                    <a:pt x="7607" y="1701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701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689" y="7607"/>
                  </a:lnTo>
                  <a:lnTo>
                    <a:pt x="3797" y="7607"/>
                  </a:lnTo>
                  <a:lnTo>
                    <a:pt x="5905" y="7607"/>
                  </a:lnTo>
                  <a:lnTo>
                    <a:pt x="7607" y="5918"/>
                  </a:lnTo>
                  <a:lnTo>
                    <a:pt x="7607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1085608" y="3085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918" y="0"/>
                  </a:moveTo>
                  <a:lnTo>
                    <a:pt x="1714" y="0"/>
                  </a:lnTo>
                  <a:lnTo>
                    <a:pt x="0" y="1701"/>
                  </a:lnTo>
                  <a:lnTo>
                    <a:pt x="0" y="5918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19" y="5918"/>
                  </a:lnTo>
                  <a:lnTo>
                    <a:pt x="7619" y="3809"/>
                  </a:lnTo>
                  <a:lnTo>
                    <a:pt x="7619" y="1701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1085608" y="3085401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7619" y="3809"/>
                  </a:moveTo>
                  <a:lnTo>
                    <a:pt x="7619" y="1701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701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714" y="7607"/>
                  </a:lnTo>
                  <a:lnTo>
                    <a:pt x="3822" y="7607"/>
                  </a:lnTo>
                  <a:lnTo>
                    <a:pt x="5918" y="7607"/>
                  </a:lnTo>
                  <a:lnTo>
                    <a:pt x="7619" y="5918"/>
                  </a:lnTo>
                  <a:lnTo>
                    <a:pt x="7619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1092212" y="308006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1092212" y="308006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1092212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1092212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1095781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1095781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1084275" y="308006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1084275" y="308006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1086637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1086637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1110513" y="308006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1110513" y="308006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1110513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1110513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1101356" y="308006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1101356" y="308006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1101356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1101356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1104912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1104912" y="308006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1085748" y="310310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0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1085748" y="310310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301" y="-5568"/>
                  </a:moveTo>
                  <a:lnTo>
                    <a:pt x="130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1108798" y="310310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59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1108798" y="310310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295" y="-5568"/>
                  </a:moveTo>
                  <a:lnTo>
                    <a:pt x="1295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1108798" y="3100628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1108798" y="3100628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1088351" y="3100628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1088351" y="3100628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1087043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1087043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1092454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1092454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1105344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1105344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1110729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1110729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1087247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22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1087247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2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1096187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1096187" y="31714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1101598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1101598" y="31762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1096391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22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1096391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2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1105522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22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1105522" y="317164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2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1095527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1095527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1086383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1086383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1091628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1091628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1086192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1086192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1100759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1100759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1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1095336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1095336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1104671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1104671" y="317261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1109916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1109916" y="31772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1104480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1104480" y="31724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1091628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1091628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1086192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1086192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1086383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1086383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1095527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1095527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1100759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1100759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1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1095336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1095336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1104671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1104671" y="3087382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1109916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1109916" y="30919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1104480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1104480" y="3087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1087043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1087043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1092454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1092454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1087247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1087247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1105522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1105522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1096187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1096187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1101598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1101598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1105344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1105344" y="308623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1110729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1110729" y="30910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1096391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1096391" y="308641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1112850" y="31029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1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1112850" y="31029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57"/>
                  </a:moveTo>
                  <a:lnTo>
                    <a:pt x="5568" y="57"/>
                  </a:lnTo>
                </a:path>
              </a:pathLst>
            </a:custGeom>
            <a:ln w="1125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1084275" y="31029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1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1084275" y="31029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57"/>
                  </a:moveTo>
                  <a:lnTo>
                    <a:pt x="5568" y="57"/>
                  </a:lnTo>
                </a:path>
              </a:pathLst>
            </a:custGeom>
            <a:ln w="1125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1110107" y="3091230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825" y="0"/>
                  </a:moveTo>
                  <a:lnTo>
                    <a:pt x="0" y="927"/>
                  </a:lnTo>
                  <a:lnTo>
                    <a:pt x="317" y="660"/>
                  </a:lnTo>
                  <a:lnTo>
                    <a:pt x="596" y="34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1110107" y="3091230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0" y="927"/>
                  </a:moveTo>
                  <a:lnTo>
                    <a:pt x="317" y="660"/>
                  </a:lnTo>
                  <a:lnTo>
                    <a:pt x="596" y="342"/>
                  </a:lnTo>
                  <a:lnTo>
                    <a:pt x="82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1104480" y="3086239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65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1104480" y="3086239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1084275" y="31657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1084275" y="31657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1084275" y="309783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1084275" y="309783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1112850" y="309783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1112850" y="309783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1086637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1086637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1104912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1104912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1095781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1095781" y="308006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1095781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1095781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1086637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1086637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1104912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1104912" y="318357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1103401" y="3183572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5689" y="0"/>
                  </a:moveTo>
                  <a:lnTo>
                    <a:pt x="2946" y="0"/>
                  </a:lnTo>
                  <a:lnTo>
                    <a:pt x="977" y="749"/>
                  </a:lnTo>
                  <a:lnTo>
                    <a:pt x="0" y="2971"/>
                  </a:lnTo>
                  <a:lnTo>
                    <a:pt x="761" y="4927"/>
                  </a:lnTo>
                  <a:lnTo>
                    <a:pt x="1498" y="6883"/>
                  </a:lnTo>
                  <a:lnTo>
                    <a:pt x="3708" y="7861"/>
                  </a:lnTo>
                  <a:lnTo>
                    <a:pt x="5689" y="7112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480" y="1181"/>
                  </a:lnTo>
                  <a:lnTo>
                    <a:pt x="6692" y="393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1103401" y="3183572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2946" y="0"/>
                  </a:moveTo>
                  <a:lnTo>
                    <a:pt x="977" y="749"/>
                  </a:lnTo>
                  <a:lnTo>
                    <a:pt x="0" y="2971"/>
                  </a:lnTo>
                  <a:lnTo>
                    <a:pt x="761" y="4927"/>
                  </a:lnTo>
                  <a:lnTo>
                    <a:pt x="1498" y="6883"/>
                  </a:lnTo>
                  <a:lnTo>
                    <a:pt x="3708" y="7861"/>
                  </a:lnTo>
                  <a:lnTo>
                    <a:pt x="5689" y="7112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81"/>
                  </a:lnTo>
                  <a:lnTo>
                    <a:pt x="6692" y="393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1094244" y="3183572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5689" y="0"/>
                  </a:moveTo>
                  <a:lnTo>
                    <a:pt x="2959" y="0"/>
                  </a:lnTo>
                  <a:lnTo>
                    <a:pt x="990" y="749"/>
                  </a:lnTo>
                  <a:lnTo>
                    <a:pt x="0" y="2971"/>
                  </a:lnTo>
                  <a:lnTo>
                    <a:pt x="1524" y="6883"/>
                  </a:lnTo>
                  <a:lnTo>
                    <a:pt x="3733" y="7861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493" y="1181"/>
                  </a:lnTo>
                  <a:lnTo>
                    <a:pt x="6692" y="393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1094244" y="3183572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2959" y="0"/>
                  </a:moveTo>
                  <a:lnTo>
                    <a:pt x="990" y="749"/>
                  </a:lnTo>
                  <a:lnTo>
                    <a:pt x="0" y="2971"/>
                  </a:lnTo>
                  <a:lnTo>
                    <a:pt x="762" y="4927"/>
                  </a:lnTo>
                  <a:lnTo>
                    <a:pt x="1524" y="6883"/>
                  </a:lnTo>
                  <a:lnTo>
                    <a:pt x="3733" y="7861"/>
                  </a:lnTo>
                  <a:lnTo>
                    <a:pt x="5689" y="7112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886" y="2184"/>
                  </a:lnTo>
                  <a:lnTo>
                    <a:pt x="7493" y="1181"/>
                  </a:lnTo>
                  <a:lnTo>
                    <a:pt x="6692" y="393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1094244" y="307219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4914" y="0"/>
                  </a:moveTo>
                  <a:lnTo>
                    <a:pt x="990" y="1511"/>
                  </a:lnTo>
                  <a:lnTo>
                    <a:pt x="0" y="3721"/>
                  </a:lnTo>
                  <a:lnTo>
                    <a:pt x="1155" y="6680"/>
                  </a:lnTo>
                  <a:lnTo>
                    <a:pt x="1955" y="7480"/>
                  </a:lnTo>
                  <a:lnTo>
                    <a:pt x="2959" y="7874"/>
                  </a:lnTo>
                  <a:lnTo>
                    <a:pt x="5689" y="7874"/>
                  </a:lnTo>
                  <a:lnTo>
                    <a:pt x="7658" y="7112"/>
                  </a:lnTo>
                  <a:lnTo>
                    <a:pt x="8635" y="4902"/>
                  </a:lnTo>
                  <a:lnTo>
                    <a:pt x="7124" y="977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1094244" y="307219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5689" y="7874"/>
                  </a:moveTo>
                  <a:lnTo>
                    <a:pt x="7658" y="7112"/>
                  </a:lnTo>
                  <a:lnTo>
                    <a:pt x="8635" y="4902"/>
                  </a:lnTo>
                  <a:lnTo>
                    <a:pt x="7886" y="2946"/>
                  </a:lnTo>
                  <a:lnTo>
                    <a:pt x="7124" y="977"/>
                  </a:lnTo>
                  <a:lnTo>
                    <a:pt x="4914" y="0"/>
                  </a:lnTo>
                  <a:lnTo>
                    <a:pt x="2959" y="749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761" y="5689"/>
                  </a:lnTo>
                  <a:lnTo>
                    <a:pt x="1155" y="6680"/>
                  </a:lnTo>
                  <a:lnTo>
                    <a:pt x="1955" y="7480"/>
                  </a:lnTo>
                  <a:lnTo>
                    <a:pt x="2959" y="787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1085113" y="307219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4914" y="0"/>
                  </a:moveTo>
                  <a:lnTo>
                    <a:pt x="2933" y="749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89"/>
                  </a:lnTo>
                  <a:lnTo>
                    <a:pt x="1143" y="6680"/>
                  </a:lnTo>
                  <a:lnTo>
                    <a:pt x="1930" y="7480"/>
                  </a:lnTo>
                  <a:lnTo>
                    <a:pt x="2933" y="7874"/>
                  </a:lnTo>
                  <a:lnTo>
                    <a:pt x="5676" y="7874"/>
                  </a:lnTo>
                  <a:lnTo>
                    <a:pt x="7632" y="7112"/>
                  </a:lnTo>
                  <a:lnTo>
                    <a:pt x="8610" y="4902"/>
                  </a:lnTo>
                  <a:lnTo>
                    <a:pt x="7112" y="977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1085113" y="307219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5">
                  <a:moveTo>
                    <a:pt x="5676" y="7874"/>
                  </a:moveTo>
                  <a:lnTo>
                    <a:pt x="7632" y="7112"/>
                  </a:lnTo>
                  <a:lnTo>
                    <a:pt x="8610" y="4902"/>
                  </a:lnTo>
                  <a:lnTo>
                    <a:pt x="7861" y="2946"/>
                  </a:lnTo>
                  <a:lnTo>
                    <a:pt x="7112" y="977"/>
                  </a:lnTo>
                  <a:lnTo>
                    <a:pt x="4914" y="0"/>
                  </a:lnTo>
                  <a:lnTo>
                    <a:pt x="2933" y="749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89"/>
                  </a:lnTo>
                  <a:lnTo>
                    <a:pt x="1143" y="6680"/>
                  </a:lnTo>
                  <a:lnTo>
                    <a:pt x="1930" y="7480"/>
                  </a:lnTo>
                  <a:lnTo>
                    <a:pt x="2933" y="787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1112608" y="31960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41" y="0"/>
                  </a:moveTo>
                  <a:lnTo>
                    <a:pt x="0" y="253"/>
                  </a:lnTo>
                  <a:lnTo>
                    <a:pt x="139" y="25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1112608" y="31960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253"/>
                  </a:moveTo>
                  <a:lnTo>
                    <a:pt x="139" y="253"/>
                  </a:lnTo>
                  <a:lnTo>
                    <a:pt x="2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1084275" y="31960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39"/>
                  </a:lnTo>
                  <a:lnTo>
                    <a:pt x="254" y="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1084275" y="31960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39"/>
                  </a:lnTo>
                  <a:lnTo>
                    <a:pt x="254" y="25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1084275" y="310292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1084275" y="310292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1112850" y="310292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1112850" y="310292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1091361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1091361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1085126" y="3184880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76"/>
                  </a:lnTo>
                  <a:lnTo>
                    <a:pt x="355" y="4051"/>
                  </a:lnTo>
                  <a:lnTo>
                    <a:pt x="3340" y="6261"/>
                  </a:lnTo>
                  <a:lnTo>
                    <a:pt x="5079" y="6299"/>
                  </a:lnTo>
                  <a:lnTo>
                    <a:pt x="6413" y="5410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1085126" y="3184880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76"/>
                  </a:lnTo>
                  <a:lnTo>
                    <a:pt x="355" y="4051"/>
                  </a:lnTo>
                  <a:lnTo>
                    <a:pt x="2044" y="5308"/>
                  </a:lnTo>
                  <a:lnTo>
                    <a:pt x="3340" y="6261"/>
                  </a:lnTo>
                  <a:lnTo>
                    <a:pt x="5079" y="6299"/>
                  </a:lnTo>
                  <a:lnTo>
                    <a:pt x="6413" y="54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1086358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1086358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1104849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1104849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1100505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1100505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1095514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1095514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1095692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1095692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1086548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1086548" y="318505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1109649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1109649" y="31901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1104658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1104658" y="318488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1104849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1104849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1091361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1091361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1090752" y="307967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0" y="393"/>
                  </a:lnTo>
                  <a:lnTo>
                    <a:pt x="165" y="317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1090752" y="307967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165" y="317"/>
                  </a:lnTo>
                  <a:lnTo>
                    <a:pt x="0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1086358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1086358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1100505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1100505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1095514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1095514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1086548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1086548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1095692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1095692" y="307442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1109052" y="307967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0" y="393"/>
                  </a:lnTo>
                  <a:lnTo>
                    <a:pt x="152" y="317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1109052" y="307967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152" y="317"/>
                  </a:lnTo>
                  <a:lnTo>
                    <a:pt x="0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1103414" y="307425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51"/>
                  </a:lnTo>
                  <a:lnTo>
                    <a:pt x="2031" y="5308"/>
                  </a:lnTo>
                  <a:lnTo>
                    <a:pt x="2324" y="5511"/>
                  </a:lnTo>
                  <a:lnTo>
                    <a:pt x="2628" y="5689"/>
                  </a:lnTo>
                  <a:lnTo>
                    <a:pt x="2971" y="5816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1103414" y="307425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51"/>
                  </a:lnTo>
                  <a:lnTo>
                    <a:pt x="2031" y="5308"/>
                  </a:lnTo>
                  <a:lnTo>
                    <a:pt x="2324" y="5511"/>
                  </a:lnTo>
                  <a:lnTo>
                    <a:pt x="2628" y="5689"/>
                  </a:lnTo>
                  <a:lnTo>
                    <a:pt x="2971" y="581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1109649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1109649" y="307947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1104658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1104658" y="30742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1105573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1105573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1105573" y="307244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346" y="0"/>
                  </a:moveTo>
                  <a:lnTo>
                    <a:pt x="0" y="927"/>
                  </a:lnTo>
                  <a:lnTo>
                    <a:pt x="5168" y="6337"/>
                  </a:lnTo>
                  <a:lnTo>
                    <a:pt x="6438" y="4660"/>
                  </a:lnTo>
                  <a:lnTo>
                    <a:pt x="6095" y="2286"/>
                  </a:lnTo>
                  <a:lnTo>
                    <a:pt x="3111" y="38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1105573" y="307244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5168" y="6337"/>
                  </a:moveTo>
                  <a:lnTo>
                    <a:pt x="6438" y="4660"/>
                  </a:lnTo>
                  <a:lnTo>
                    <a:pt x="6095" y="2286"/>
                  </a:lnTo>
                  <a:lnTo>
                    <a:pt x="4419" y="1016"/>
                  </a:lnTo>
                  <a:lnTo>
                    <a:pt x="3111" y="38"/>
                  </a:lnTo>
                  <a:lnTo>
                    <a:pt x="1346" y="0"/>
                  </a:lnTo>
                  <a:lnTo>
                    <a:pt x="0" y="9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1110576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1110576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1087462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1087462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13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1087285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1087285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1092276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1092276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1096429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1096429" y="307337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1101432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1101432" y="30786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1105750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1105750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1096606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1096606" y="307355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1105750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1105750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1096606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1096606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1105573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1105573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1110576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1110576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1096429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1096429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1101432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1101432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1087462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813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1087462" y="31841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4813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1087285" y="31835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00" y="0"/>
                  </a:moveTo>
                  <a:lnTo>
                    <a:pt x="635" y="76"/>
                  </a:lnTo>
                  <a:lnTo>
                    <a:pt x="0" y="41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1087285" y="31835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419"/>
                  </a:moveTo>
                  <a:lnTo>
                    <a:pt x="635" y="76"/>
                  </a:lnTo>
                  <a:lnTo>
                    <a:pt x="8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1090752" y="318357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701" y="5829"/>
                  </a:lnTo>
                  <a:lnTo>
                    <a:pt x="2971" y="4152"/>
                  </a:lnTo>
                  <a:lnTo>
                    <a:pt x="2628" y="1777"/>
                  </a:lnTo>
                  <a:lnTo>
                    <a:pt x="660" y="304"/>
                  </a:lnTo>
                  <a:lnTo>
                    <a:pt x="342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1090752" y="318357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701" y="5829"/>
                  </a:moveTo>
                  <a:lnTo>
                    <a:pt x="2971" y="4152"/>
                  </a:lnTo>
                  <a:lnTo>
                    <a:pt x="2628" y="1777"/>
                  </a:lnTo>
                  <a:lnTo>
                    <a:pt x="952" y="520"/>
                  </a:lnTo>
                  <a:lnTo>
                    <a:pt x="660" y="304"/>
                  </a:lnTo>
                  <a:lnTo>
                    <a:pt x="342" y="126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1087285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1087285" y="3183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1092276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1092276" y="3189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1109827" y="307878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14" y="0"/>
                  </a:moveTo>
                  <a:lnTo>
                    <a:pt x="0" y="889"/>
                  </a:lnTo>
                  <a:lnTo>
                    <a:pt x="342" y="635"/>
                  </a:lnTo>
                  <a:lnTo>
                    <a:pt x="673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1109827" y="307878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0" y="889"/>
                  </a:moveTo>
                  <a:lnTo>
                    <a:pt x="342" y="635"/>
                  </a:lnTo>
                  <a:lnTo>
                    <a:pt x="673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1104658" y="307337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14" y="0"/>
                  </a:moveTo>
                  <a:lnTo>
                    <a:pt x="571" y="228"/>
                  </a:lnTo>
                  <a:lnTo>
                    <a:pt x="254" y="533"/>
                  </a:lnTo>
                  <a:lnTo>
                    <a:pt x="0" y="876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1104658" y="307337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14" y="0"/>
                  </a:moveTo>
                  <a:lnTo>
                    <a:pt x="571" y="228"/>
                  </a:lnTo>
                  <a:lnTo>
                    <a:pt x="254" y="533"/>
                  </a:lnTo>
                  <a:lnTo>
                    <a:pt x="0" y="8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1091539" y="307878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14" y="0"/>
                  </a:moveTo>
                  <a:lnTo>
                    <a:pt x="0" y="889"/>
                  </a:lnTo>
                  <a:lnTo>
                    <a:pt x="355" y="635"/>
                  </a:lnTo>
                  <a:lnTo>
                    <a:pt x="660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1091539" y="307878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0" y="889"/>
                  </a:moveTo>
                  <a:lnTo>
                    <a:pt x="355" y="635"/>
                  </a:lnTo>
                  <a:lnTo>
                    <a:pt x="660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1091539" y="318940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14" y="0"/>
                  </a:moveTo>
                  <a:lnTo>
                    <a:pt x="0" y="889"/>
                  </a:lnTo>
                  <a:lnTo>
                    <a:pt x="355" y="647"/>
                  </a:lnTo>
                  <a:lnTo>
                    <a:pt x="660" y="355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1091539" y="318940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0" y="889"/>
                  </a:moveTo>
                  <a:lnTo>
                    <a:pt x="355" y="647"/>
                  </a:lnTo>
                  <a:lnTo>
                    <a:pt x="660" y="355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1086358" y="318399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27" y="0"/>
                  </a:moveTo>
                  <a:lnTo>
                    <a:pt x="571" y="241"/>
                  </a:lnTo>
                  <a:lnTo>
                    <a:pt x="266" y="533"/>
                  </a:lnTo>
                  <a:lnTo>
                    <a:pt x="0" y="889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1086358" y="318399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69">
                  <a:moveTo>
                    <a:pt x="927" y="0"/>
                  </a:moveTo>
                  <a:lnTo>
                    <a:pt x="571" y="241"/>
                  </a:lnTo>
                  <a:lnTo>
                    <a:pt x="266" y="533"/>
                  </a:lnTo>
                  <a:lnTo>
                    <a:pt x="0" y="88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1084275" y="318357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1084275" y="318357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1101801" y="316572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1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1101801" y="316572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55"/>
                  </a:moveTo>
                  <a:lnTo>
                    <a:pt x="5568" y="155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1095336" y="316572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1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1095336" y="316572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55"/>
                  </a:moveTo>
                  <a:lnTo>
                    <a:pt x="5568" y="155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1103884" y="3085401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19">
                  <a:moveTo>
                    <a:pt x="5918" y="0"/>
                  </a:moveTo>
                  <a:lnTo>
                    <a:pt x="1714" y="0"/>
                  </a:lnTo>
                  <a:lnTo>
                    <a:pt x="0" y="1701"/>
                  </a:lnTo>
                  <a:lnTo>
                    <a:pt x="0" y="5918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32" y="5918"/>
                  </a:lnTo>
                  <a:lnTo>
                    <a:pt x="7632" y="3809"/>
                  </a:lnTo>
                  <a:lnTo>
                    <a:pt x="7632" y="1701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1103884" y="3085401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19">
                  <a:moveTo>
                    <a:pt x="7632" y="3809"/>
                  </a:moveTo>
                  <a:lnTo>
                    <a:pt x="7632" y="1701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701"/>
                  </a:lnTo>
                  <a:lnTo>
                    <a:pt x="0" y="3809"/>
                  </a:lnTo>
                  <a:lnTo>
                    <a:pt x="0" y="5918"/>
                  </a:lnTo>
                  <a:lnTo>
                    <a:pt x="1714" y="7607"/>
                  </a:lnTo>
                  <a:lnTo>
                    <a:pt x="3809" y="7607"/>
                  </a:lnTo>
                  <a:lnTo>
                    <a:pt x="5918" y="7607"/>
                  </a:lnTo>
                  <a:lnTo>
                    <a:pt x="7632" y="5918"/>
                  </a:lnTo>
                  <a:lnTo>
                    <a:pt x="7632" y="3809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1084275" y="3335578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0"/>
                  </a:moveTo>
                  <a:lnTo>
                    <a:pt x="17081" y="0"/>
                  </a:lnTo>
                  <a:lnTo>
                    <a:pt x="17081" y="673"/>
                  </a:lnTo>
                  <a:lnTo>
                    <a:pt x="11506" y="673"/>
                  </a:lnTo>
                  <a:lnTo>
                    <a:pt x="11506" y="0"/>
                  </a:lnTo>
                  <a:lnTo>
                    <a:pt x="7937" y="0"/>
                  </a:lnTo>
                  <a:lnTo>
                    <a:pt x="7937" y="673"/>
                  </a:lnTo>
                  <a:lnTo>
                    <a:pt x="2349" y="673"/>
                  </a:lnTo>
                  <a:lnTo>
                    <a:pt x="2349" y="0"/>
                  </a:lnTo>
                  <a:lnTo>
                    <a:pt x="254" y="0"/>
                  </a:lnTo>
                  <a:lnTo>
                    <a:pt x="0" y="253"/>
                  </a:lnTo>
                  <a:lnTo>
                    <a:pt x="0" y="128650"/>
                  </a:lnTo>
                  <a:lnTo>
                    <a:pt x="254" y="128930"/>
                  </a:lnTo>
                  <a:lnTo>
                    <a:pt x="2349" y="128930"/>
                  </a:lnTo>
                  <a:lnTo>
                    <a:pt x="2349" y="128257"/>
                  </a:lnTo>
                  <a:lnTo>
                    <a:pt x="7937" y="128257"/>
                  </a:lnTo>
                  <a:lnTo>
                    <a:pt x="7937" y="128930"/>
                  </a:lnTo>
                  <a:lnTo>
                    <a:pt x="11506" y="128930"/>
                  </a:lnTo>
                  <a:lnTo>
                    <a:pt x="11506" y="128257"/>
                  </a:lnTo>
                  <a:lnTo>
                    <a:pt x="17081" y="128257"/>
                  </a:lnTo>
                  <a:lnTo>
                    <a:pt x="17081" y="128930"/>
                  </a:lnTo>
                  <a:lnTo>
                    <a:pt x="20637" y="128930"/>
                  </a:lnTo>
                  <a:lnTo>
                    <a:pt x="20637" y="128650"/>
                  </a:lnTo>
                  <a:lnTo>
                    <a:pt x="20637" y="128257"/>
                  </a:lnTo>
                  <a:lnTo>
                    <a:pt x="28575" y="128257"/>
                  </a:lnTo>
                  <a:lnTo>
                    <a:pt x="28575" y="673"/>
                  </a:lnTo>
                  <a:lnTo>
                    <a:pt x="20637" y="673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1084275" y="3335578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128650"/>
                  </a:moveTo>
                  <a:lnTo>
                    <a:pt x="20637" y="128930"/>
                  </a:lnTo>
                  <a:lnTo>
                    <a:pt x="17081" y="128930"/>
                  </a:lnTo>
                  <a:lnTo>
                    <a:pt x="17081" y="128650"/>
                  </a:lnTo>
                  <a:lnTo>
                    <a:pt x="17081" y="128257"/>
                  </a:lnTo>
                  <a:lnTo>
                    <a:pt x="11506" y="128257"/>
                  </a:lnTo>
                  <a:lnTo>
                    <a:pt x="11506" y="128650"/>
                  </a:lnTo>
                  <a:lnTo>
                    <a:pt x="11506" y="128930"/>
                  </a:lnTo>
                  <a:lnTo>
                    <a:pt x="7937" y="128930"/>
                  </a:lnTo>
                  <a:lnTo>
                    <a:pt x="7937" y="128650"/>
                  </a:lnTo>
                  <a:lnTo>
                    <a:pt x="7937" y="128257"/>
                  </a:lnTo>
                  <a:lnTo>
                    <a:pt x="2349" y="128257"/>
                  </a:lnTo>
                  <a:lnTo>
                    <a:pt x="2349" y="128650"/>
                  </a:lnTo>
                  <a:lnTo>
                    <a:pt x="2349" y="128930"/>
                  </a:lnTo>
                  <a:lnTo>
                    <a:pt x="254" y="128930"/>
                  </a:lnTo>
                  <a:lnTo>
                    <a:pt x="0" y="128650"/>
                  </a:lnTo>
                  <a:lnTo>
                    <a:pt x="0" y="115950"/>
                  </a:lnTo>
                  <a:lnTo>
                    <a:pt x="0" y="98437"/>
                  </a:lnTo>
                  <a:lnTo>
                    <a:pt x="0" y="253"/>
                  </a:lnTo>
                  <a:lnTo>
                    <a:pt x="254" y="0"/>
                  </a:lnTo>
                  <a:lnTo>
                    <a:pt x="2349" y="0"/>
                  </a:lnTo>
                  <a:lnTo>
                    <a:pt x="2349" y="253"/>
                  </a:lnTo>
                  <a:lnTo>
                    <a:pt x="2349" y="673"/>
                  </a:lnTo>
                  <a:lnTo>
                    <a:pt x="7937" y="673"/>
                  </a:lnTo>
                  <a:lnTo>
                    <a:pt x="7937" y="253"/>
                  </a:lnTo>
                  <a:lnTo>
                    <a:pt x="7937" y="0"/>
                  </a:lnTo>
                  <a:lnTo>
                    <a:pt x="11506" y="0"/>
                  </a:lnTo>
                  <a:lnTo>
                    <a:pt x="11506" y="253"/>
                  </a:lnTo>
                  <a:lnTo>
                    <a:pt x="11506" y="673"/>
                  </a:lnTo>
                  <a:lnTo>
                    <a:pt x="17081" y="673"/>
                  </a:lnTo>
                  <a:lnTo>
                    <a:pt x="17081" y="253"/>
                  </a:lnTo>
                  <a:lnTo>
                    <a:pt x="17081" y="0"/>
                  </a:lnTo>
                  <a:lnTo>
                    <a:pt x="20637" y="0"/>
                  </a:lnTo>
                  <a:lnTo>
                    <a:pt x="20637" y="253"/>
                  </a:lnTo>
                  <a:lnTo>
                    <a:pt x="20637" y="673"/>
                  </a:lnTo>
                  <a:lnTo>
                    <a:pt x="26225" y="673"/>
                  </a:lnTo>
                  <a:lnTo>
                    <a:pt x="28575" y="673"/>
                  </a:lnTo>
                  <a:lnTo>
                    <a:pt x="28575" y="12966"/>
                  </a:lnTo>
                  <a:lnTo>
                    <a:pt x="28575" y="128257"/>
                  </a:lnTo>
                  <a:lnTo>
                    <a:pt x="26225" y="128257"/>
                  </a:lnTo>
                  <a:lnTo>
                    <a:pt x="20637" y="128257"/>
                  </a:lnTo>
                  <a:lnTo>
                    <a:pt x="20637" y="128650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1084275" y="336613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1084275" y="336613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1108798" y="336881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5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1108798" y="336881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25" y="-5568"/>
                  </a:moveTo>
                  <a:lnTo>
                    <a:pt x="2025" y="5568"/>
                  </a:lnTo>
                </a:path>
              </a:pathLst>
            </a:custGeom>
            <a:ln w="405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1108798" y="336881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1108798" y="336881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1088351" y="336886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1088351" y="3368865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1088351" y="336881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1088351" y="3368814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1084275" y="336881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7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1084275" y="336881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38" y="-5568"/>
                  </a:moveTo>
                  <a:lnTo>
                    <a:pt x="2038" y="5568"/>
                  </a:lnTo>
                </a:path>
              </a:pathLst>
            </a:custGeom>
            <a:ln w="407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1095336" y="34370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15"/>
                  </a:lnTo>
                  <a:lnTo>
                    <a:pt x="165" y="393"/>
                  </a:lnTo>
                  <a:lnTo>
                    <a:pt x="381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1095336" y="34370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15"/>
                  </a:lnTo>
                  <a:lnTo>
                    <a:pt x="165" y="393"/>
                  </a:lnTo>
                  <a:lnTo>
                    <a:pt x="381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1095717" y="34374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1095717" y="34374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702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1101420" y="34370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0" y="393"/>
                  </a:lnTo>
                  <a:lnTo>
                    <a:pt x="215" y="393"/>
                  </a:lnTo>
                  <a:lnTo>
                    <a:pt x="381" y="215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1101420" y="34370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393"/>
                  </a:moveTo>
                  <a:lnTo>
                    <a:pt x="215" y="393"/>
                  </a:lnTo>
                  <a:lnTo>
                    <a:pt x="381" y="215"/>
                  </a:lnTo>
                  <a:lnTo>
                    <a:pt x="38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1110513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1110513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1104912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1104912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1104912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1104912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1101356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1101356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1095781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1095781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1095781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1095781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1092212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1092212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1086637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1086637" y="345116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1086637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1086637" y="345116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1085608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714" y="7620"/>
                  </a:lnTo>
                  <a:lnTo>
                    <a:pt x="5918" y="7620"/>
                  </a:lnTo>
                  <a:lnTo>
                    <a:pt x="7619" y="5930"/>
                  </a:lnTo>
                  <a:lnTo>
                    <a:pt x="7619" y="3822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1085608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822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714" y="7620"/>
                  </a:lnTo>
                  <a:lnTo>
                    <a:pt x="3822" y="7620"/>
                  </a:lnTo>
                  <a:lnTo>
                    <a:pt x="5918" y="7620"/>
                  </a:lnTo>
                  <a:lnTo>
                    <a:pt x="7619" y="5930"/>
                  </a:lnTo>
                  <a:lnTo>
                    <a:pt x="7619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1094765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689" y="7620"/>
                  </a:lnTo>
                  <a:lnTo>
                    <a:pt x="5905" y="7620"/>
                  </a:lnTo>
                  <a:lnTo>
                    <a:pt x="7607" y="5930"/>
                  </a:lnTo>
                  <a:lnTo>
                    <a:pt x="7607" y="3822"/>
                  </a:lnTo>
                  <a:lnTo>
                    <a:pt x="7607" y="1714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1094765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822"/>
                  </a:moveTo>
                  <a:lnTo>
                    <a:pt x="7607" y="1714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689" y="7620"/>
                  </a:lnTo>
                  <a:lnTo>
                    <a:pt x="3797" y="7620"/>
                  </a:lnTo>
                  <a:lnTo>
                    <a:pt x="5905" y="7620"/>
                  </a:lnTo>
                  <a:lnTo>
                    <a:pt x="7607" y="5930"/>
                  </a:lnTo>
                  <a:lnTo>
                    <a:pt x="7607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1103896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714" y="7620"/>
                  </a:lnTo>
                  <a:lnTo>
                    <a:pt x="5918" y="7620"/>
                  </a:lnTo>
                  <a:lnTo>
                    <a:pt x="7619" y="5930"/>
                  </a:lnTo>
                  <a:lnTo>
                    <a:pt x="7619" y="3822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1103896" y="343882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822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714" y="7620"/>
                  </a:lnTo>
                  <a:lnTo>
                    <a:pt x="3809" y="7620"/>
                  </a:lnTo>
                  <a:lnTo>
                    <a:pt x="5918" y="7620"/>
                  </a:lnTo>
                  <a:lnTo>
                    <a:pt x="7619" y="5930"/>
                  </a:lnTo>
                  <a:lnTo>
                    <a:pt x="7619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1104912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1104912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1101356" y="345180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1101356" y="345180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1101356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1101356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1095781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1095781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1092212" y="345180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1092212" y="345180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1092212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1092212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1086637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1086637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1110513" y="3451809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1110513" y="3451809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1110513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1110513" y="345152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9"/>
                  </a:moveTo>
                  <a:lnTo>
                    <a:pt x="5568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1111834" y="337134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1111834" y="337134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1111834" y="343395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1111834" y="343395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1085291" y="337134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5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1085291" y="337134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57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1085748" y="337134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2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1085748" y="337134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63"/>
                  </a:moveTo>
                  <a:lnTo>
                    <a:pt x="5568" y="3263"/>
                  </a:lnTo>
                </a:path>
              </a:pathLst>
            </a:custGeom>
            <a:ln w="652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1085748" y="3377869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2564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1085748" y="3377869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6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1111389" y="337134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2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1111389" y="3371342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63"/>
                  </a:moveTo>
                  <a:lnTo>
                    <a:pt x="5568" y="3263"/>
                  </a:lnTo>
                </a:path>
              </a:pathLst>
            </a:custGeom>
            <a:ln w="652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1111389" y="337134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1111389" y="3371342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1097876" y="339637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37" y="0"/>
                  </a:moveTo>
                  <a:lnTo>
                    <a:pt x="1130" y="0"/>
                  </a:lnTo>
                  <a:lnTo>
                    <a:pt x="0" y="1117"/>
                  </a:lnTo>
                  <a:lnTo>
                    <a:pt x="0" y="3936"/>
                  </a:lnTo>
                  <a:lnTo>
                    <a:pt x="1130" y="5054"/>
                  </a:lnTo>
                  <a:lnTo>
                    <a:pt x="3937" y="5054"/>
                  </a:lnTo>
                  <a:lnTo>
                    <a:pt x="5067" y="3936"/>
                  </a:lnTo>
                  <a:lnTo>
                    <a:pt x="5067" y="2527"/>
                  </a:lnTo>
                  <a:lnTo>
                    <a:pt x="5067" y="1117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1097876" y="339637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67" y="2527"/>
                  </a:moveTo>
                  <a:lnTo>
                    <a:pt x="5067" y="1117"/>
                  </a:lnTo>
                  <a:lnTo>
                    <a:pt x="3937" y="0"/>
                  </a:lnTo>
                  <a:lnTo>
                    <a:pt x="2540" y="0"/>
                  </a:lnTo>
                  <a:lnTo>
                    <a:pt x="1130" y="0"/>
                  </a:lnTo>
                  <a:lnTo>
                    <a:pt x="0" y="1117"/>
                  </a:lnTo>
                  <a:lnTo>
                    <a:pt x="0" y="2527"/>
                  </a:lnTo>
                  <a:lnTo>
                    <a:pt x="0" y="3936"/>
                  </a:lnTo>
                  <a:lnTo>
                    <a:pt x="1130" y="5054"/>
                  </a:lnTo>
                  <a:lnTo>
                    <a:pt x="2540" y="5054"/>
                  </a:lnTo>
                  <a:lnTo>
                    <a:pt x="3937" y="5054"/>
                  </a:lnTo>
                  <a:lnTo>
                    <a:pt x="5067" y="3936"/>
                  </a:lnTo>
                  <a:lnTo>
                    <a:pt x="5067" y="252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1088021" y="342804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1088021" y="342804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39"/>
                  </a:moveTo>
                  <a:lnTo>
                    <a:pt x="5568" y="2539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1086827" y="342804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1086827" y="342804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1086827" y="342804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1086827" y="3428047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40"/>
                  </a:moveTo>
                  <a:lnTo>
                    <a:pt x="5568" y="2540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1086827" y="343312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1086827" y="343312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1107782" y="342404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1107782" y="342404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1111592" y="341844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0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1111592" y="341844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0"/>
                  </a:moveTo>
                  <a:lnTo>
                    <a:pt x="5568" y="2800"/>
                  </a:lnTo>
                </a:path>
              </a:pathLst>
            </a:custGeom>
            <a:ln w="560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1107782" y="341844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1107782" y="341844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1107782" y="341844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0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1107782" y="341844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0"/>
                  </a:moveTo>
                  <a:lnTo>
                    <a:pt x="5568" y="2800"/>
                  </a:lnTo>
                </a:path>
              </a:pathLst>
            </a:custGeom>
            <a:ln w="560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1111592" y="34120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1111592" y="34120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87"/>
                  </a:moveTo>
                  <a:lnTo>
                    <a:pt x="5568" y="2787"/>
                  </a:lnTo>
                </a:path>
              </a:pathLst>
            </a:custGeom>
            <a:ln w="55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1107782" y="341209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1107782" y="341209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1107782" y="34120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1107782" y="3412096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87"/>
                  </a:moveTo>
                  <a:lnTo>
                    <a:pt x="5568" y="2787"/>
                  </a:lnTo>
                </a:path>
              </a:pathLst>
            </a:custGeom>
            <a:ln w="55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1107782" y="341767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1107782" y="341767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1107782" y="341134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1107782" y="341134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1111592" y="34057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1111592" y="34057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87"/>
                  </a:moveTo>
                  <a:lnTo>
                    <a:pt x="5568" y="2787"/>
                  </a:lnTo>
                </a:path>
              </a:pathLst>
            </a:custGeom>
            <a:ln w="55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1107782" y="340577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1107782" y="340577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1107782" y="34057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7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1107782" y="34057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87"/>
                  </a:moveTo>
                  <a:lnTo>
                    <a:pt x="5568" y="2787"/>
                  </a:lnTo>
                </a:path>
              </a:pathLst>
            </a:custGeom>
            <a:ln w="55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1085291" y="3433952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1085291" y="3433952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1084275" y="337134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1084275" y="337134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1084275" y="343395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1084275" y="3433952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1086637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1086637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1086637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1086637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1092212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1092212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1095781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1095781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1095781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1095781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1101356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1101356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1104912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1104912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1104912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1104912" y="33489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1110513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1110513" y="33485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1101801" y="33630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1101801" y="33630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1101420" y="33626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15" y="0"/>
                  </a:moveTo>
                  <a:lnTo>
                    <a:pt x="0" y="0"/>
                  </a:lnTo>
                  <a:lnTo>
                    <a:pt x="381" y="380"/>
                  </a:lnTo>
                  <a:lnTo>
                    <a:pt x="381" y="17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1101420" y="33626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80"/>
                  </a:moveTo>
                  <a:lnTo>
                    <a:pt x="381" y="177"/>
                  </a:lnTo>
                  <a:lnTo>
                    <a:pt x="215" y="0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1095717" y="336262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1095717" y="336262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1095336" y="33626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81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1095336" y="33626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8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1095336" y="33630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1095336" y="336301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1094765" y="335362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lnTo>
                    <a:pt x="7607" y="168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1094765" y="335362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797"/>
                  </a:moveTo>
                  <a:lnTo>
                    <a:pt x="7607" y="1689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3797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1085608" y="335362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lnTo>
                    <a:pt x="7619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1085608" y="335362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97"/>
                  </a:moveTo>
                  <a:lnTo>
                    <a:pt x="7619" y="1689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22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1092212" y="334829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1092212" y="334829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1092212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1092212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1095781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1095781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1084275" y="334829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1084275" y="334829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1086637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1086637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1110513" y="334829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1110513" y="334829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1110513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1110513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1101356" y="334829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1101356" y="334829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1101356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1101356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1104912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1104912" y="334829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1085748" y="337134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0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1085748" y="337134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301" y="-5568"/>
                  </a:moveTo>
                  <a:lnTo>
                    <a:pt x="130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1108798" y="337134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59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1108798" y="337134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295" y="-5568"/>
                  </a:moveTo>
                  <a:lnTo>
                    <a:pt x="1295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1108798" y="336886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1108798" y="336886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1088351" y="336886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1088351" y="3368865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1087043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1087043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39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1092454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1092454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1105344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1105344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3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1110729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1110729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65"/>
                  </a:moveTo>
                  <a:lnTo>
                    <a:pt x="63" y="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1087247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1087247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1096187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1096187" y="343970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3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1101598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1101598" y="3444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1096391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1096391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1105522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1105522" y="343984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1095527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1095527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1086383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1086383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1091628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1091628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1086192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1086192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1100759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1100759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1095336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1095336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1104671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1104671" y="344084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1109916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1109916" y="344543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1104480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1104480" y="344067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1091628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1091628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1086192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1086192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1086383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1086383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1095527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1095527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1100759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1100759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1095336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1095336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1104671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1104671" y="335561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1109916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1109916" y="33602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1104480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1104480" y="33554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1087043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1087043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65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1092454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1092454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1087247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1087247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1105522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1105522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1096187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1096187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1101598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1101598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1105344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1105344" y="3354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1110729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1110729" y="33592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65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1096391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4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1096391" y="335464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48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1112850" y="337121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1112850" y="337121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1084275" y="337121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1084275" y="337121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1110107" y="335945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25" y="0"/>
                  </a:moveTo>
                  <a:lnTo>
                    <a:pt x="0" y="927"/>
                  </a:lnTo>
                  <a:lnTo>
                    <a:pt x="317" y="647"/>
                  </a:lnTo>
                  <a:lnTo>
                    <a:pt x="596" y="355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1110107" y="335945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927"/>
                  </a:moveTo>
                  <a:lnTo>
                    <a:pt x="317" y="647"/>
                  </a:lnTo>
                  <a:lnTo>
                    <a:pt x="596" y="355"/>
                  </a:lnTo>
                  <a:lnTo>
                    <a:pt x="82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1104480" y="335447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66"/>
                  </a:lnTo>
                  <a:lnTo>
                    <a:pt x="228" y="596"/>
                  </a:lnTo>
                  <a:lnTo>
                    <a:pt x="0" y="965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1104480" y="335447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66"/>
                  </a:lnTo>
                  <a:lnTo>
                    <a:pt x="228" y="596"/>
                  </a:lnTo>
                  <a:lnTo>
                    <a:pt x="0" y="9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1084275" y="34339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1084275" y="34339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1084275" y="33660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1084275" y="33660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1112850" y="33660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1112850" y="33660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1086637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1086637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1104912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1104912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1095781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1095781" y="334829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1095781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1095781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1086637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1086637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1104912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1104912" y="34518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1103401" y="3451809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46" y="0"/>
                  </a:lnTo>
                  <a:lnTo>
                    <a:pt x="977" y="736"/>
                  </a:lnTo>
                  <a:lnTo>
                    <a:pt x="0" y="2946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35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68"/>
                  </a:lnTo>
                  <a:lnTo>
                    <a:pt x="6692" y="368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1103401" y="3451809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46" y="0"/>
                  </a:moveTo>
                  <a:lnTo>
                    <a:pt x="977" y="736"/>
                  </a:lnTo>
                  <a:lnTo>
                    <a:pt x="0" y="2946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35"/>
                  </a:lnTo>
                  <a:lnTo>
                    <a:pt x="5689" y="7086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68"/>
                  </a:lnTo>
                  <a:lnTo>
                    <a:pt x="6692" y="368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1094244" y="3451809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59" y="0"/>
                  </a:lnTo>
                  <a:lnTo>
                    <a:pt x="990" y="736"/>
                  </a:lnTo>
                  <a:lnTo>
                    <a:pt x="0" y="2946"/>
                  </a:lnTo>
                  <a:lnTo>
                    <a:pt x="1524" y="6870"/>
                  </a:lnTo>
                  <a:lnTo>
                    <a:pt x="3733" y="7835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493" y="1168"/>
                  </a:lnTo>
                  <a:lnTo>
                    <a:pt x="6692" y="368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1094244" y="3451809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59" y="0"/>
                  </a:moveTo>
                  <a:lnTo>
                    <a:pt x="990" y="736"/>
                  </a:lnTo>
                  <a:lnTo>
                    <a:pt x="0" y="2946"/>
                  </a:lnTo>
                  <a:lnTo>
                    <a:pt x="762" y="4914"/>
                  </a:lnTo>
                  <a:lnTo>
                    <a:pt x="1524" y="6870"/>
                  </a:lnTo>
                  <a:lnTo>
                    <a:pt x="3733" y="7835"/>
                  </a:lnTo>
                  <a:lnTo>
                    <a:pt x="5689" y="7086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886" y="2184"/>
                  </a:lnTo>
                  <a:lnTo>
                    <a:pt x="7493" y="1168"/>
                  </a:lnTo>
                  <a:lnTo>
                    <a:pt x="6692" y="368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1094244" y="334041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990" y="1511"/>
                  </a:lnTo>
                  <a:lnTo>
                    <a:pt x="0" y="3708"/>
                  </a:lnTo>
                  <a:lnTo>
                    <a:pt x="1155" y="6692"/>
                  </a:lnTo>
                  <a:lnTo>
                    <a:pt x="1955" y="7480"/>
                  </a:lnTo>
                  <a:lnTo>
                    <a:pt x="2959" y="7874"/>
                  </a:lnTo>
                  <a:lnTo>
                    <a:pt x="5689" y="7874"/>
                  </a:lnTo>
                  <a:lnTo>
                    <a:pt x="7658" y="7112"/>
                  </a:lnTo>
                  <a:lnTo>
                    <a:pt x="8635" y="4902"/>
                  </a:lnTo>
                  <a:lnTo>
                    <a:pt x="7124" y="977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1094244" y="334041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7874"/>
                  </a:moveTo>
                  <a:lnTo>
                    <a:pt x="7658" y="7112"/>
                  </a:lnTo>
                  <a:lnTo>
                    <a:pt x="8635" y="4902"/>
                  </a:lnTo>
                  <a:lnTo>
                    <a:pt x="7886" y="2946"/>
                  </a:lnTo>
                  <a:lnTo>
                    <a:pt x="7124" y="977"/>
                  </a:lnTo>
                  <a:lnTo>
                    <a:pt x="4914" y="0"/>
                  </a:lnTo>
                  <a:lnTo>
                    <a:pt x="2959" y="749"/>
                  </a:lnTo>
                  <a:lnTo>
                    <a:pt x="990" y="1511"/>
                  </a:lnTo>
                  <a:lnTo>
                    <a:pt x="0" y="3708"/>
                  </a:lnTo>
                  <a:lnTo>
                    <a:pt x="761" y="5676"/>
                  </a:lnTo>
                  <a:lnTo>
                    <a:pt x="1155" y="6692"/>
                  </a:lnTo>
                  <a:lnTo>
                    <a:pt x="1955" y="7480"/>
                  </a:lnTo>
                  <a:lnTo>
                    <a:pt x="2959" y="787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1085113" y="334041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2933" y="749"/>
                  </a:lnTo>
                  <a:lnTo>
                    <a:pt x="977" y="1511"/>
                  </a:lnTo>
                  <a:lnTo>
                    <a:pt x="0" y="3708"/>
                  </a:lnTo>
                  <a:lnTo>
                    <a:pt x="1143" y="6692"/>
                  </a:lnTo>
                  <a:lnTo>
                    <a:pt x="1930" y="7480"/>
                  </a:lnTo>
                  <a:lnTo>
                    <a:pt x="2933" y="7874"/>
                  </a:lnTo>
                  <a:lnTo>
                    <a:pt x="5676" y="7874"/>
                  </a:lnTo>
                  <a:lnTo>
                    <a:pt x="7632" y="7112"/>
                  </a:lnTo>
                  <a:lnTo>
                    <a:pt x="8610" y="4902"/>
                  </a:lnTo>
                  <a:lnTo>
                    <a:pt x="7112" y="977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1085113" y="334041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76" y="7874"/>
                  </a:moveTo>
                  <a:lnTo>
                    <a:pt x="7632" y="7112"/>
                  </a:lnTo>
                  <a:lnTo>
                    <a:pt x="8610" y="4902"/>
                  </a:lnTo>
                  <a:lnTo>
                    <a:pt x="7861" y="2946"/>
                  </a:lnTo>
                  <a:lnTo>
                    <a:pt x="7112" y="977"/>
                  </a:lnTo>
                  <a:lnTo>
                    <a:pt x="4914" y="0"/>
                  </a:lnTo>
                  <a:lnTo>
                    <a:pt x="2933" y="749"/>
                  </a:lnTo>
                  <a:lnTo>
                    <a:pt x="977" y="1511"/>
                  </a:lnTo>
                  <a:lnTo>
                    <a:pt x="0" y="3708"/>
                  </a:lnTo>
                  <a:lnTo>
                    <a:pt x="749" y="5676"/>
                  </a:lnTo>
                  <a:lnTo>
                    <a:pt x="1143" y="6692"/>
                  </a:lnTo>
                  <a:lnTo>
                    <a:pt x="1930" y="7480"/>
                  </a:lnTo>
                  <a:lnTo>
                    <a:pt x="2933" y="787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0"/>
            <p:cNvSpPr/>
            <p:nvPr/>
          </p:nvSpPr>
          <p:spPr>
            <a:xfrm>
              <a:off x="1112608" y="34642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41" y="0"/>
                  </a:moveTo>
                  <a:lnTo>
                    <a:pt x="0" y="279"/>
                  </a:lnTo>
                  <a:lnTo>
                    <a:pt x="139" y="279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1"/>
            <p:cNvSpPr/>
            <p:nvPr/>
          </p:nvSpPr>
          <p:spPr>
            <a:xfrm>
              <a:off x="1112608" y="34642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279"/>
                  </a:moveTo>
                  <a:lnTo>
                    <a:pt x="139" y="279"/>
                  </a:lnTo>
                  <a:lnTo>
                    <a:pt x="2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2"/>
            <p:cNvSpPr/>
            <p:nvPr/>
          </p:nvSpPr>
          <p:spPr>
            <a:xfrm>
              <a:off x="1084275" y="34642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53"/>
            <p:cNvSpPr/>
            <p:nvPr/>
          </p:nvSpPr>
          <p:spPr>
            <a:xfrm>
              <a:off x="1084275" y="34642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7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54"/>
            <p:cNvSpPr/>
            <p:nvPr/>
          </p:nvSpPr>
          <p:spPr>
            <a:xfrm>
              <a:off x="1084275" y="33711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55"/>
            <p:cNvSpPr/>
            <p:nvPr/>
          </p:nvSpPr>
          <p:spPr>
            <a:xfrm>
              <a:off x="1084275" y="33711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56"/>
            <p:cNvSpPr/>
            <p:nvPr/>
          </p:nvSpPr>
          <p:spPr>
            <a:xfrm>
              <a:off x="1112850" y="33711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57"/>
            <p:cNvSpPr/>
            <p:nvPr/>
          </p:nvSpPr>
          <p:spPr>
            <a:xfrm>
              <a:off x="1112850" y="33711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58"/>
            <p:cNvSpPr/>
            <p:nvPr/>
          </p:nvSpPr>
          <p:spPr>
            <a:xfrm>
              <a:off x="1091361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59"/>
            <p:cNvSpPr/>
            <p:nvPr/>
          </p:nvSpPr>
          <p:spPr>
            <a:xfrm>
              <a:off x="1091361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0"/>
            <p:cNvSpPr/>
            <p:nvPr/>
          </p:nvSpPr>
          <p:spPr>
            <a:xfrm>
              <a:off x="1085126" y="345309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89"/>
                  </a:lnTo>
                  <a:lnTo>
                    <a:pt x="355" y="4076"/>
                  </a:lnTo>
                  <a:lnTo>
                    <a:pt x="3340" y="6261"/>
                  </a:lnTo>
                  <a:lnTo>
                    <a:pt x="5079" y="6311"/>
                  </a:lnTo>
                  <a:lnTo>
                    <a:pt x="6413" y="5410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1"/>
            <p:cNvSpPr/>
            <p:nvPr/>
          </p:nvSpPr>
          <p:spPr>
            <a:xfrm>
              <a:off x="1085126" y="345309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89"/>
                  </a:lnTo>
                  <a:lnTo>
                    <a:pt x="355" y="4076"/>
                  </a:lnTo>
                  <a:lnTo>
                    <a:pt x="2044" y="5308"/>
                  </a:lnTo>
                  <a:lnTo>
                    <a:pt x="3340" y="6261"/>
                  </a:lnTo>
                  <a:lnTo>
                    <a:pt x="5079" y="6311"/>
                  </a:lnTo>
                  <a:lnTo>
                    <a:pt x="6413" y="54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2"/>
            <p:cNvSpPr/>
            <p:nvPr/>
          </p:nvSpPr>
          <p:spPr>
            <a:xfrm>
              <a:off x="1086358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63"/>
            <p:cNvSpPr/>
            <p:nvPr/>
          </p:nvSpPr>
          <p:spPr>
            <a:xfrm>
              <a:off x="1086358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64"/>
            <p:cNvSpPr/>
            <p:nvPr/>
          </p:nvSpPr>
          <p:spPr>
            <a:xfrm>
              <a:off x="1104849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5" name="object 1565"/>
            <p:cNvSpPr/>
            <p:nvPr/>
          </p:nvSpPr>
          <p:spPr>
            <a:xfrm>
              <a:off x="1104849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6" name="object 1566"/>
            <p:cNvSpPr/>
            <p:nvPr/>
          </p:nvSpPr>
          <p:spPr>
            <a:xfrm>
              <a:off x="1100505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67"/>
            <p:cNvSpPr/>
            <p:nvPr/>
          </p:nvSpPr>
          <p:spPr>
            <a:xfrm>
              <a:off x="1100505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68"/>
            <p:cNvSpPr/>
            <p:nvPr/>
          </p:nvSpPr>
          <p:spPr>
            <a:xfrm>
              <a:off x="1095514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69"/>
            <p:cNvSpPr/>
            <p:nvPr/>
          </p:nvSpPr>
          <p:spPr>
            <a:xfrm>
              <a:off x="1095514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0"/>
            <p:cNvSpPr/>
            <p:nvPr/>
          </p:nvSpPr>
          <p:spPr>
            <a:xfrm>
              <a:off x="1095692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1" name="object 1571"/>
            <p:cNvSpPr/>
            <p:nvPr/>
          </p:nvSpPr>
          <p:spPr>
            <a:xfrm>
              <a:off x="1095692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2" name="object 1572"/>
            <p:cNvSpPr/>
            <p:nvPr/>
          </p:nvSpPr>
          <p:spPr>
            <a:xfrm>
              <a:off x="1086548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3" name="object 1573"/>
            <p:cNvSpPr/>
            <p:nvPr/>
          </p:nvSpPr>
          <p:spPr>
            <a:xfrm>
              <a:off x="1086548" y="345326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4" name="object 1574"/>
            <p:cNvSpPr/>
            <p:nvPr/>
          </p:nvSpPr>
          <p:spPr>
            <a:xfrm>
              <a:off x="1109649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5" name="object 1575"/>
            <p:cNvSpPr/>
            <p:nvPr/>
          </p:nvSpPr>
          <p:spPr>
            <a:xfrm>
              <a:off x="1109649" y="3458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6" name="object 1576"/>
            <p:cNvSpPr/>
            <p:nvPr/>
          </p:nvSpPr>
          <p:spPr>
            <a:xfrm>
              <a:off x="1104658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7" name="object 1577"/>
            <p:cNvSpPr/>
            <p:nvPr/>
          </p:nvSpPr>
          <p:spPr>
            <a:xfrm>
              <a:off x="1104658" y="34530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8" name="object 1578"/>
            <p:cNvSpPr/>
            <p:nvPr/>
          </p:nvSpPr>
          <p:spPr>
            <a:xfrm>
              <a:off x="1104849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9" name="object 1579"/>
            <p:cNvSpPr/>
            <p:nvPr/>
          </p:nvSpPr>
          <p:spPr>
            <a:xfrm>
              <a:off x="1104849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0" name="object 1580"/>
            <p:cNvSpPr/>
            <p:nvPr/>
          </p:nvSpPr>
          <p:spPr>
            <a:xfrm>
              <a:off x="1091361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1" name="object 1581"/>
            <p:cNvSpPr/>
            <p:nvPr/>
          </p:nvSpPr>
          <p:spPr>
            <a:xfrm>
              <a:off x="1091361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2"/>
            <p:cNvSpPr/>
            <p:nvPr/>
          </p:nvSpPr>
          <p:spPr>
            <a:xfrm>
              <a:off x="1090752" y="33478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0" y="419"/>
                  </a:lnTo>
                  <a:lnTo>
                    <a:pt x="165" y="35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83"/>
            <p:cNvSpPr/>
            <p:nvPr/>
          </p:nvSpPr>
          <p:spPr>
            <a:xfrm>
              <a:off x="1090752" y="33478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165" y="355"/>
                  </a:lnTo>
                  <a:lnTo>
                    <a:pt x="0" y="41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84"/>
            <p:cNvSpPr/>
            <p:nvPr/>
          </p:nvSpPr>
          <p:spPr>
            <a:xfrm>
              <a:off x="1086358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85"/>
            <p:cNvSpPr/>
            <p:nvPr/>
          </p:nvSpPr>
          <p:spPr>
            <a:xfrm>
              <a:off x="1086358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6" name="object 1586"/>
            <p:cNvSpPr/>
            <p:nvPr/>
          </p:nvSpPr>
          <p:spPr>
            <a:xfrm>
              <a:off x="1100505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7" name="object 1587"/>
            <p:cNvSpPr/>
            <p:nvPr/>
          </p:nvSpPr>
          <p:spPr>
            <a:xfrm>
              <a:off x="1100505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88"/>
            <p:cNvSpPr/>
            <p:nvPr/>
          </p:nvSpPr>
          <p:spPr>
            <a:xfrm>
              <a:off x="1095514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89"/>
            <p:cNvSpPr/>
            <p:nvPr/>
          </p:nvSpPr>
          <p:spPr>
            <a:xfrm>
              <a:off x="1095514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0" name="object 1590"/>
            <p:cNvSpPr/>
            <p:nvPr/>
          </p:nvSpPr>
          <p:spPr>
            <a:xfrm>
              <a:off x="1086548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1" name="object 1591"/>
            <p:cNvSpPr/>
            <p:nvPr/>
          </p:nvSpPr>
          <p:spPr>
            <a:xfrm>
              <a:off x="1086548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2"/>
            <p:cNvSpPr/>
            <p:nvPr/>
          </p:nvSpPr>
          <p:spPr>
            <a:xfrm>
              <a:off x="1095692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3" name="object 1593"/>
            <p:cNvSpPr/>
            <p:nvPr/>
          </p:nvSpPr>
          <p:spPr>
            <a:xfrm>
              <a:off x="1095692" y="334266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4" name="object 1594"/>
            <p:cNvSpPr/>
            <p:nvPr/>
          </p:nvSpPr>
          <p:spPr>
            <a:xfrm>
              <a:off x="1109052" y="33478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0" y="419"/>
                  </a:lnTo>
                  <a:lnTo>
                    <a:pt x="152" y="355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595"/>
            <p:cNvSpPr/>
            <p:nvPr/>
          </p:nvSpPr>
          <p:spPr>
            <a:xfrm>
              <a:off x="1109052" y="334787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152" y="355"/>
                  </a:lnTo>
                  <a:lnTo>
                    <a:pt x="0" y="41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596"/>
            <p:cNvSpPr/>
            <p:nvPr/>
          </p:nvSpPr>
          <p:spPr>
            <a:xfrm>
              <a:off x="1103414" y="334246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76"/>
                  </a:lnTo>
                  <a:lnTo>
                    <a:pt x="2031" y="5308"/>
                  </a:lnTo>
                  <a:lnTo>
                    <a:pt x="2324" y="5537"/>
                  </a:lnTo>
                  <a:lnTo>
                    <a:pt x="2628" y="5715"/>
                  </a:lnTo>
                  <a:lnTo>
                    <a:pt x="2971" y="5829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597"/>
            <p:cNvSpPr/>
            <p:nvPr/>
          </p:nvSpPr>
          <p:spPr>
            <a:xfrm>
              <a:off x="1103414" y="334246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76"/>
                  </a:lnTo>
                  <a:lnTo>
                    <a:pt x="2031" y="5308"/>
                  </a:lnTo>
                  <a:lnTo>
                    <a:pt x="2324" y="5537"/>
                  </a:lnTo>
                  <a:lnTo>
                    <a:pt x="2628" y="5715"/>
                  </a:lnTo>
                  <a:lnTo>
                    <a:pt x="2971" y="58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598"/>
            <p:cNvSpPr/>
            <p:nvPr/>
          </p:nvSpPr>
          <p:spPr>
            <a:xfrm>
              <a:off x="1109649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599"/>
            <p:cNvSpPr/>
            <p:nvPr/>
          </p:nvSpPr>
          <p:spPr>
            <a:xfrm>
              <a:off x="1109649" y="33477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0"/>
            <p:cNvSpPr/>
            <p:nvPr/>
          </p:nvSpPr>
          <p:spPr>
            <a:xfrm>
              <a:off x="1104658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1"/>
            <p:cNvSpPr/>
            <p:nvPr/>
          </p:nvSpPr>
          <p:spPr>
            <a:xfrm>
              <a:off x="1104658" y="334246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3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2"/>
            <p:cNvSpPr/>
            <p:nvPr/>
          </p:nvSpPr>
          <p:spPr>
            <a:xfrm>
              <a:off x="1105573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03"/>
            <p:cNvSpPr/>
            <p:nvPr/>
          </p:nvSpPr>
          <p:spPr>
            <a:xfrm>
              <a:off x="1105573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04"/>
            <p:cNvSpPr/>
            <p:nvPr/>
          </p:nvSpPr>
          <p:spPr>
            <a:xfrm>
              <a:off x="1105573" y="334067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346" y="0"/>
                  </a:moveTo>
                  <a:lnTo>
                    <a:pt x="0" y="927"/>
                  </a:lnTo>
                  <a:lnTo>
                    <a:pt x="5168" y="6337"/>
                  </a:lnTo>
                  <a:lnTo>
                    <a:pt x="6438" y="4673"/>
                  </a:lnTo>
                  <a:lnTo>
                    <a:pt x="6095" y="2298"/>
                  </a:lnTo>
                  <a:lnTo>
                    <a:pt x="4419" y="1016"/>
                  </a:lnTo>
                  <a:lnTo>
                    <a:pt x="3111" y="38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5" name="object 1605"/>
            <p:cNvSpPr/>
            <p:nvPr/>
          </p:nvSpPr>
          <p:spPr>
            <a:xfrm>
              <a:off x="1105573" y="334067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5168" y="6337"/>
                  </a:moveTo>
                  <a:lnTo>
                    <a:pt x="6438" y="4673"/>
                  </a:lnTo>
                  <a:lnTo>
                    <a:pt x="6095" y="2298"/>
                  </a:lnTo>
                  <a:lnTo>
                    <a:pt x="4419" y="1016"/>
                  </a:lnTo>
                  <a:lnTo>
                    <a:pt x="3111" y="38"/>
                  </a:lnTo>
                  <a:lnTo>
                    <a:pt x="1346" y="0"/>
                  </a:lnTo>
                  <a:lnTo>
                    <a:pt x="0" y="9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6" name="object 1606"/>
            <p:cNvSpPr/>
            <p:nvPr/>
          </p:nvSpPr>
          <p:spPr>
            <a:xfrm>
              <a:off x="1110576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07"/>
            <p:cNvSpPr/>
            <p:nvPr/>
          </p:nvSpPr>
          <p:spPr>
            <a:xfrm>
              <a:off x="1110576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08"/>
            <p:cNvSpPr/>
            <p:nvPr/>
          </p:nvSpPr>
          <p:spPr>
            <a:xfrm>
              <a:off x="1087462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09"/>
            <p:cNvSpPr/>
            <p:nvPr/>
          </p:nvSpPr>
          <p:spPr>
            <a:xfrm>
              <a:off x="1087462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0"/>
            <p:cNvSpPr/>
            <p:nvPr/>
          </p:nvSpPr>
          <p:spPr>
            <a:xfrm>
              <a:off x="1087285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1"/>
            <p:cNvSpPr/>
            <p:nvPr/>
          </p:nvSpPr>
          <p:spPr>
            <a:xfrm>
              <a:off x="1087285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2"/>
            <p:cNvSpPr/>
            <p:nvPr/>
          </p:nvSpPr>
          <p:spPr>
            <a:xfrm>
              <a:off x="1092276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13"/>
            <p:cNvSpPr/>
            <p:nvPr/>
          </p:nvSpPr>
          <p:spPr>
            <a:xfrm>
              <a:off x="1092276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14"/>
            <p:cNvSpPr/>
            <p:nvPr/>
          </p:nvSpPr>
          <p:spPr>
            <a:xfrm>
              <a:off x="1096429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15"/>
            <p:cNvSpPr/>
            <p:nvPr/>
          </p:nvSpPr>
          <p:spPr>
            <a:xfrm>
              <a:off x="1096429" y="334159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16"/>
            <p:cNvSpPr/>
            <p:nvPr/>
          </p:nvSpPr>
          <p:spPr>
            <a:xfrm>
              <a:off x="1101432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17"/>
            <p:cNvSpPr/>
            <p:nvPr/>
          </p:nvSpPr>
          <p:spPr>
            <a:xfrm>
              <a:off x="1101432" y="334683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18"/>
            <p:cNvSpPr/>
            <p:nvPr/>
          </p:nvSpPr>
          <p:spPr>
            <a:xfrm>
              <a:off x="1105750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19"/>
            <p:cNvSpPr/>
            <p:nvPr/>
          </p:nvSpPr>
          <p:spPr>
            <a:xfrm>
              <a:off x="1105750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0"/>
            <p:cNvSpPr/>
            <p:nvPr/>
          </p:nvSpPr>
          <p:spPr>
            <a:xfrm>
              <a:off x="1096606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1"/>
            <p:cNvSpPr/>
            <p:nvPr/>
          </p:nvSpPr>
          <p:spPr>
            <a:xfrm>
              <a:off x="1096606" y="334177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2"/>
            <p:cNvSpPr/>
            <p:nvPr/>
          </p:nvSpPr>
          <p:spPr>
            <a:xfrm>
              <a:off x="1105750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23"/>
            <p:cNvSpPr/>
            <p:nvPr/>
          </p:nvSpPr>
          <p:spPr>
            <a:xfrm>
              <a:off x="1105750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24"/>
            <p:cNvSpPr/>
            <p:nvPr/>
          </p:nvSpPr>
          <p:spPr>
            <a:xfrm>
              <a:off x="1096606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5" name="object 1625"/>
            <p:cNvSpPr/>
            <p:nvPr/>
          </p:nvSpPr>
          <p:spPr>
            <a:xfrm>
              <a:off x="1096606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6" name="object 1626"/>
            <p:cNvSpPr/>
            <p:nvPr/>
          </p:nvSpPr>
          <p:spPr>
            <a:xfrm>
              <a:off x="1105573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27"/>
            <p:cNvSpPr/>
            <p:nvPr/>
          </p:nvSpPr>
          <p:spPr>
            <a:xfrm>
              <a:off x="1105573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28"/>
            <p:cNvSpPr/>
            <p:nvPr/>
          </p:nvSpPr>
          <p:spPr>
            <a:xfrm>
              <a:off x="1110576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29"/>
            <p:cNvSpPr/>
            <p:nvPr/>
          </p:nvSpPr>
          <p:spPr>
            <a:xfrm>
              <a:off x="1110576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0" name="object 1630"/>
            <p:cNvSpPr/>
            <p:nvPr/>
          </p:nvSpPr>
          <p:spPr>
            <a:xfrm>
              <a:off x="1096429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1" name="object 1631"/>
            <p:cNvSpPr/>
            <p:nvPr/>
          </p:nvSpPr>
          <p:spPr>
            <a:xfrm>
              <a:off x="1096429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2" name="object 1632"/>
            <p:cNvSpPr/>
            <p:nvPr/>
          </p:nvSpPr>
          <p:spPr>
            <a:xfrm>
              <a:off x="1101432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3" name="object 1633"/>
            <p:cNvSpPr/>
            <p:nvPr/>
          </p:nvSpPr>
          <p:spPr>
            <a:xfrm>
              <a:off x="1101432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4" name="object 1634"/>
            <p:cNvSpPr/>
            <p:nvPr/>
          </p:nvSpPr>
          <p:spPr>
            <a:xfrm>
              <a:off x="1087462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35"/>
            <p:cNvSpPr/>
            <p:nvPr/>
          </p:nvSpPr>
          <p:spPr>
            <a:xfrm>
              <a:off x="1087462" y="345240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36"/>
            <p:cNvSpPr/>
            <p:nvPr/>
          </p:nvSpPr>
          <p:spPr>
            <a:xfrm>
              <a:off x="1087285" y="345180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00" y="0"/>
                  </a:moveTo>
                  <a:lnTo>
                    <a:pt x="635" y="76"/>
                  </a:lnTo>
                  <a:lnTo>
                    <a:pt x="0" y="39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37"/>
            <p:cNvSpPr/>
            <p:nvPr/>
          </p:nvSpPr>
          <p:spPr>
            <a:xfrm>
              <a:off x="1087285" y="345180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393"/>
                  </a:moveTo>
                  <a:lnTo>
                    <a:pt x="635" y="76"/>
                  </a:lnTo>
                  <a:lnTo>
                    <a:pt x="8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38"/>
            <p:cNvSpPr/>
            <p:nvPr/>
          </p:nvSpPr>
          <p:spPr>
            <a:xfrm>
              <a:off x="1090752" y="3451809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701" y="5829"/>
                  </a:lnTo>
                  <a:lnTo>
                    <a:pt x="2971" y="4140"/>
                  </a:lnTo>
                  <a:lnTo>
                    <a:pt x="2628" y="1765"/>
                  </a:lnTo>
                  <a:lnTo>
                    <a:pt x="952" y="495"/>
                  </a:lnTo>
                  <a:lnTo>
                    <a:pt x="660" y="292"/>
                  </a:lnTo>
                  <a:lnTo>
                    <a:pt x="342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39"/>
            <p:cNvSpPr/>
            <p:nvPr/>
          </p:nvSpPr>
          <p:spPr>
            <a:xfrm>
              <a:off x="1090752" y="3451809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701" y="5829"/>
                  </a:moveTo>
                  <a:lnTo>
                    <a:pt x="2971" y="4140"/>
                  </a:lnTo>
                  <a:lnTo>
                    <a:pt x="2628" y="1765"/>
                  </a:lnTo>
                  <a:lnTo>
                    <a:pt x="952" y="495"/>
                  </a:lnTo>
                  <a:lnTo>
                    <a:pt x="660" y="292"/>
                  </a:lnTo>
                  <a:lnTo>
                    <a:pt x="342" y="101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0"/>
            <p:cNvSpPr/>
            <p:nvPr/>
          </p:nvSpPr>
          <p:spPr>
            <a:xfrm>
              <a:off x="1087285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1"/>
            <p:cNvSpPr/>
            <p:nvPr/>
          </p:nvSpPr>
          <p:spPr>
            <a:xfrm>
              <a:off x="1087285" y="345220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2" name="object 1642"/>
            <p:cNvSpPr/>
            <p:nvPr/>
          </p:nvSpPr>
          <p:spPr>
            <a:xfrm>
              <a:off x="1092276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3" name="object 1643"/>
            <p:cNvSpPr/>
            <p:nvPr/>
          </p:nvSpPr>
          <p:spPr>
            <a:xfrm>
              <a:off x="1092276" y="34574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4" name="object 1644"/>
            <p:cNvSpPr/>
            <p:nvPr/>
          </p:nvSpPr>
          <p:spPr>
            <a:xfrm>
              <a:off x="1109827" y="334700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42" y="647"/>
                  </a:lnTo>
                  <a:lnTo>
                    <a:pt x="673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5" name="object 1645"/>
            <p:cNvSpPr/>
            <p:nvPr/>
          </p:nvSpPr>
          <p:spPr>
            <a:xfrm>
              <a:off x="1109827" y="334700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42" y="647"/>
                  </a:lnTo>
                  <a:lnTo>
                    <a:pt x="673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46"/>
            <p:cNvSpPr/>
            <p:nvPr/>
          </p:nvSpPr>
          <p:spPr>
            <a:xfrm>
              <a:off x="1104658" y="334159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28"/>
                  </a:lnTo>
                  <a:lnTo>
                    <a:pt x="254" y="533"/>
                  </a:lnTo>
                  <a:lnTo>
                    <a:pt x="0" y="863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7" name="object 1647"/>
            <p:cNvSpPr/>
            <p:nvPr/>
          </p:nvSpPr>
          <p:spPr>
            <a:xfrm>
              <a:off x="1104658" y="334159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28"/>
                  </a:lnTo>
                  <a:lnTo>
                    <a:pt x="254" y="533"/>
                  </a:lnTo>
                  <a:lnTo>
                    <a:pt x="0" y="8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8" name="object 1648"/>
            <p:cNvSpPr/>
            <p:nvPr/>
          </p:nvSpPr>
          <p:spPr>
            <a:xfrm>
              <a:off x="1091539" y="334700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55" y="647"/>
                  </a:lnTo>
                  <a:lnTo>
                    <a:pt x="660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9" name="object 1649"/>
            <p:cNvSpPr/>
            <p:nvPr/>
          </p:nvSpPr>
          <p:spPr>
            <a:xfrm>
              <a:off x="1091539" y="334700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55" y="647"/>
                  </a:lnTo>
                  <a:lnTo>
                    <a:pt x="660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0" name="object 1650"/>
            <p:cNvSpPr/>
            <p:nvPr/>
          </p:nvSpPr>
          <p:spPr>
            <a:xfrm>
              <a:off x="1091539" y="345763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55" y="622"/>
                  </a:lnTo>
                  <a:lnTo>
                    <a:pt x="660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1" name="object 1651"/>
            <p:cNvSpPr/>
            <p:nvPr/>
          </p:nvSpPr>
          <p:spPr>
            <a:xfrm>
              <a:off x="1091539" y="345763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55" y="622"/>
                  </a:lnTo>
                  <a:lnTo>
                    <a:pt x="660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2" name="object 1652"/>
            <p:cNvSpPr/>
            <p:nvPr/>
          </p:nvSpPr>
          <p:spPr>
            <a:xfrm>
              <a:off x="1086358" y="3452202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54"/>
                  </a:lnTo>
                  <a:lnTo>
                    <a:pt x="266" y="546"/>
                  </a:lnTo>
                  <a:lnTo>
                    <a:pt x="0" y="889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3" name="object 1653"/>
            <p:cNvSpPr/>
            <p:nvPr/>
          </p:nvSpPr>
          <p:spPr>
            <a:xfrm>
              <a:off x="1086358" y="3452202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54"/>
                  </a:lnTo>
                  <a:lnTo>
                    <a:pt x="266" y="546"/>
                  </a:lnTo>
                  <a:lnTo>
                    <a:pt x="0" y="88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4" name="object 1654"/>
            <p:cNvSpPr/>
            <p:nvPr/>
          </p:nvSpPr>
          <p:spPr>
            <a:xfrm>
              <a:off x="1084275" y="3451809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5" name="object 1655"/>
            <p:cNvSpPr/>
            <p:nvPr/>
          </p:nvSpPr>
          <p:spPr>
            <a:xfrm>
              <a:off x="1084275" y="3451809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6" name="object 1656"/>
            <p:cNvSpPr/>
            <p:nvPr/>
          </p:nvSpPr>
          <p:spPr>
            <a:xfrm>
              <a:off x="1101801" y="343395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7" name="object 1657"/>
            <p:cNvSpPr/>
            <p:nvPr/>
          </p:nvSpPr>
          <p:spPr>
            <a:xfrm>
              <a:off x="1101801" y="343395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8" name="object 1658"/>
            <p:cNvSpPr/>
            <p:nvPr/>
          </p:nvSpPr>
          <p:spPr>
            <a:xfrm>
              <a:off x="1095336" y="343395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9" name="object 1659"/>
            <p:cNvSpPr/>
            <p:nvPr/>
          </p:nvSpPr>
          <p:spPr>
            <a:xfrm>
              <a:off x="1095336" y="3433952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0" name="object 1660"/>
            <p:cNvSpPr/>
            <p:nvPr/>
          </p:nvSpPr>
          <p:spPr>
            <a:xfrm>
              <a:off x="1103884" y="3353625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32" y="5905"/>
                  </a:lnTo>
                  <a:lnTo>
                    <a:pt x="7632" y="3797"/>
                  </a:lnTo>
                  <a:lnTo>
                    <a:pt x="7632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1" name="object 1661"/>
            <p:cNvSpPr/>
            <p:nvPr/>
          </p:nvSpPr>
          <p:spPr>
            <a:xfrm>
              <a:off x="1103884" y="3353625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7632" y="3797"/>
                  </a:moveTo>
                  <a:lnTo>
                    <a:pt x="7632" y="1689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09" y="7619"/>
                  </a:lnTo>
                  <a:lnTo>
                    <a:pt x="5918" y="7619"/>
                  </a:lnTo>
                  <a:lnTo>
                    <a:pt x="7632" y="5905"/>
                  </a:lnTo>
                  <a:lnTo>
                    <a:pt x="7632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2" name="object 1662"/>
            <p:cNvSpPr/>
            <p:nvPr/>
          </p:nvSpPr>
          <p:spPr>
            <a:xfrm>
              <a:off x="1084275" y="3609911"/>
              <a:ext cx="28575" cy="128905"/>
            </a:xfrm>
            <a:custGeom>
              <a:avLst/>
              <a:gdLst/>
              <a:ahLst/>
              <a:cxnLst/>
              <a:rect l="l" t="t" r="r" b="b"/>
              <a:pathLst>
                <a:path w="28575" h="128904">
                  <a:moveTo>
                    <a:pt x="20637" y="0"/>
                  </a:moveTo>
                  <a:lnTo>
                    <a:pt x="17081" y="0"/>
                  </a:lnTo>
                  <a:lnTo>
                    <a:pt x="17081" y="647"/>
                  </a:lnTo>
                  <a:lnTo>
                    <a:pt x="11506" y="647"/>
                  </a:lnTo>
                  <a:lnTo>
                    <a:pt x="11506" y="0"/>
                  </a:lnTo>
                  <a:lnTo>
                    <a:pt x="7937" y="0"/>
                  </a:lnTo>
                  <a:lnTo>
                    <a:pt x="7937" y="647"/>
                  </a:lnTo>
                  <a:lnTo>
                    <a:pt x="2349" y="647"/>
                  </a:lnTo>
                  <a:lnTo>
                    <a:pt x="2349" y="0"/>
                  </a:lnTo>
                  <a:lnTo>
                    <a:pt x="254" y="0"/>
                  </a:lnTo>
                  <a:lnTo>
                    <a:pt x="0" y="254"/>
                  </a:lnTo>
                  <a:lnTo>
                    <a:pt x="0" y="128638"/>
                  </a:lnTo>
                  <a:lnTo>
                    <a:pt x="254" y="128905"/>
                  </a:lnTo>
                  <a:lnTo>
                    <a:pt x="2349" y="128905"/>
                  </a:lnTo>
                  <a:lnTo>
                    <a:pt x="2349" y="128244"/>
                  </a:lnTo>
                  <a:lnTo>
                    <a:pt x="7937" y="128244"/>
                  </a:lnTo>
                  <a:lnTo>
                    <a:pt x="7937" y="128905"/>
                  </a:lnTo>
                  <a:lnTo>
                    <a:pt x="11506" y="128905"/>
                  </a:lnTo>
                  <a:lnTo>
                    <a:pt x="11506" y="128244"/>
                  </a:lnTo>
                  <a:lnTo>
                    <a:pt x="17081" y="128244"/>
                  </a:lnTo>
                  <a:lnTo>
                    <a:pt x="17081" y="128905"/>
                  </a:lnTo>
                  <a:lnTo>
                    <a:pt x="20637" y="128905"/>
                  </a:lnTo>
                  <a:lnTo>
                    <a:pt x="20637" y="128638"/>
                  </a:lnTo>
                  <a:lnTo>
                    <a:pt x="20637" y="128244"/>
                  </a:lnTo>
                  <a:lnTo>
                    <a:pt x="28575" y="128244"/>
                  </a:lnTo>
                  <a:lnTo>
                    <a:pt x="28575" y="647"/>
                  </a:lnTo>
                  <a:lnTo>
                    <a:pt x="20637" y="647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3" name="object 1663"/>
            <p:cNvSpPr/>
            <p:nvPr/>
          </p:nvSpPr>
          <p:spPr>
            <a:xfrm>
              <a:off x="1084275" y="3609911"/>
              <a:ext cx="28575" cy="128905"/>
            </a:xfrm>
            <a:custGeom>
              <a:avLst/>
              <a:gdLst/>
              <a:ahLst/>
              <a:cxnLst/>
              <a:rect l="l" t="t" r="r" b="b"/>
              <a:pathLst>
                <a:path w="28575" h="128904">
                  <a:moveTo>
                    <a:pt x="20637" y="128638"/>
                  </a:moveTo>
                  <a:lnTo>
                    <a:pt x="20637" y="128905"/>
                  </a:lnTo>
                  <a:lnTo>
                    <a:pt x="17081" y="128905"/>
                  </a:lnTo>
                  <a:lnTo>
                    <a:pt x="17081" y="128638"/>
                  </a:lnTo>
                  <a:lnTo>
                    <a:pt x="17081" y="128244"/>
                  </a:lnTo>
                  <a:lnTo>
                    <a:pt x="11506" y="128244"/>
                  </a:lnTo>
                  <a:lnTo>
                    <a:pt x="11506" y="128638"/>
                  </a:lnTo>
                  <a:lnTo>
                    <a:pt x="11506" y="128905"/>
                  </a:lnTo>
                  <a:lnTo>
                    <a:pt x="7937" y="128905"/>
                  </a:lnTo>
                  <a:lnTo>
                    <a:pt x="7937" y="128638"/>
                  </a:lnTo>
                  <a:lnTo>
                    <a:pt x="7937" y="128244"/>
                  </a:lnTo>
                  <a:lnTo>
                    <a:pt x="2349" y="128244"/>
                  </a:lnTo>
                  <a:lnTo>
                    <a:pt x="2349" y="128638"/>
                  </a:lnTo>
                  <a:lnTo>
                    <a:pt x="2349" y="128905"/>
                  </a:lnTo>
                  <a:lnTo>
                    <a:pt x="254" y="128905"/>
                  </a:lnTo>
                  <a:lnTo>
                    <a:pt x="0" y="128638"/>
                  </a:lnTo>
                  <a:lnTo>
                    <a:pt x="0" y="115963"/>
                  </a:lnTo>
                  <a:lnTo>
                    <a:pt x="0" y="98425"/>
                  </a:lnTo>
                  <a:lnTo>
                    <a:pt x="0" y="254"/>
                  </a:lnTo>
                  <a:lnTo>
                    <a:pt x="254" y="0"/>
                  </a:lnTo>
                  <a:lnTo>
                    <a:pt x="2349" y="0"/>
                  </a:lnTo>
                  <a:lnTo>
                    <a:pt x="2349" y="254"/>
                  </a:lnTo>
                  <a:lnTo>
                    <a:pt x="2349" y="647"/>
                  </a:lnTo>
                  <a:lnTo>
                    <a:pt x="7937" y="647"/>
                  </a:lnTo>
                  <a:lnTo>
                    <a:pt x="7937" y="254"/>
                  </a:lnTo>
                  <a:lnTo>
                    <a:pt x="7937" y="0"/>
                  </a:lnTo>
                  <a:lnTo>
                    <a:pt x="11506" y="0"/>
                  </a:lnTo>
                  <a:lnTo>
                    <a:pt x="11506" y="254"/>
                  </a:lnTo>
                  <a:lnTo>
                    <a:pt x="11506" y="647"/>
                  </a:lnTo>
                  <a:lnTo>
                    <a:pt x="17081" y="647"/>
                  </a:lnTo>
                  <a:lnTo>
                    <a:pt x="17081" y="254"/>
                  </a:lnTo>
                  <a:lnTo>
                    <a:pt x="17081" y="0"/>
                  </a:lnTo>
                  <a:lnTo>
                    <a:pt x="20637" y="0"/>
                  </a:lnTo>
                  <a:lnTo>
                    <a:pt x="20637" y="254"/>
                  </a:lnTo>
                  <a:lnTo>
                    <a:pt x="20637" y="647"/>
                  </a:lnTo>
                  <a:lnTo>
                    <a:pt x="26225" y="647"/>
                  </a:lnTo>
                  <a:lnTo>
                    <a:pt x="28575" y="647"/>
                  </a:lnTo>
                  <a:lnTo>
                    <a:pt x="28575" y="12954"/>
                  </a:lnTo>
                  <a:lnTo>
                    <a:pt x="28575" y="128244"/>
                  </a:lnTo>
                  <a:lnTo>
                    <a:pt x="26225" y="128244"/>
                  </a:lnTo>
                  <a:lnTo>
                    <a:pt x="20637" y="128244"/>
                  </a:lnTo>
                  <a:lnTo>
                    <a:pt x="20637" y="128638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4" name="object 1664"/>
            <p:cNvSpPr/>
            <p:nvPr/>
          </p:nvSpPr>
          <p:spPr>
            <a:xfrm>
              <a:off x="1084275" y="3640442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5" name="object 1665"/>
            <p:cNvSpPr/>
            <p:nvPr/>
          </p:nvSpPr>
          <p:spPr>
            <a:xfrm>
              <a:off x="1084275" y="3640442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6" name="object 1666"/>
            <p:cNvSpPr/>
            <p:nvPr/>
          </p:nvSpPr>
          <p:spPr>
            <a:xfrm>
              <a:off x="1108798" y="364312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5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7" name="object 1667"/>
            <p:cNvSpPr/>
            <p:nvPr/>
          </p:nvSpPr>
          <p:spPr>
            <a:xfrm>
              <a:off x="1108798" y="364312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25" y="-5568"/>
                  </a:moveTo>
                  <a:lnTo>
                    <a:pt x="2025" y="5568"/>
                  </a:lnTo>
                </a:path>
              </a:pathLst>
            </a:custGeom>
            <a:ln w="405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8" name="object 1668"/>
            <p:cNvSpPr/>
            <p:nvPr/>
          </p:nvSpPr>
          <p:spPr>
            <a:xfrm>
              <a:off x="1108798" y="364312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9" name="object 1669"/>
            <p:cNvSpPr/>
            <p:nvPr/>
          </p:nvSpPr>
          <p:spPr>
            <a:xfrm>
              <a:off x="1108798" y="364312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0" name="object 1670"/>
            <p:cNvSpPr/>
            <p:nvPr/>
          </p:nvSpPr>
          <p:spPr>
            <a:xfrm>
              <a:off x="1088351" y="3643172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1" name="object 1671"/>
            <p:cNvSpPr/>
            <p:nvPr/>
          </p:nvSpPr>
          <p:spPr>
            <a:xfrm>
              <a:off x="1088351" y="3643172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2" name="object 1672"/>
            <p:cNvSpPr/>
            <p:nvPr/>
          </p:nvSpPr>
          <p:spPr>
            <a:xfrm>
              <a:off x="1088351" y="364312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3" name="object 1673"/>
            <p:cNvSpPr/>
            <p:nvPr/>
          </p:nvSpPr>
          <p:spPr>
            <a:xfrm>
              <a:off x="1088351" y="364312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4" name="object 1674"/>
            <p:cNvSpPr/>
            <p:nvPr/>
          </p:nvSpPr>
          <p:spPr>
            <a:xfrm>
              <a:off x="1084275" y="364312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7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5" name="object 1675"/>
            <p:cNvSpPr/>
            <p:nvPr/>
          </p:nvSpPr>
          <p:spPr>
            <a:xfrm>
              <a:off x="1084275" y="364312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38" y="-5568"/>
                  </a:moveTo>
                  <a:lnTo>
                    <a:pt x="2038" y="5568"/>
                  </a:lnTo>
                </a:path>
              </a:pathLst>
            </a:custGeom>
            <a:ln w="407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6" name="object 1676"/>
            <p:cNvSpPr/>
            <p:nvPr/>
          </p:nvSpPr>
          <p:spPr>
            <a:xfrm>
              <a:off x="1095336" y="371138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03"/>
                  </a:lnTo>
                  <a:lnTo>
                    <a:pt x="165" y="381"/>
                  </a:lnTo>
                  <a:lnTo>
                    <a:pt x="381" y="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7" name="object 1677"/>
            <p:cNvSpPr/>
            <p:nvPr/>
          </p:nvSpPr>
          <p:spPr>
            <a:xfrm>
              <a:off x="1095336" y="371138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03"/>
                  </a:lnTo>
                  <a:lnTo>
                    <a:pt x="165" y="381"/>
                  </a:lnTo>
                  <a:lnTo>
                    <a:pt x="381" y="38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8" name="object 1678"/>
            <p:cNvSpPr/>
            <p:nvPr/>
          </p:nvSpPr>
          <p:spPr>
            <a:xfrm>
              <a:off x="1095717" y="371176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9" name="object 1679"/>
            <p:cNvSpPr/>
            <p:nvPr/>
          </p:nvSpPr>
          <p:spPr>
            <a:xfrm>
              <a:off x="1095717" y="371176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702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0" name="object 1680"/>
            <p:cNvSpPr/>
            <p:nvPr/>
          </p:nvSpPr>
          <p:spPr>
            <a:xfrm>
              <a:off x="1101420" y="371138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0" y="380"/>
                  </a:lnTo>
                  <a:lnTo>
                    <a:pt x="215" y="380"/>
                  </a:lnTo>
                  <a:lnTo>
                    <a:pt x="381" y="203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1" name="object 1681"/>
            <p:cNvSpPr/>
            <p:nvPr/>
          </p:nvSpPr>
          <p:spPr>
            <a:xfrm>
              <a:off x="1101420" y="371138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380"/>
                  </a:moveTo>
                  <a:lnTo>
                    <a:pt x="215" y="380"/>
                  </a:lnTo>
                  <a:lnTo>
                    <a:pt x="381" y="203"/>
                  </a:lnTo>
                  <a:lnTo>
                    <a:pt x="38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2" name="object 1682"/>
            <p:cNvSpPr/>
            <p:nvPr/>
          </p:nvSpPr>
          <p:spPr>
            <a:xfrm>
              <a:off x="1110513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3" name="object 1683"/>
            <p:cNvSpPr/>
            <p:nvPr/>
          </p:nvSpPr>
          <p:spPr>
            <a:xfrm>
              <a:off x="1110513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4" name="object 1684"/>
            <p:cNvSpPr/>
            <p:nvPr/>
          </p:nvSpPr>
          <p:spPr>
            <a:xfrm>
              <a:off x="1104912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5" name="object 1685"/>
            <p:cNvSpPr/>
            <p:nvPr/>
          </p:nvSpPr>
          <p:spPr>
            <a:xfrm>
              <a:off x="1104912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6" name="object 1686"/>
            <p:cNvSpPr/>
            <p:nvPr/>
          </p:nvSpPr>
          <p:spPr>
            <a:xfrm>
              <a:off x="1104912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7" name="object 1687"/>
            <p:cNvSpPr/>
            <p:nvPr/>
          </p:nvSpPr>
          <p:spPr>
            <a:xfrm>
              <a:off x="1104912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8" name="object 1688"/>
            <p:cNvSpPr/>
            <p:nvPr/>
          </p:nvSpPr>
          <p:spPr>
            <a:xfrm>
              <a:off x="1101356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9" name="object 1689"/>
            <p:cNvSpPr/>
            <p:nvPr/>
          </p:nvSpPr>
          <p:spPr>
            <a:xfrm>
              <a:off x="1101356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0" name="object 1690"/>
            <p:cNvSpPr/>
            <p:nvPr/>
          </p:nvSpPr>
          <p:spPr>
            <a:xfrm>
              <a:off x="1095781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1" name="object 1691"/>
            <p:cNvSpPr/>
            <p:nvPr/>
          </p:nvSpPr>
          <p:spPr>
            <a:xfrm>
              <a:off x="1095781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2" name="object 1692"/>
            <p:cNvSpPr/>
            <p:nvPr/>
          </p:nvSpPr>
          <p:spPr>
            <a:xfrm>
              <a:off x="1095781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3" name="object 1693"/>
            <p:cNvSpPr/>
            <p:nvPr/>
          </p:nvSpPr>
          <p:spPr>
            <a:xfrm>
              <a:off x="1095781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4" name="object 1694"/>
            <p:cNvSpPr/>
            <p:nvPr/>
          </p:nvSpPr>
          <p:spPr>
            <a:xfrm>
              <a:off x="1092212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5" name="object 1695"/>
            <p:cNvSpPr/>
            <p:nvPr/>
          </p:nvSpPr>
          <p:spPr>
            <a:xfrm>
              <a:off x="1092212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6" name="object 1696"/>
            <p:cNvSpPr/>
            <p:nvPr/>
          </p:nvSpPr>
          <p:spPr>
            <a:xfrm>
              <a:off x="1086637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7" name="object 1697"/>
            <p:cNvSpPr/>
            <p:nvPr/>
          </p:nvSpPr>
          <p:spPr>
            <a:xfrm>
              <a:off x="1086637" y="372548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8" name="object 1698"/>
            <p:cNvSpPr/>
            <p:nvPr/>
          </p:nvSpPr>
          <p:spPr>
            <a:xfrm>
              <a:off x="1086637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9" name="object 1699"/>
            <p:cNvSpPr/>
            <p:nvPr/>
          </p:nvSpPr>
          <p:spPr>
            <a:xfrm>
              <a:off x="1086637" y="372548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0" name="object 1700"/>
            <p:cNvSpPr/>
            <p:nvPr/>
          </p:nvSpPr>
          <p:spPr>
            <a:xfrm>
              <a:off x="1085608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lnTo>
                    <a:pt x="7619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1" name="object 1701"/>
            <p:cNvSpPr/>
            <p:nvPr/>
          </p:nvSpPr>
          <p:spPr>
            <a:xfrm>
              <a:off x="1085608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97"/>
                  </a:moveTo>
                  <a:lnTo>
                    <a:pt x="7619" y="1689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22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2" name="object 1702"/>
            <p:cNvSpPr/>
            <p:nvPr/>
          </p:nvSpPr>
          <p:spPr>
            <a:xfrm>
              <a:off x="1094765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lnTo>
                    <a:pt x="7607" y="168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3" name="object 1703"/>
            <p:cNvSpPr/>
            <p:nvPr/>
          </p:nvSpPr>
          <p:spPr>
            <a:xfrm>
              <a:off x="1094765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797"/>
                  </a:moveTo>
                  <a:lnTo>
                    <a:pt x="7607" y="1689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3797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4" name="object 1704"/>
            <p:cNvSpPr/>
            <p:nvPr/>
          </p:nvSpPr>
          <p:spPr>
            <a:xfrm>
              <a:off x="1103896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lnTo>
                    <a:pt x="7619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5" name="object 1705"/>
            <p:cNvSpPr/>
            <p:nvPr/>
          </p:nvSpPr>
          <p:spPr>
            <a:xfrm>
              <a:off x="1103896" y="371317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97"/>
                  </a:moveTo>
                  <a:lnTo>
                    <a:pt x="7619" y="1689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09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6" name="object 1706"/>
            <p:cNvSpPr/>
            <p:nvPr/>
          </p:nvSpPr>
          <p:spPr>
            <a:xfrm>
              <a:off x="1104912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7" name="object 1707"/>
            <p:cNvSpPr/>
            <p:nvPr/>
          </p:nvSpPr>
          <p:spPr>
            <a:xfrm>
              <a:off x="1104912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8" name="object 1708"/>
            <p:cNvSpPr/>
            <p:nvPr/>
          </p:nvSpPr>
          <p:spPr>
            <a:xfrm>
              <a:off x="1101356" y="37261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9" name="object 1709"/>
            <p:cNvSpPr/>
            <p:nvPr/>
          </p:nvSpPr>
          <p:spPr>
            <a:xfrm>
              <a:off x="1101356" y="37261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0" name="object 1710"/>
            <p:cNvSpPr/>
            <p:nvPr/>
          </p:nvSpPr>
          <p:spPr>
            <a:xfrm>
              <a:off x="1101356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1" name="object 1711"/>
            <p:cNvSpPr/>
            <p:nvPr/>
          </p:nvSpPr>
          <p:spPr>
            <a:xfrm>
              <a:off x="1101356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2" name="object 1712"/>
            <p:cNvSpPr/>
            <p:nvPr/>
          </p:nvSpPr>
          <p:spPr>
            <a:xfrm>
              <a:off x="1095781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3" name="object 1713"/>
            <p:cNvSpPr/>
            <p:nvPr/>
          </p:nvSpPr>
          <p:spPr>
            <a:xfrm>
              <a:off x="1095781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4" name="object 1714"/>
            <p:cNvSpPr/>
            <p:nvPr/>
          </p:nvSpPr>
          <p:spPr>
            <a:xfrm>
              <a:off x="1092212" y="37261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5" name="object 1715"/>
            <p:cNvSpPr/>
            <p:nvPr/>
          </p:nvSpPr>
          <p:spPr>
            <a:xfrm>
              <a:off x="1092212" y="37261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6" name="object 1716"/>
            <p:cNvSpPr/>
            <p:nvPr/>
          </p:nvSpPr>
          <p:spPr>
            <a:xfrm>
              <a:off x="1092212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7" name="object 1717"/>
            <p:cNvSpPr/>
            <p:nvPr/>
          </p:nvSpPr>
          <p:spPr>
            <a:xfrm>
              <a:off x="1092212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8" name="object 1718"/>
            <p:cNvSpPr/>
            <p:nvPr/>
          </p:nvSpPr>
          <p:spPr>
            <a:xfrm>
              <a:off x="1086637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9" name="object 1719"/>
            <p:cNvSpPr/>
            <p:nvPr/>
          </p:nvSpPr>
          <p:spPr>
            <a:xfrm>
              <a:off x="1086637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0" name="object 1720"/>
            <p:cNvSpPr/>
            <p:nvPr/>
          </p:nvSpPr>
          <p:spPr>
            <a:xfrm>
              <a:off x="1110513" y="3726116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1" name="object 1721"/>
            <p:cNvSpPr/>
            <p:nvPr/>
          </p:nvSpPr>
          <p:spPr>
            <a:xfrm>
              <a:off x="1110513" y="3726116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2" name="object 1722"/>
            <p:cNvSpPr/>
            <p:nvPr/>
          </p:nvSpPr>
          <p:spPr>
            <a:xfrm>
              <a:off x="1110513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3" name="object 1723"/>
            <p:cNvSpPr/>
            <p:nvPr/>
          </p:nvSpPr>
          <p:spPr>
            <a:xfrm>
              <a:off x="1110513" y="37258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4" name="object 1724"/>
            <p:cNvSpPr/>
            <p:nvPr/>
          </p:nvSpPr>
          <p:spPr>
            <a:xfrm>
              <a:off x="1111834" y="364566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5" name="object 1725"/>
            <p:cNvSpPr/>
            <p:nvPr/>
          </p:nvSpPr>
          <p:spPr>
            <a:xfrm>
              <a:off x="1111834" y="364566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6" name="object 1726"/>
            <p:cNvSpPr/>
            <p:nvPr/>
          </p:nvSpPr>
          <p:spPr>
            <a:xfrm>
              <a:off x="1111834" y="370826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7" name="object 1727"/>
            <p:cNvSpPr/>
            <p:nvPr/>
          </p:nvSpPr>
          <p:spPr>
            <a:xfrm>
              <a:off x="1111834" y="370826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8" name="object 1728"/>
            <p:cNvSpPr/>
            <p:nvPr/>
          </p:nvSpPr>
          <p:spPr>
            <a:xfrm>
              <a:off x="1085291" y="364566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5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9" name="object 1729"/>
            <p:cNvSpPr/>
            <p:nvPr/>
          </p:nvSpPr>
          <p:spPr>
            <a:xfrm>
              <a:off x="1085291" y="364566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57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0" name="object 1730"/>
            <p:cNvSpPr/>
            <p:nvPr/>
          </p:nvSpPr>
          <p:spPr>
            <a:xfrm>
              <a:off x="1085748" y="364566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4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1" name="object 1731"/>
            <p:cNvSpPr/>
            <p:nvPr/>
          </p:nvSpPr>
          <p:spPr>
            <a:xfrm>
              <a:off x="1085748" y="364566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0"/>
                  </a:moveTo>
                  <a:lnTo>
                    <a:pt x="5568" y="3270"/>
                  </a:lnTo>
                </a:path>
              </a:pathLst>
            </a:custGeom>
            <a:ln w="654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2" name="object 1732"/>
            <p:cNvSpPr/>
            <p:nvPr/>
          </p:nvSpPr>
          <p:spPr>
            <a:xfrm>
              <a:off x="1085748" y="365220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2564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3" name="object 1733"/>
            <p:cNvSpPr/>
            <p:nvPr/>
          </p:nvSpPr>
          <p:spPr>
            <a:xfrm>
              <a:off x="1085748" y="365220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6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4" name="object 1734"/>
            <p:cNvSpPr/>
            <p:nvPr/>
          </p:nvSpPr>
          <p:spPr>
            <a:xfrm>
              <a:off x="1111389" y="364566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4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5" name="object 1735"/>
            <p:cNvSpPr/>
            <p:nvPr/>
          </p:nvSpPr>
          <p:spPr>
            <a:xfrm>
              <a:off x="1111389" y="3645661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0"/>
                  </a:moveTo>
                  <a:lnTo>
                    <a:pt x="5568" y="3270"/>
                  </a:lnTo>
                </a:path>
              </a:pathLst>
            </a:custGeom>
            <a:ln w="654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6" name="object 1736"/>
            <p:cNvSpPr/>
            <p:nvPr/>
          </p:nvSpPr>
          <p:spPr>
            <a:xfrm>
              <a:off x="1111389" y="364566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7" name="object 1737"/>
            <p:cNvSpPr/>
            <p:nvPr/>
          </p:nvSpPr>
          <p:spPr>
            <a:xfrm>
              <a:off x="1111389" y="3645661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8" name="object 1738"/>
            <p:cNvSpPr/>
            <p:nvPr/>
          </p:nvSpPr>
          <p:spPr>
            <a:xfrm>
              <a:off x="1097876" y="367068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37" y="0"/>
                  </a:moveTo>
                  <a:lnTo>
                    <a:pt x="1130" y="0"/>
                  </a:lnTo>
                  <a:lnTo>
                    <a:pt x="0" y="1143"/>
                  </a:lnTo>
                  <a:lnTo>
                    <a:pt x="0" y="3949"/>
                  </a:lnTo>
                  <a:lnTo>
                    <a:pt x="1130" y="5067"/>
                  </a:lnTo>
                  <a:lnTo>
                    <a:pt x="3937" y="5067"/>
                  </a:lnTo>
                  <a:lnTo>
                    <a:pt x="5067" y="3949"/>
                  </a:lnTo>
                  <a:lnTo>
                    <a:pt x="5067" y="2527"/>
                  </a:lnTo>
                  <a:lnTo>
                    <a:pt x="5067" y="1143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9" name="object 1739"/>
            <p:cNvSpPr/>
            <p:nvPr/>
          </p:nvSpPr>
          <p:spPr>
            <a:xfrm>
              <a:off x="1097876" y="367068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67" y="2527"/>
                  </a:moveTo>
                  <a:lnTo>
                    <a:pt x="5067" y="1143"/>
                  </a:lnTo>
                  <a:lnTo>
                    <a:pt x="3937" y="0"/>
                  </a:lnTo>
                  <a:lnTo>
                    <a:pt x="2540" y="0"/>
                  </a:lnTo>
                  <a:lnTo>
                    <a:pt x="1130" y="0"/>
                  </a:lnTo>
                  <a:lnTo>
                    <a:pt x="0" y="1143"/>
                  </a:lnTo>
                  <a:lnTo>
                    <a:pt x="0" y="2527"/>
                  </a:lnTo>
                  <a:lnTo>
                    <a:pt x="0" y="3949"/>
                  </a:lnTo>
                  <a:lnTo>
                    <a:pt x="1130" y="5067"/>
                  </a:lnTo>
                  <a:lnTo>
                    <a:pt x="2540" y="5067"/>
                  </a:lnTo>
                  <a:lnTo>
                    <a:pt x="3937" y="5067"/>
                  </a:lnTo>
                  <a:lnTo>
                    <a:pt x="5067" y="3949"/>
                  </a:lnTo>
                  <a:lnTo>
                    <a:pt x="5067" y="252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0" name="object 1740"/>
            <p:cNvSpPr/>
            <p:nvPr/>
          </p:nvSpPr>
          <p:spPr>
            <a:xfrm>
              <a:off x="1088021" y="37023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092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1" name="object 1741"/>
            <p:cNvSpPr/>
            <p:nvPr/>
          </p:nvSpPr>
          <p:spPr>
            <a:xfrm>
              <a:off x="1088021" y="37023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546"/>
                  </a:moveTo>
                  <a:lnTo>
                    <a:pt x="5568" y="2546"/>
                  </a:lnTo>
                </a:path>
              </a:pathLst>
            </a:custGeom>
            <a:ln w="509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2" name="object 1742"/>
            <p:cNvSpPr/>
            <p:nvPr/>
          </p:nvSpPr>
          <p:spPr>
            <a:xfrm>
              <a:off x="1086827" y="3702354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3" name="object 1743"/>
            <p:cNvSpPr/>
            <p:nvPr/>
          </p:nvSpPr>
          <p:spPr>
            <a:xfrm>
              <a:off x="1086827" y="3702354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4" name="object 1744"/>
            <p:cNvSpPr/>
            <p:nvPr/>
          </p:nvSpPr>
          <p:spPr>
            <a:xfrm>
              <a:off x="1086827" y="37023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092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5" name="object 1745"/>
            <p:cNvSpPr/>
            <p:nvPr/>
          </p:nvSpPr>
          <p:spPr>
            <a:xfrm>
              <a:off x="1086827" y="370235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546"/>
                  </a:moveTo>
                  <a:lnTo>
                    <a:pt x="5568" y="2546"/>
                  </a:lnTo>
                </a:path>
              </a:pathLst>
            </a:custGeom>
            <a:ln w="509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6" name="object 1746"/>
            <p:cNvSpPr/>
            <p:nvPr/>
          </p:nvSpPr>
          <p:spPr>
            <a:xfrm>
              <a:off x="1086827" y="370744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7" name="object 1747"/>
            <p:cNvSpPr/>
            <p:nvPr/>
          </p:nvSpPr>
          <p:spPr>
            <a:xfrm>
              <a:off x="1086827" y="3707447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8" name="object 1748"/>
            <p:cNvSpPr/>
            <p:nvPr/>
          </p:nvSpPr>
          <p:spPr>
            <a:xfrm>
              <a:off x="1107782" y="369836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9" name="object 1749"/>
            <p:cNvSpPr/>
            <p:nvPr/>
          </p:nvSpPr>
          <p:spPr>
            <a:xfrm>
              <a:off x="1107782" y="369836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0" name="object 1750"/>
            <p:cNvSpPr/>
            <p:nvPr/>
          </p:nvSpPr>
          <p:spPr>
            <a:xfrm>
              <a:off x="1111592" y="36927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1" name="object 1751"/>
            <p:cNvSpPr/>
            <p:nvPr/>
          </p:nvSpPr>
          <p:spPr>
            <a:xfrm>
              <a:off x="1111592" y="36927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2" name="object 1752"/>
            <p:cNvSpPr/>
            <p:nvPr/>
          </p:nvSpPr>
          <p:spPr>
            <a:xfrm>
              <a:off x="1107782" y="369277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3" name="object 1753"/>
            <p:cNvSpPr/>
            <p:nvPr/>
          </p:nvSpPr>
          <p:spPr>
            <a:xfrm>
              <a:off x="1107782" y="369277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4" name="object 1754"/>
            <p:cNvSpPr/>
            <p:nvPr/>
          </p:nvSpPr>
          <p:spPr>
            <a:xfrm>
              <a:off x="1107782" y="36927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5" name="object 1755"/>
            <p:cNvSpPr/>
            <p:nvPr/>
          </p:nvSpPr>
          <p:spPr>
            <a:xfrm>
              <a:off x="1107782" y="36927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6" name="object 1756"/>
            <p:cNvSpPr/>
            <p:nvPr/>
          </p:nvSpPr>
          <p:spPr>
            <a:xfrm>
              <a:off x="1111592" y="368642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7" name="object 1757"/>
            <p:cNvSpPr/>
            <p:nvPr/>
          </p:nvSpPr>
          <p:spPr>
            <a:xfrm>
              <a:off x="1111592" y="368642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8" name="object 1758"/>
            <p:cNvSpPr/>
            <p:nvPr/>
          </p:nvSpPr>
          <p:spPr>
            <a:xfrm>
              <a:off x="1107782" y="368642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9" name="object 1759"/>
            <p:cNvSpPr/>
            <p:nvPr/>
          </p:nvSpPr>
          <p:spPr>
            <a:xfrm>
              <a:off x="1107782" y="368642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0" name="object 1760"/>
            <p:cNvSpPr/>
            <p:nvPr/>
          </p:nvSpPr>
          <p:spPr>
            <a:xfrm>
              <a:off x="1107782" y="368642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1" name="object 1761"/>
            <p:cNvSpPr/>
            <p:nvPr/>
          </p:nvSpPr>
          <p:spPr>
            <a:xfrm>
              <a:off x="1107782" y="368642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2" name="object 1762"/>
            <p:cNvSpPr/>
            <p:nvPr/>
          </p:nvSpPr>
          <p:spPr>
            <a:xfrm>
              <a:off x="1107782" y="36920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3" name="object 1763"/>
            <p:cNvSpPr/>
            <p:nvPr/>
          </p:nvSpPr>
          <p:spPr>
            <a:xfrm>
              <a:off x="1107782" y="369201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4" name="object 1764"/>
            <p:cNvSpPr/>
            <p:nvPr/>
          </p:nvSpPr>
          <p:spPr>
            <a:xfrm>
              <a:off x="1107782" y="368566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5" name="object 1765"/>
            <p:cNvSpPr/>
            <p:nvPr/>
          </p:nvSpPr>
          <p:spPr>
            <a:xfrm>
              <a:off x="1107782" y="3685666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6" name="object 1766"/>
            <p:cNvSpPr/>
            <p:nvPr/>
          </p:nvSpPr>
          <p:spPr>
            <a:xfrm>
              <a:off x="1111592" y="36800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7" name="object 1767"/>
            <p:cNvSpPr/>
            <p:nvPr/>
          </p:nvSpPr>
          <p:spPr>
            <a:xfrm>
              <a:off x="1111592" y="36800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8" name="object 1768"/>
            <p:cNvSpPr/>
            <p:nvPr/>
          </p:nvSpPr>
          <p:spPr>
            <a:xfrm>
              <a:off x="1107782" y="368007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9" name="object 1769"/>
            <p:cNvSpPr/>
            <p:nvPr/>
          </p:nvSpPr>
          <p:spPr>
            <a:xfrm>
              <a:off x="1107782" y="368007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0" name="object 1770"/>
            <p:cNvSpPr/>
            <p:nvPr/>
          </p:nvSpPr>
          <p:spPr>
            <a:xfrm>
              <a:off x="1107782" y="36800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1" name="object 1771"/>
            <p:cNvSpPr/>
            <p:nvPr/>
          </p:nvSpPr>
          <p:spPr>
            <a:xfrm>
              <a:off x="1107782" y="368007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4"/>
                  </a:moveTo>
                  <a:lnTo>
                    <a:pt x="5568" y="2794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2" name="object 1772"/>
            <p:cNvSpPr/>
            <p:nvPr/>
          </p:nvSpPr>
          <p:spPr>
            <a:xfrm>
              <a:off x="1085291" y="370826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3" name="object 1773"/>
            <p:cNvSpPr/>
            <p:nvPr/>
          </p:nvSpPr>
          <p:spPr>
            <a:xfrm>
              <a:off x="1085291" y="370826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4" name="object 1774"/>
            <p:cNvSpPr/>
            <p:nvPr/>
          </p:nvSpPr>
          <p:spPr>
            <a:xfrm>
              <a:off x="1084275" y="364566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5" name="object 1775"/>
            <p:cNvSpPr/>
            <p:nvPr/>
          </p:nvSpPr>
          <p:spPr>
            <a:xfrm>
              <a:off x="1084275" y="364566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6" name="object 1776"/>
            <p:cNvSpPr/>
            <p:nvPr/>
          </p:nvSpPr>
          <p:spPr>
            <a:xfrm>
              <a:off x="1084275" y="370826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7" name="object 1777"/>
            <p:cNvSpPr/>
            <p:nvPr/>
          </p:nvSpPr>
          <p:spPr>
            <a:xfrm>
              <a:off x="1084275" y="370826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8" name="object 1778"/>
            <p:cNvSpPr/>
            <p:nvPr/>
          </p:nvSpPr>
          <p:spPr>
            <a:xfrm>
              <a:off x="1086637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9" name="object 1779"/>
            <p:cNvSpPr/>
            <p:nvPr/>
          </p:nvSpPr>
          <p:spPr>
            <a:xfrm>
              <a:off x="1086637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0" name="object 1780"/>
            <p:cNvSpPr/>
            <p:nvPr/>
          </p:nvSpPr>
          <p:spPr>
            <a:xfrm>
              <a:off x="1086637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1" name="object 1781"/>
            <p:cNvSpPr/>
            <p:nvPr/>
          </p:nvSpPr>
          <p:spPr>
            <a:xfrm>
              <a:off x="1086637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2" name="object 1782"/>
            <p:cNvSpPr/>
            <p:nvPr/>
          </p:nvSpPr>
          <p:spPr>
            <a:xfrm>
              <a:off x="1092212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3" name="object 1783"/>
            <p:cNvSpPr/>
            <p:nvPr/>
          </p:nvSpPr>
          <p:spPr>
            <a:xfrm>
              <a:off x="1092212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4" name="object 1784"/>
            <p:cNvSpPr/>
            <p:nvPr/>
          </p:nvSpPr>
          <p:spPr>
            <a:xfrm>
              <a:off x="1095781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5" name="object 1785"/>
            <p:cNvSpPr/>
            <p:nvPr/>
          </p:nvSpPr>
          <p:spPr>
            <a:xfrm>
              <a:off x="1095781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6" name="object 1786"/>
            <p:cNvSpPr/>
            <p:nvPr/>
          </p:nvSpPr>
          <p:spPr>
            <a:xfrm>
              <a:off x="1095781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7" name="object 1787"/>
            <p:cNvSpPr/>
            <p:nvPr/>
          </p:nvSpPr>
          <p:spPr>
            <a:xfrm>
              <a:off x="1095781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8" name="object 1788"/>
            <p:cNvSpPr/>
            <p:nvPr/>
          </p:nvSpPr>
          <p:spPr>
            <a:xfrm>
              <a:off x="1101356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9" name="object 1789"/>
            <p:cNvSpPr/>
            <p:nvPr/>
          </p:nvSpPr>
          <p:spPr>
            <a:xfrm>
              <a:off x="1101356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0" name="object 1790"/>
            <p:cNvSpPr/>
            <p:nvPr/>
          </p:nvSpPr>
          <p:spPr>
            <a:xfrm>
              <a:off x="1104912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1" name="object 1791"/>
            <p:cNvSpPr/>
            <p:nvPr/>
          </p:nvSpPr>
          <p:spPr>
            <a:xfrm>
              <a:off x="1104912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2" name="object 1792"/>
            <p:cNvSpPr/>
            <p:nvPr/>
          </p:nvSpPr>
          <p:spPr>
            <a:xfrm>
              <a:off x="1104912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3" name="object 1793"/>
            <p:cNvSpPr/>
            <p:nvPr/>
          </p:nvSpPr>
          <p:spPr>
            <a:xfrm>
              <a:off x="1104912" y="362323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4" name="object 1794"/>
            <p:cNvSpPr/>
            <p:nvPr/>
          </p:nvSpPr>
          <p:spPr>
            <a:xfrm>
              <a:off x="1110513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6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5" name="object 1795"/>
            <p:cNvSpPr/>
            <p:nvPr/>
          </p:nvSpPr>
          <p:spPr>
            <a:xfrm>
              <a:off x="1110513" y="3622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84"/>
                  </a:moveTo>
                  <a:lnTo>
                    <a:pt x="5568" y="1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6" name="object 1796"/>
            <p:cNvSpPr/>
            <p:nvPr/>
          </p:nvSpPr>
          <p:spPr>
            <a:xfrm>
              <a:off x="1101801" y="363731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7" name="object 1797"/>
            <p:cNvSpPr/>
            <p:nvPr/>
          </p:nvSpPr>
          <p:spPr>
            <a:xfrm>
              <a:off x="1101801" y="363731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8" name="object 1798"/>
            <p:cNvSpPr/>
            <p:nvPr/>
          </p:nvSpPr>
          <p:spPr>
            <a:xfrm>
              <a:off x="1101420" y="36369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15" y="0"/>
                  </a:moveTo>
                  <a:lnTo>
                    <a:pt x="0" y="0"/>
                  </a:lnTo>
                  <a:lnTo>
                    <a:pt x="381" y="368"/>
                  </a:lnTo>
                  <a:lnTo>
                    <a:pt x="381" y="17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9" name="object 1799"/>
            <p:cNvSpPr/>
            <p:nvPr/>
          </p:nvSpPr>
          <p:spPr>
            <a:xfrm>
              <a:off x="1101420" y="36369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68"/>
                  </a:moveTo>
                  <a:lnTo>
                    <a:pt x="381" y="177"/>
                  </a:lnTo>
                  <a:lnTo>
                    <a:pt x="215" y="0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0" name="object 1800"/>
            <p:cNvSpPr/>
            <p:nvPr/>
          </p:nvSpPr>
          <p:spPr>
            <a:xfrm>
              <a:off x="1095717" y="363694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1" name="object 1801"/>
            <p:cNvSpPr/>
            <p:nvPr/>
          </p:nvSpPr>
          <p:spPr>
            <a:xfrm>
              <a:off x="1095717" y="363694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2" name="object 1802"/>
            <p:cNvSpPr/>
            <p:nvPr/>
          </p:nvSpPr>
          <p:spPr>
            <a:xfrm>
              <a:off x="1095336" y="36369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68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3" name="object 1803"/>
            <p:cNvSpPr/>
            <p:nvPr/>
          </p:nvSpPr>
          <p:spPr>
            <a:xfrm>
              <a:off x="1095336" y="36369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6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4" name="object 1804"/>
            <p:cNvSpPr/>
            <p:nvPr/>
          </p:nvSpPr>
          <p:spPr>
            <a:xfrm>
              <a:off x="1095336" y="363731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5" name="object 1805"/>
            <p:cNvSpPr/>
            <p:nvPr/>
          </p:nvSpPr>
          <p:spPr>
            <a:xfrm>
              <a:off x="1095336" y="363731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6" name="object 1806"/>
            <p:cNvSpPr/>
            <p:nvPr/>
          </p:nvSpPr>
          <p:spPr>
            <a:xfrm>
              <a:off x="1094765" y="362794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lnTo>
                    <a:pt x="7607" y="1689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7" name="object 1807"/>
            <p:cNvSpPr/>
            <p:nvPr/>
          </p:nvSpPr>
          <p:spPr>
            <a:xfrm>
              <a:off x="1094765" y="362794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797"/>
                  </a:moveTo>
                  <a:lnTo>
                    <a:pt x="7607" y="1689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689" y="7619"/>
                  </a:lnTo>
                  <a:lnTo>
                    <a:pt x="3797" y="7619"/>
                  </a:lnTo>
                  <a:lnTo>
                    <a:pt x="5905" y="7619"/>
                  </a:lnTo>
                  <a:lnTo>
                    <a:pt x="7607" y="5905"/>
                  </a:lnTo>
                  <a:lnTo>
                    <a:pt x="7607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8" name="object 1808"/>
            <p:cNvSpPr/>
            <p:nvPr/>
          </p:nvSpPr>
          <p:spPr>
            <a:xfrm>
              <a:off x="1085608" y="362794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lnTo>
                    <a:pt x="7619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9" name="object 1809"/>
            <p:cNvSpPr/>
            <p:nvPr/>
          </p:nvSpPr>
          <p:spPr>
            <a:xfrm>
              <a:off x="1085608" y="362794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97"/>
                  </a:moveTo>
                  <a:lnTo>
                    <a:pt x="7619" y="1689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22" y="7619"/>
                  </a:lnTo>
                  <a:lnTo>
                    <a:pt x="5918" y="7619"/>
                  </a:lnTo>
                  <a:lnTo>
                    <a:pt x="7619" y="5905"/>
                  </a:lnTo>
                  <a:lnTo>
                    <a:pt x="7619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0" name="object 1810"/>
            <p:cNvSpPr/>
            <p:nvPr/>
          </p:nvSpPr>
          <p:spPr>
            <a:xfrm>
              <a:off x="1092212" y="362261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1" name="object 1811"/>
            <p:cNvSpPr/>
            <p:nvPr/>
          </p:nvSpPr>
          <p:spPr>
            <a:xfrm>
              <a:off x="1092212" y="362261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2" name="object 1812"/>
            <p:cNvSpPr/>
            <p:nvPr/>
          </p:nvSpPr>
          <p:spPr>
            <a:xfrm>
              <a:off x="1092212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3" name="object 1813"/>
            <p:cNvSpPr/>
            <p:nvPr/>
          </p:nvSpPr>
          <p:spPr>
            <a:xfrm>
              <a:off x="1092212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4" name="object 1814"/>
            <p:cNvSpPr/>
            <p:nvPr/>
          </p:nvSpPr>
          <p:spPr>
            <a:xfrm>
              <a:off x="1095781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5" name="object 1815"/>
            <p:cNvSpPr/>
            <p:nvPr/>
          </p:nvSpPr>
          <p:spPr>
            <a:xfrm>
              <a:off x="1095781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6" name="object 1816"/>
            <p:cNvSpPr/>
            <p:nvPr/>
          </p:nvSpPr>
          <p:spPr>
            <a:xfrm>
              <a:off x="1084275" y="362261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7" name="object 1817"/>
            <p:cNvSpPr/>
            <p:nvPr/>
          </p:nvSpPr>
          <p:spPr>
            <a:xfrm>
              <a:off x="1084275" y="362261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8" name="object 1818"/>
            <p:cNvSpPr/>
            <p:nvPr/>
          </p:nvSpPr>
          <p:spPr>
            <a:xfrm>
              <a:off x="1086637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9" name="object 1819"/>
            <p:cNvSpPr/>
            <p:nvPr/>
          </p:nvSpPr>
          <p:spPr>
            <a:xfrm>
              <a:off x="1086637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0" name="object 1820"/>
            <p:cNvSpPr/>
            <p:nvPr/>
          </p:nvSpPr>
          <p:spPr>
            <a:xfrm>
              <a:off x="1110513" y="362261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1" name="object 1821"/>
            <p:cNvSpPr/>
            <p:nvPr/>
          </p:nvSpPr>
          <p:spPr>
            <a:xfrm>
              <a:off x="1110513" y="362261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2" name="object 1822"/>
            <p:cNvSpPr/>
            <p:nvPr/>
          </p:nvSpPr>
          <p:spPr>
            <a:xfrm>
              <a:off x="1110513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3" name="object 1823"/>
            <p:cNvSpPr/>
            <p:nvPr/>
          </p:nvSpPr>
          <p:spPr>
            <a:xfrm>
              <a:off x="1110513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4" name="object 1824"/>
            <p:cNvSpPr/>
            <p:nvPr/>
          </p:nvSpPr>
          <p:spPr>
            <a:xfrm>
              <a:off x="1101356" y="362261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5" name="object 1825"/>
            <p:cNvSpPr/>
            <p:nvPr/>
          </p:nvSpPr>
          <p:spPr>
            <a:xfrm>
              <a:off x="1101356" y="3622611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6" name="object 1826"/>
            <p:cNvSpPr/>
            <p:nvPr/>
          </p:nvSpPr>
          <p:spPr>
            <a:xfrm>
              <a:off x="1101356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7" name="object 1827"/>
            <p:cNvSpPr/>
            <p:nvPr/>
          </p:nvSpPr>
          <p:spPr>
            <a:xfrm>
              <a:off x="1101356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8" name="object 1828"/>
            <p:cNvSpPr/>
            <p:nvPr/>
          </p:nvSpPr>
          <p:spPr>
            <a:xfrm>
              <a:off x="1104912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9" name="object 1829"/>
            <p:cNvSpPr/>
            <p:nvPr/>
          </p:nvSpPr>
          <p:spPr>
            <a:xfrm>
              <a:off x="1104912" y="362261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6"/>
                  </a:moveTo>
                  <a:lnTo>
                    <a:pt x="5568" y="12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0" name="object 1830"/>
            <p:cNvSpPr/>
            <p:nvPr/>
          </p:nvSpPr>
          <p:spPr>
            <a:xfrm>
              <a:off x="1085748" y="364566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0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1" name="object 1831"/>
            <p:cNvSpPr/>
            <p:nvPr/>
          </p:nvSpPr>
          <p:spPr>
            <a:xfrm>
              <a:off x="1085748" y="364566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301" y="-5568"/>
                  </a:moveTo>
                  <a:lnTo>
                    <a:pt x="130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2" name="object 1832"/>
            <p:cNvSpPr/>
            <p:nvPr/>
          </p:nvSpPr>
          <p:spPr>
            <a:xfrm>
              <a:off x="1108798" y="364566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59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3" name="object 1833"/>
            <p:cNvSpPr/>
            <p:nvPr/>
          </p:nvSpPr>
          <p:spPr>
            <a:xfrm>
              <a:off x="1108798" y="364566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295" y="-5568"/>
                  </a:moveTo>
                  <a:lnTo>
                    <a:pt x="1295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4" name="object 1834"/>
            <p:cNvSpPr/>
            <p:nvPr/>
          </p:nvSpPr>
          <p:spPr>
            <a:xfrm>
              <a:off x="1108798" y="3643172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5" name="object 1835"/>
            <p:cNvSpPr/>
            <p:nvPr/>
          </p:nvSpPr>
          <p:spPr>
            <a:xfrm>
              <a:off x="1108798" y="3643172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44"/>
                  </a:moveTo>
                  <a:lnTo>
                    <a:pt x="5568" y="124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6" name="object 1836"/>
            <p:cNvSpPr/>
            <p:nvPr/>
          </p:nvSpPr>
          <p:spPr>
            <a:xfrm>
              <a:off x="1088351" y="3643172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7" name="object 1837"/>
            <p:cNvSpPr/>
            <p:nvPr/>
          </p:nvSpPr>
          <p:spPr>
            <a:xfrm>
              <a:off x="1088351" y="3643172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44"/>
                  </a:moveTo>
                  <a:lnTo>
                    <a:pt x="5568" y="1244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8" name="object 1838"/>
            <p:cNvSpPr/>
            <p:nvPr/>
          </p:nvSpPr>
          <p:spPr>
            <a:xfrm>
              <a:off x="1087043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9" name="object 1839"/>
            <p:cNvSpPr/>
            <p:nvPr/>
          </p:nvSpPr>
          <p:spPr>
            <a:xfrm>
              <a:off x="1087043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0" name="object 1840"/>
            <p:cNvSpPr/>
            <p:nvPr/>
          </p:nvSpPr>
          <p:spPr>
            <a:xfrm>
              <a:off x="1092454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1" name="object 1841"/>
            <p:cNvSpPr/>
            <p:nvPr/>
          </p:nvSpPr>
          <p:spPr>
            <a:xfrm>
              <a:off x="1092454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2" name="object 1842"/>
            <p:cNvSpPr/>
            <p:nvPr/>
          </p:nvSpPr>
          <p:spPr>
            <a:xfrm>
              <a:off x="1105344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3" name="object 1843"/>
            <p:cNvSpPr/>
            <p:nvPr/>
          </p:nvSpPr>
          <p:spPr>
            <a:xfrm>
              <a:off x="1105344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4" name="object 1844"/>
            <p:cNvSpPr/>
            <p:nvPr/>
          </p:nvSpPr>
          <p:spPr>
            <a:xfrm>
              <a:off x="1110729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5" name="object 1845"/>
            <p:cNvSpPr/>
            <p:nvPr/>
          </p:nvSpPr>
          <p:spPr>
            <a:xfrm>
              <a:off x="1110729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6" name="object 1846"/>
            <p:cNvSpPr/>
            <p:nvPr/>
          </p:nvSpPr>
          <p:spPr>
            <a:xfrm>
              <a:off x="1087247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7" name="object 1847"/>
            <p:cNvSpPr/>
            <p:nvPr/>
          </p:nvSpPr>
          <p:spPr>
            <a:xfrm>
              <a:off x="1087247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8" name="object 1848"/>
            <p:cNvSpPr/>
            <p:nvPr/>
          </p:nvSpPr>
          <p:spPr>
            <a:xfrm>
              <a:off x="1096187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9" name="object 1849"/>
            <p:cNvSpPr/>
            <p:nvPr/>
          </p:nvSpPr>
          <p:spPr>
            <a:xfrm>
              <a:off x="1096187" y="37140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0" name="object 1850"/>
            <p:cNvSpPr/>
            <p:nvPr/>
          </p:nvSpPr>
          <p:spPr>
            <a:xfrm>
              <a:off x="1101598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1" name="object 1851"/>
            <p:cNvSpPr/>
            <p:nvPr/>
          </p:nvSpPr>
          <p:spPr>
            <a:xfrm>
              <a:off x="1101598" y="37188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2" name="object 1852"/>
            <p:cNvSpPr/>
            <p:nvPr/>
          </p:nvSpPr>
          <p:spPr>
            <a:xfrm>
              <a:off x="1096391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3" name="object 1853"/>
            <p:cNvSpPr/>
            <p:nvPr/>
          </p:nvSpPr>
          <p:spPr>
            <a:xfrm>
              <a:off x="1096391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4" name="object 1854"/>
            <p:cNvSpPr/>
            <p:nvPr/>
          </p:nvSpPr>
          <p:spPr>
            <a:xfrm>
              <a:off x="1105522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5" name="object 1855"/>
            <p:cNvSpPr/>
            <p:nvPr/>
          </p:nvSpPr>
          <p:spPr>
            <a:xfrm>
              <a:off x="1105522" y="371416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6" name="object 1856"/>
            <p:cNvSpPr/>
            <p:nvPr/>
          </p:nvSpPr>
          <p:spPr>
            <a:xfrm>
              <a:off x="1095527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7" name="object 1857"/>
            <p:cNvSpPr/>
            <p:nvPr/>
          </p:nvSpPr>
          <p:spPr>
            <a:xfrm>
              <a:off x="1095527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8" name="object 1858"/>
            <p:cNvSpPr/>
            <p:nvPr/>
          </p:nvSpPr>
          <p:spPr>
            <a:xfrm>
              <a:off x="1086383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9" name="object 1859"/>
            <p:cNvSpPr/>
            <p:nvPr/>
          </p:nvSpPr>
          <p:spPr>
            <a:xfrm>
              <a:off x="1086383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0" name="object 1860"/>
            <p:cNvSpPr/>
            <p:nvPr/>
          </p:nvSpPr>
          <p:spPr>
            <a:xfrm>
              <a:off x="1091628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1" name="object 1861"/>
            <p:cNvSpPr/>
            <p:nvPr/>
          </p:nvSpPr>
          <p:spPr>
            <a:xfrm>
              <a:off x="1091628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2" name="object 1862"/>
            <p:cNvSpPr/>
            <p:nvPr/>
          </p:nvSpPr>
          <p:spPr>
            <a:xfrm>
              <a:off x="1086192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3" name="object 1863"/>
            <p:cNvSpPr/>
            <p:nvPr/>
          </p:nvSpPr>
          <p:spPr>
            <a:xfrm>
              <a:off x="1086192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4" name="object 1864"/>
            <p:cNvSpPr/>
            <p:nvPr/>
          </p:nvSpPr>
          <p:spPr>
            <a:xfrm>
              <a:off x="1100759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5" name="object 1865"/>
            <p:cNvSpPr/>
            <p:nvPr/>
          </p:nvSpPr>
          <p:spPr>
            <a:xfrm>
              <a:off x="1100759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1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6" name="object 1866"/>
            <p:cNvSpPr/>
            <p:nvPr/>
          </p:nvSpPr>
          <p:spPr>
            <a:xfrm>
              <a:off x="1095336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7" name="object 1867"/>
            <p:cNvSpPr/>
            <p:nvPr/>
          </p:nvSpPr>
          <p:spPr>
            <a:xfrm>
              <a:off x="1095336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8" name="object 1868"/>
            <p:cNvSpPr/>
            <p:nvPr/>
          </p:nvSpPr>
          <p:spPr>
            <a:xfrm>
              <a:off x="1104671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9" name="object 1869"/>
            <p:cNvSpPr/>
            <p:nvPr/>
          </p:nvSpPr>
          <p:spPr>
            <a:xfrm>
              <a:off x="1104671" y="371515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0" name="object 1870"/>
            <p:cNvSpPr/>
            <p:nvPr/>
          </p:nvSpPr>
          <p:spPr>
            <a:xfrm>
              <a:off x="1109916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1" name="object 1871"/>
            <p:cNvSpPr/>
            <p:nvPr/>
          </p:nvSpPr>
          <p:spPr>
            <a:xfrm>
              <a:off x="1109916" y="371975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2" name="object 1872"/>
            <p:cNvSpPr/>
            <p:nvPr/>
          </p:nvSpPr>
          <p:spPr>
            <a:xfrm>
              <a:off x="1104480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3" name="object 1873"/>
            <p:cNvSpPr/>
            <p:nvPr/>
          </p:nvSpPr>
          <p:spPr>
            <a:xfrm>
              <a:off x="1104480" y="371499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4" name="object 1874"/>
            <p:cNvSpPr/>
            <p:nvPr/>
          </p:nvSpPr>
          <p:spPr>
            <a:xfrm>
              <a:off x="1091628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5" name="object 1875"/>
            <p:cNvSpPr/>
            <p:nvPr/>
          </p:nvSpPr>
          <p:spPr>
            <a:xfrm>
              <a:off x="1091628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6" name="object 1876"/>
            <p:cNvSpPr/>
            <p:nvPr/>
          </p:nvSpPr>
          <p:spPr>
            <a:xfrm>
              <a:off x="1086192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7" name="object 1877"/>
            <p:cNvSpPr/>
            <p:nvPr/>
          </p:nvSpPr>
          <p:spPr>
            <a:xfrm>
              <a:off x="1086192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8" name="object 1878"/>
            <p:cNvSpPr/>
            <p:nvPr/>
          </p:nvSpPr>
          <p:spPr>
            <a:xfrm>
              <a:off x="1086383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9" name="object 1879"/>
            <p:cNvSpPr/>
            <p:nvPr/>
          </p:nvSpPr>
          <p:spPr>
            <a:xfrm>
              <a:off x="1086383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0" name="object 1880"/>
            <p:cNvSpPr/>
            <p:nvPr/>
          </p:nvSpPr>
          <p:spPr>
            <a:xfrm>
              <a:off x="1095527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1" name="object 1881"/>
            <p:cNvSpPr/>
            <p:nvPr/>
          </p:nvSpPr>
          <p:spPr>
            <a:xfrm>
              <a:off x="1095527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2" name="object 1882"/>
            <p:cNvSpPr/>
            <p:nvPr/>
          </p:nvSpPr>
          <p:spPr>
            <a:xfrm>
              <a:off x="1100759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3" name="object 1883"/>
            <p:cNvSpPr/>
            <p:nvPr/>
          </p:nvSpPr>
          <p:spPr>
            <a:xfrm>
              <a:off x="1100759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1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4" name="object 1884"/>
            <p:cNvSpPr/>
            <p:nvPr/>
          </p:nvSpPr>
          <p:spPr>
            <a:xfrm>
              <a:off x="1095336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5" name="object 1885"/>
            <p:cNvSpPr/>
            <p:nvPr/>
          </p:nvSpPr>
          <p:spPr>
            <a:xfrm>
              <a:off x="1095336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6" name="object 1886"/>
            <p:cNvSpPr/>
            <p:nvPr/>
          </p:nvSpPr>
          <p:spPr>
            <a:xfrm>
              <a:off x="1104671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7" name="object 1887"/>
            <p:cNvSpPr/>
            <p:nvPr/>
          </p:nvSpPr>
          <p:spPr>
            <a:xfrm>
              <a:off x="1104671" y="362992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8" name="object 1888"/>
            <p:cNvSpPr/>
            <p:nvPr/>
          </p:nvSpPr>
          <p:spPr>
            <a:xfrm>
              <a:off x="1109916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9" name="object 1889"/>
            <p:cNvSpPr/>
            <p:nvPr/>
          </p:nvSpPr>
          <p:spPr>
            <a:xfrm>
              <a:off x="1109916" y="36345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0" name="object 1890"/>
            <p:cNvSpPr/>
            <p:nvPr/>
          </p:nvSpPr>
          <p:spPr>
            <a:xfrm>
              <a:off x="1104480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1" name="object 1891"/>
            <p:cNvSpPr/>
            <p:nvPr/>
          </p:nvSpPr>
          <p:spPr>
            <a:xfrm>
              <a:off x="1104480" y="362976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2" name="object 1892"/>
            <p:cNvSpPr/>
            <p:nvPr/>
          </p:nvSpPr>
          <p:spPr>
            <a:xfrm>
              <a:off x="1087043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3" name="object 1893"/>
            <p:cNvSpPr/>
            <p:nvPr/>
          </p:nvSpPr>
          <p:spPr>
            <a:xfrm>
              <a:off x="1087043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4" name="object 1894"/>
            <p:cNvSpPr/>
            <p:nvPr/>
          </p:nvSpPr>
          <p:spPr>
            <a:xfrm>
              <a:off x="1092454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5" name="object 1895"/>
            <p:cNvSpPr/>
            <p:nvPr/>
          </p:nvSpPr>
          <p:spPr>
            <a:xfrm>
              <a:off x="1092454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6" name="object 1896"/>
            <p:cNvSpPr/>
            <p:nvPr/>
          </p:nvSpPr>
          <p:spPr>
            <a:xfrm>
              <a:off x="1087247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7" name="object 1897"/>
            <p:cNvSpPr/>
            <p:nvPr/>
          </p:nvSpPr>
          <p:spPr>
            <a:xfrm>
              <a:off x="1087247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8" name="object 1898"/>
            <p:cNvSpPr/>
            <p:nvPr/>
          </p:nvSpPr>
          <p:spPr>
            <a:xfrm>
              <a:off x="1105522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9" name="object 1899"/>
            <p:cNvSpPr/>
            <p:nvPr/>
          </p:nvSpPr>
          <p:spPr>
            <a:xfrm>
              <a:off x="1105522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0" name="object 1900"/>
            <p:cNvSpPr/>
            <p:nvPr/>
          </p:nvSpPr>
          <p:spPr>
            <a:xfrm>
              <a:off x="1096187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1" name="object 1901"/>
            <p:cNvSpPr/>
            <p:nvPr/>
          </p:nvSpPr>
          <p:spPr>
            <a:xfrm>
              <a:off x="1096187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2" name="object 1902"/>
            <p:cNvSpPr/>
            <p:nvPr/>
          </p:nvSpPr>
          <p:spPr>
            <a:xfrm>
              <a:off x="1101598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3" name="object 1903"/>
            <p:cNvSpPr/>
            <p:nvPr/>
          </p:nvSpPr>
          <p:spPr>
            <a:xfrm>
              <a:off x="1101598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4" name="object 1904"/>
            <p:cNvSpPr/>
            <p:nvPr/>
          </p:nvSpPr>
          <p:spPr>
            <a:xfrm>
              <a:off x="1105344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5" name="object 1905"/>
            <p:cNvSpPr/>
            <p:nvPr/>
          </p:nvSpPr>
          <p:spPr>
            <a:xfrm>
              <a:off x="1105344" y="36287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6" name="object 1906"/>
            <p:cNvSpPr/>
            <p:nvPr/>
          </p:nvSpPr>
          <p:spPr>
            <a:xfrm>
              <a:off x="1110729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7" name="object 1907"/>
            <p:cNvSpPr/>
            <p:nvPr/>
          </p:nvSpPr>
          <p:spPr>
            <a:xfrm>
              <a:off x="1110729" y="36335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8" name="object 1908"/>
            <p:cNvSpPr/>
            <p:nvPr/>
          </p:nvSpPr>
          <p:spPr>
            <a:xfrm>
              <a:off x="1096391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9" name="object 1909"/>
            <p:cNvSpPr/>
            <p:nvPr/>
          </p:nvSpPr>
          <p:spPr>
            <a:xfrm>
              <a:off x="1096391" y="3628961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0" name="object 1910"/>
            <p:cNvSpPr/>
            <p:nvPr/>
          </p:nvSpPr>
          <p:spPr>
            <a:xfrm>
              <a:off x="1112850" y="364553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1" name="object 1911"/>
            <p:cNvSpPr/>
            <p:nvPr/>
          </p:nvSpPr>
          <p:spPr>
            <a:xfrm>
              <a:off x="1112850" y="364553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2" name="object 1912"/>
            <p:cNvSpPr/>
            <p:nvPr/>
          </p:nvSpPr>
          <p:spPr>
            <a:xfrm>
              <a:off x="1084275" y="364553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3" name="object 1913"/>
            <p:cNvSpPr/>
            <p:nvPr/>
          </p:nvSpPr>
          <p:spPr>
            <a:xfrm>
              <a:off x="1084275" y="364553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4" name="object 1914"/>
            <p:cNvSpPr/>
            <p:nvPr/>
          </p:nvSpPr>
          <p:spPr>
            <a:xfrm>
              <a:off x="1110107" y="363377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25" y="0"/>
                  </a:moveTo>
                  <a:lnTo>
                    <a:pt x="0" y="914"/>
                  </a:lnTo>
                  <a:lnTo>
                    <a:pt x="317" y="647"/>
                  </a:lnTo>
                  <a:lnTo>
                    <a:pt x="596" y="34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5" name="object 1915"/>
            <p:cNvSpPr/>
            <p:nvPr/>
          </p:nvSpPr>
          <p:spPr>
            <a:xfrm>
              <a:off x="1110107" y="363377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914"/>
                  </a:moveTo>
                  <a:lnTo>
                    <a:pt x="317" y="647"/>
                  </a:lnTo>
                  <a:lnTo>
                    <a:pt x="596" y="342"/>
                  </a:lnTo>
                  <a:lnTo>
                    <a:pt x="82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6" name="object 1916"/>
            <p:cNvSpPr/>
            <p:nvPr/>
          </p:nvSpPr>
          <p:spPr>
            <a:xfrm>
              <a:off x="1104480" y="3628783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77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7" name="object 1917"/>
            <p:cNvSpPr/>
            <p:nvPr/>
          </p:nvSpPr>
          <p:spPr>
            <a:xfrm>
              <a:off x="1104480" y="3628783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8" name="object 1918"/>
            <p:cNvSpPr/>
            <p:nvPr/>
          </p:nvSpPr>
          <p:spPr>
            <a:xfrm>
              <a:off x="1084275" y="370826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9" name="object 1919"/>
            <p:cNvSpPr/>
            <p:nvPr/>
          </p:nvSpPr>
          <p:spPr>
            <a:xfrm>
              <a:off x="1084275" y="370826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0" name="object 1920"/>
            <p:cNvSpPr/>
            <p:nvPr/>
          </p:nvSpPr>
          <p:spPr>
            <a:xfrm>
              <a:off x="1084275" y="364037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1" name="object 1921"/>
            <p:cNvSpPr/>
            <p:nvPr/>
          </p:nvSpPr>
          <p:spPr>
            <a:xfrm>
              <a:off x="1084275" y="364037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2" name="object 1922"/>
            <p:cNvSpPr/>
            <p:nvPr/>
          </p:nvSpPr>
          <p:spPr>
            <a:xfrm>
              <a:off x="1112850" y="364037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3" name="object 1923"/>
            <p:cNvSpPr/>
            <p:nvPr/>
          </p:nvSpPr>
          <p:spPr>
            <a:xfrm>
              <a:off x="1112850" y="364037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4" name="object 1924"/>
            <p:cNvSpPr/>
            <p:nvPr/>
          </p:nvSpPr>
          <p:spPr>
            <a:xfrm>
              <a:off x="1086637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5" name="object 1925"/>
            <p:cNvSpPr/>
            <p:nvPr/>
          </p:nvSpPr>
          <p:spPr>
            <a:xfrm>
              <a:off x="1086637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6" name="object 1926"/>
            <p:cNvSpPr/>
            <p:nvPr/>
          </p:nvSpPr>
          <p:spPr>
            <a:xfrm>
              <a:off x="1104912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7" name="object 1927"/>
            <p:cNvSpPr/>
            <p:nvPr/>
          </p:nvSpPr>
          <p:spPr>
            <a:xfrm>
              <a:off x="1104912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8" name="object 1928"/>
            <p:cNvSpPr/>
            <p:nvPr/>
          </p:nvSpPr>
          <p:spPr>
            <a:xfrm>
              <a:off x="1095781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9" name="object 1929"/>
            <p:cNvSpPr/>
            <p:nvPr/>
          </p:nvSpPr>
          <p:spPr>
            <a:xfrm>
              <a:off x="1095781" y="3622611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0" name="object 1930"/>
            <p:cNvSpPr/>
            <p:nvPr/>
          </p:nvSpPr>
          <p:spPr>
            <a:xfrm>
              <a:off x="1095781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1" name="object 1931"/>
            <p:cNvSpPr/>
            <p:nvPr/>
          </p:nvSpPr>
          <p:spPr>
            <a:xfrm>
              <a:off x="1095781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2" name="object 1932"/>
            <p:cNvSpPr/>
            <p:nvPr/>
          </p:nvSpPr>
          <p:spPr>
            <a:xfrm>
              <a:off x="1086637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3" name="object 1933"/>
            <p:cNvSpPr/>
            <p:nvPr/>
          </p:nvSpPr>
          <p:spPr>
            <a:xfrm>
              <a:off x="1086637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4" name="object 1934"/>
            <p:cNvSpPr/>
            <p:nvPr/>
          </p:nvSpPr>
          <p:spPr>
            <a:xfrm>
              <a:off x="1104912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5" name="object 1935"/>
            <p:cNvSpPr/>
            <p:nvPr/>
          </p:nvSpPr>
          <p:spPr>
            <a:xfrm>
              <a:off x="1104912" y="37261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6" name="object 1936"/>
            <p:cNvSpPr/>
            <p:nvPr/>
          </p:nvSpPr>
          <p:spPr>
            <a:xfrm>
              <a:off x="1103401" y="3726116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46" y="0"/>
                  </a:ln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74"/>
                  </a:lnTo>
                  <a:lnTo>
                    <a:pt x="7645" y="6350"/>
                  </a:lnTo>
                  <a:lnTo>
                    <a:pt x="8623" y="4152"/>
                  </a:lnTo>
                  <a:lnTo>
                    <a:pt x="7480" y="1168"/>
                  </a:lnTo>
                  <a:lnTo>
                    <a:pt x="6692" y="381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7" name="object 1937"/>
            <p:cNvSpPr/>
            <p:nvPr/>
          </p:nvSpPr>
          <p:spPr>
            <a:xfrm>
              <a:off x="1103401" y="3726116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46" y="0"/>
                  </a:move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74"/>
                  </a:lnTo>
                  <a:lnTo>
                    <a:pt x="5689" y="7099"/>
                  </a:lnTo>
                  <a:lnTo>
                    <a:pt x="7645" y="6350"/>
                  </a:lnTo>
                  <a:lnTo>
                    <a:pt x="8623" y="4152"/>
                  </a:lnTo>
                  <a:lnTo>
                    <a:pt x="7861" y="2184"/>
                  </a:lnTo>
                  <a:lnTo>
                    <a:pt x="7480" y="1168"/>
                  </a:lnTo>
                  <a:lnTo>
                    <a:pt x="6692" y="381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8" name="object 1938"/>
            <p:cNvSpPr/>
            <p:nvPr/>
          </p:nvSpPr>
          <p:spPr>
            <a:xfrm>
              <a:off x="1094244" y="3726116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59" y="0"/>
                  </a:lnTo>
                  <a:lnTo>
                    <a:pt x="990" y="749"/>
                  </a:lnTo>
                  <a:lnTo>
                    <a:pt x="0" y="2959"/>
                  </a:lnTo>
                  <a:lnTo>
                    <a:pt x="1524" y="6870"/>
                  </a:lnTo>
                  <a:lnTo>
                    <a:pt x="3733" y="7874"/>
                  </a:lnTo>
                  <a:lnTo>
                    <a:pt x="5689" y="7099"/>
                  </a:lnTo>
                  <a:lnTo>
                    <a:pt x="7658" y="6350"/>
                  </a:lnTo>
                  <a:lnTo>
                    <a:pt x="8636" y="4152"/>
                  </a:lnTo>
                  <a:lnTo>
                    <a:pt x="7493" y="1168"/>
                  </a:lnTo>
                  <a:lnTo>
                    <a:pt x="6692" y="381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9" name="object 1939"/>
            <p:cNvSpPr/>
            <p:nvPr/>
          </p:nvSpPr>
          <p:spPr>
            <a:xfrm>
              <a:off x="1094244" y="3726116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59" y="0"/>
                  </a:moveTo>
                  <a:lnTo>
                    <a:pt x="990" y="749"/>
                  </a:lnTo>
                  <a:lnTo>
                    <a:pt x="0" y="2959"/>
                  </a:lnTo>
                  <a:lnTo>
                    <a:pt x="762" y="4914"/>
                  </a:lnTo>
                  <a:lnTo>
                    <a:pt x="1524" y="6870"/>
                  </a:lnTo>
                  <a:lnTo>
                    <a:pt x="3733" y="7874"/>
                  </a:lnTo>
                  <a:lnTo>
                    <a:pt x="5689" y="7099"/>
                  </a:lnTo>
                  <a:lnTo>
                    <a:pt x="7658" y="6350"/>
                  </a:lnTo>
                  <a:lnTo>
                    <a:pt x="8636" y="4152"/>
                  </a:lnTo>
                  <a:lnTo>
                    <a:pt x="7886" y="2184"/>
                  </a:lnTo>
                  <a:lnTo>
                    <a:pt x="7493" y="1168"/>
                  </a:lnTo>
                  <a:lnTo>
                    <a:pt x="6692" y="381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0" name="object 1940"/>
            <p:cNvSpPr/>
            <p:nvPr/>
          </p:nvSpPr>
          <p:spPr>
            <a:xfrm>
              <a:off x="1094244" y="361472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2959" y="774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1155" y="6692"/>
                  </a:lnTo>
                  <a:lnTo>
                    <a:pt x="1955" y="7492"/>
                  </a:lnTo>
                  <a:lnTo>
                    <a:pt x="2959" y="7886"/>
                  </a:lnTo>
                  <a:lnTo>
                    <a:pt x="5689" y="7886"/>
                  </a:lnTo>
                  <a:lnTo>
                    <a:pt x="7658" y="7124"/>
                  </a:lnTo>
                  <a:lnTo>
                    <a:pt x="8635" y="4914"/>
                  </a:lnTo>
                  <a:lnTo>
                    <a:pt x="7124" y="990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1" name="object 1941"/>
            <p:cNvSpPr/>
            <p:nvPr/>
          </p:nvSpPr>
          <p:spPr>
            <a:xfrm>
              <a:off x="1094244" y="361472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7886"/>
                  </a:moveTo>
                  <a:lnTo>
                    <a:pt x="7658" y="7124"/>
                  </a:lnTo>
                  <a:lnTo>
                    <a:pt x="8635" y="4914"/>
                  </a:lnTo>
                  <a:lnTo>
                    <a:pt x="7886" y="2946"/>
                  </a:lnTo>
                  <a:lnTo>
                    <a:pt x="7124" y="990"/>
                  </a:lnTo>
                  <a:lnTo>
                    <a:pt x="4914" y="0"/>
                  </a:lnTo>
                  <a:lnTo>
                    <a:pt x="2959" y="774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761" y="5676"/>
                  </a:lnTo>
                  <a:lnTo>
                    <a:pt x="1155" y="6692"/>
                  </a:lnTo>
                  <a:lnTo>
                    <a:pt x="1955" y="7492"/>
                  </a:lnTo>
                  <a:lnTo>
                    <a:pt x="2959" y="788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2" name="object 1942"/>
            <p:cNvSpPr/>
            <p:nvPr/>
          </p:nvSpPr>
          <p:spPr>
            <a:xfrm>
              <a:off x="1085113" y="361472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2933" y="774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1143" y="6692"/>
                  </a:lnTo>
                  <a:lnTo>
                    <a:pt x="1930" y="7492"/>
                  </a:lnTo>
                  <a:lnTo>
                    <a:pt x="2933" y="7886"/>
                  </a:lnTo>
                  <a:lnTo>
                    <a:pt x="5676" y="7886"/>
                  </a:lnTo>
                  <a:lnTo>
                    <a:pt x="7632" y="7124"/>
                  </a:lnTo>
                  <a:lnTo>
                    <a:pt x="8610" y="4914"/>
                  </a:lnTo>
                  <a:lnTo>
                    <a:pt x="7112" y="990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3" name="object 1943"/>
            <p:cNvSpPr/>
            <p:nvPr/>
          </p:nvSpPr>
          <p:spPr>
            <a:xfrm>
              <a:off x="1085113" y="3614724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76" y="7886"/>
                  </a:moveTo>
                  <a:lnTo>
                    <a:pt x="7632" y="7124"/>
                  </a:lnTo>
                  <a:lnTo>
                    <a:pt x="8610" y="4914"/>
                  </a:lnTo>
                  <a:lnTo>
                    <a:pt x="7861" y="2946"/>
                  </a:lnTo>
                  <a:lnTo>
                    <a:pt x="7112" y="990"/>
                  </a:lnTo>
                  <a:lnTo>
                    <a:pt x="4914" y="0"/>
                  </a:lnTo>
                  <a:lnTo>
                    <a:pt x="2933" y="774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76"/>
                  </a:lnTo>
                  <a:lnTo>
                    <a:pt x="1143" y="6692"/>
                  </a:lnTo>
                  <a:lnTo>
                    <a:pt x="1930" y="7492"/>
                  </a:lnTo>
                  <a:lnTo>
                    <a:pt x="2933" y="788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4" name="object 1944"/>
            <p:cNvSpPr/>
            <p:nvPr/>
          </p:nvSpPr>
          <p:spPr>
            <a:xfrm>
              <a:off x="1112608" y="37385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41" y="0"/>
                  </a:moveTo>
                  <a:lnTo>
                    <a:pt x="0" y="266"/>
                  </a:lnTo>
                  <a:lnTo>
                    <a:pt x="139" y="266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5" name="object 1945"/>
            <p:cNvSpPr/>
            <p:nvPr/>
          </p:nvSpPr>
          <p:spPr>
            <a:xfrm>
              <a:off x="1112608" y="37385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266"/>
                  </a:moveTo>
                  <a:lnTo>
                    <a:pt x="139" y="266"/>
                  </a:lnTo>
                  <a:lnTo>
                    <a:pt x="2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6" name="object 1946"/>
            <p:cNvSpPr/>
            <p:nvPr/>
          </p:nvSpPr>
          <p:spPr>
            <a:xfrm>
              <a:off x="1084275" y="37385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7" name="object 1947"/>
            <p:cNvSpPr/>
            <p:nvPr/>
          </p:nvSpPr>
          <p:spPr>
            <a:xfrm>
              <a:off x="1084275" y="37385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6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8" name="object 1948"/>
            <p:cNvSpPr/>
            <p:nvPr/>
          </p:nvSpPr>
          <p:spPr>
            <a:xfrm>
              <a:off x="1084275" y="36454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9" name="object 1949"/>
            <p:cNvSpPr/>
            <p:nvPr/>
          </p:nvSpPr>
          <p:spPr>
            <a:xfrm>
              <a:off x="1084275" y="36454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0" name="object 1950"/>
            <p:cNvSpPr/>
            <p:nvPr/>
          </p:nvSpPr>
          <p:spPr>
            <a:xfrm>
              <a:off x="1112850" y="36454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1" name="object 1951"/>
            <p:cNvSpPr/>
            <p:nvPr/>
          </p:nvSpPr>
          <p:spPr>
            <a:xfrm>
              <a:off x="1112850" y="364545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2" name="object 1952"/>
            <p:cNvSpPr/>
            <p:nvPr/>
          </p:nvSpPr>
          <p:spPr>
            <a:xfrm>
              <a:off x="1091361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3" name="object 1953"/>
            <p:cNvSpPr/>
            <p:nvPr/>
          </p:nvSpPr>
          <p:spPr>
            <a:xfrm>
              <a:off x="1091361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4" name="object 1954"/>
            <p:cNvSpPr/>
            <p:nvPr/>
          </p:nvSpPr>
          <p:spPr>
            <a:xfrm>
              <a:off x="1085126" y="372741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3340" y="6273"/>
                  </a:lnTo>
                  <a:lnTo>
                    <a:pt x="5079" y="6299"/>
                  </a:lnTo>
                  <a:lnTo>
                    <a:pt x="6413" y="5410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5" name="object 1955"/>
            <p:cNvSpPr/>
            <p:nvPr/>
          </p:nvSpPr>
          <p:spPr>
            <a:xfrm>
              <a:off x="1085126" y="372741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2044" y="5308"/>
                  </a:lnTo>
                  <a:lnTo>
                    <a:pt x="3340" y="6273"/>
                  </a:lnTo>
                  <a:lnTo>
                    <a:pt x="5079" y="6299"/>
                  </a:lnTo>
                  <a:lnTo>
                    <a:pt x="6413" y="54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6" name="object 1956"/>
            <p:cNvSpPr/>
            <p:nvPr/>
          </p:nvSpPr>
          <p:spPr>
            <a:xfrm>
              <a:off x="1086358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7" name="object 1957"/>
            <p:cNvSpPr/>
            <p:nvPr/>
          </p:nvSpPr>
          <p:spPr>
            <a:xfrm>
              <a:off x="1086358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8" name="object 1958"/>
            <p:cNvSpPr/>
            <p:nvPr/>
          </p:nvSpPr>
          <p:spPr>
            <a:xfrm>
              <a:off x="1104849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9" name="object 1959"/>
            <p:cNvSpPr/>
            <p:nvPr/>
          </p:nvSpPr>
          <p:spPr>
            <a:xfrm>
              <a:off x="1104849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0" name="object 1960"/>
            <p:cNvSpPr/>
            <p:nvPr/>
          </p:nvSpPr>
          <p:spPr>
            <a:xfrm>
              <a:off x="1100505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1" name="object 1961"/>
            <p:cNvSpPr/>
            <p:nvPr/>
          </p:nvSpPr>
          <p:spPr>
            <a:xfrm>
              <a:off x="1100505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2" name="object 1962"/>
            <p:cNvSpPr/>
            <p:nvPr/>
          </p:nvSpPr>
          <p:spPr>
            <a:xfrm>
              <a:off x="1095514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3" name="object 1963"/>
            <p:cNvSpPr/>
            <p:nvPr/>
          </p:nvSpPr>
          <p:spPr>
            <a:xfrm>
              <a:off x="1095514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4" name="object 1964"/>
            <p:cNvSpPr/>
            <p:nvPr/>
          </p:nvSpPr>
          <p:spPr>
            <a:xfrm>
              <a:off x="1095692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5" name="object 1965"/>
            <p:cNvSpPr/>
            <p:nvPr/>
          </p:nvSpPr>
          <p:spPr>
            <a:xfrm>
              <a:off x="1095692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6" name="object 1966"/>
            <p:cNvSpPr/>
            <p:nvPr/>
          </p:nvSpPr>
          <p:spPr>
            <a:xfrm>
              <a:off x="1086548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7" name="object 1967"/>
            <p:cNvSpPr/>
            <p:nvPr/>
          </p:nvSpPr>
          <p:spPr>
            <a:xfrm>
              <a:off x="1086548" y="37276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8" name="object 1968"/>
            <p:cNvSpPr/>
            <p:nvPr/>
          </p:nvSpPr>
          <p:spPr>
            <a:xfrm>
              <a:off x="1109649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9" name="object 1969"/>
            <p:cNvSpPr/>
            <p:nvPr/>
          </p:nvSpPr>
          <p:spPr>
            <a:xfrm>
              <a:off x="1109649" y="37326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0" name="object 1970"/>
            <p:cNvSpPr/>
            <p:nvPr/>
          </p:nvSpPr>
          <p:spPr>
            <a:xfrm>
              <a:off x="1104658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1" name="object 1971"/>
            <p:cNvSpPr/>
            <p:nvPr/>
          </p:nvSpPr>
          <p:spPr>
            <a:xfrm>
              <a:off x="1104658" y="37274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2" name="object 1972"/>
            <p:cNvSpPr/>
            <p:nvPr/>
          </p:nvSpPr>
          <p:spPr>
            <a:xfrm>
              <a:off x="1104849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3" name="object 1973"/>
            <p:cNvSpPr/>
            <p:nvPr/>
          </p:nvSpPr>
          <p:spPr>
            <a:xfrm>
              <a:off x="1104849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4" name="object 1974"/>
            <p:cNvSpPr/>
            <p:nvPr/>
          </p:nvSpPr>
          <p:spPr>
            <a:xfrm>
              <a:off x="1091361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5" name="object 1975"/>
            <p:cNvSpPr/>
            <p:nvPr/>
          </p:nvSpPr>
          <p:spPr>
            <a:xfrm>
              <a:off x="1091361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6" name="object 1976"/>
            <p:cNvSpPr/>
            <p:nvPr/>
          </p:nvSpPr>
          <p:spPr>
            <a:xfrm>
              <a:off x="1090752" y="362219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0" y="419"/>
                  </a:lnTo>
                  <a:lnTo>
                    <a:pt x="165" y="342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7" name="object 1977"/>
            <p:cNvSpPr/>
            <p:nvPr/>
          </p:nvSpPr>
          <p:spPr>
            <a:xfrm>
              <a:off x="1090752" y="362219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165" y="342"/>
                  </a:lnTo>
                  <a:lnTo>
                    <a:pt x="0" y="41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8" name="object 1978"/>
            <p:cNvSpPr/>
            <p:nvPr/>
          </p:nvSpPr>
          <p:spPr>
            <a:xfrm>
              <a:off x="1086358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9" name="object 1979"/>
            <p:cNvSpPr/>
            <p:nvPr/>
          </p:nvSpPr>
          <p:spPr>
            <a:xfrm>
              <a:off x="1086358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0" name="object 1980"/>
            <p:cNvSpPr/>
            <p:nvPr/>
          </p:nvSpPr>
          <p:spPr>
            <a:xfrm>
              <a:off x="1100505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1" name="object 1981"/>
            <p:cNvSpPr/>
            <p:nvPr/>
          </p:nvSpPr>
          <p:spPr>
            <a:xfrm>
              <a:off x="1100505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2" name="object 1982"/>
            <p:cNvSpPr/>
            <p:nvPr/>
          </p:nvSpPr>
          <p:spPr>
            <a:xfrm>
              <a:off x="1095514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3" name="object 1983"/>
            <p:cNvSpPr/>
            <p:nvPr/>
          </p:nvSpPr>
          <p:spPr>
            <a:xfrm>
              <a:off x="1095514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4" name="object 1984"/>
            <p:cNvSpPr/>
            <p:nvPr/>
          </p:nvSpPr>
          <p:spPr>
            <a:xfrm>
              <a:off x="1086548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5" name="object 1985"/>
            <p:cNvSpPr/>
            <p:nvPr/>
          </p:nvSpPr>
          <p:spPr>
            <a:xfrm>
              <a:off x="1086548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6" name="object 1986"/>
            <p:cNvSpPr/>
            <p:nvPr/>
          </p:nvSpPr>
          <p:spPr>
            <a:xfrm>
              <a:off x="1095692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7" name="object 1987"/>
            <p:cNvSpPr/>
            <p:nvPr/>
          </p:nvSpPr>
          <p:spPr>
            <a:xfrm>
              <a:off x="1095692" y="36169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8" name="object 1988"/>
            <p:cNvSpPr/>
            <p:nvPr/>
          </p:nvSpPr>
          <p:spPr>
            <a:xfrm>
              <a:off x="1109052" y="362219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0" y="419"/>
                  </a:lnTo>
                  <a:lnTo>
                    <a:pt x="152" y="342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9" name="object 1989"/>
            <p:cNvSpPr/>
            <p:nvPr/>
          </p:nvSpPr>
          <p:spPr>
            <a:xfrm>
              <a:off x="1109052" y="362219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152" y="342"/>
                  </a:lnTo>
                  <a:lnTo>
                    <a:pt x="0" y="41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0" name="object 1990"/>
            <p:cNvSpPr/>
            <p:nvPr/>
          </p:nvSpPr>
          <p:spPr>
            <a:xfrm>
              <a:off x="1103414" y="361678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2031" y="5334"/>
                  </a:lnTo>
                  <a:lnTo>
                    <a:pt x="2324" y="5537"/>
                  </a:lnTo>
                  <a:lnTo>
                    <a:pt x="2628" y="5702"/>
                  </a:lnTo>
                  <a:lnTo>
                    <a:pt x="2971" y="5829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1" name="object 1991"/>
            <p:cNvSpPr/>
            <p:nvPr/>
          </p:nvSpPr>
          <p:spPr>
            <a:xfrm>
              <a:off x="1103414" y="361678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2031" y="5334"/>
                  </a:lnTo>
                  <a:lnTo>
                    <a:pt x="2324" y="5537"/>
                  </a:lnTo>
                  <a:lnTo>
                    <a:pt x="2628" y="5702"/>
                  </a:lnTo>
                  <a:lnTo>
                    <a:pt x="2971" y="58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2" name="object 1992"/>
            <p:cNvSpPr/>
            <p:nvPr/>
          </p:nvSpPr>
          <p:spPr>
            <a:xfrm>
              <a:off x="1109649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3" name="object 1993"/>
            <p:cNvSpPr/>
            <p:nvPr/>
          </p:nvSpPr>
          <p:spPr>
            <a:xfrm>
              <a:off x="1109649" y="36220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4" name="object 1994"/>
            <p:cNvSpPr/>
            <p:nvPr/>
          </p:nvSpPr>
          <p:spPr>
            <a:xfrm>
              <a:off x="1104658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5" name="object 1995"/>
            <p:cNvSpPr/>
            <p:nvPr/>
          </p:nvSpPr>
          <p:spPr>
            <a:xfrm>
              <a:off x="1104658" y="36167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6" name="object 1996"/>
            <p:cNvSpPr/>
            <p:nvPr/>
          </p:nvSpPr>
          <p:spPr>
            <a:xfrm>
              <a:off x="1105573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7" name="object 1997"/>
            <p:cNvSpPr/>
            <p:nvPr/>
          </p:nvSpPr>
          <p:spPr>
            <a:xfrm>
              <a:off x="1105573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8" name="object 1998"/>
            <p:cNvSpPr/>
            <p:nvPr/>
          </p:nvSpPr>
          <p:spPr>
            <a:xfrm>
              <a:off x="1105573" y="361499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346" y="0"/>
                  </a:moveTo>
                  <a:lnTo>
                    <a:pt x="0" y="927"/>
                  </a:lnTo>
                  <a:lnTo>
                    <a:pt x="5168" y="6337"/>
                  </a:lnTo>
                  <a:lnTo>
                    <a:pt x="6438" y="4673"/>
                  </a:lnTo>
                  <a:lnTo>
                    <a:pt x="6095" y="2286"/>
                  </a:lnTo>
                  <a:lnTo>
                    <a:pt x="4419" y="1028"/>
                  </a:lnTo>
                  <a:lnTo>
                    <a:pt x="3111" y="25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9" name="object 1999"/>
            <p:cNvSpPr/>
            <p:nvPr/>
          </p:nvSpPr>
          <p:spPr>
            <a:xfrm>
              <a:off x="1105573" y="361499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5168" y="6337"/>
                  </a:moveTo>
                  <a:lnTo>
                    <a:pt x="6438" y="4673"/>
                  </a:lnTo>
                  <a:lnTo>
                    <a:pt x="6095" y="2286"/>
                  </a:lnTo>
                  <a:lnTo>
                    <a:pt x="4419" y="1028"/>
                  </a:lnTo>
                  <a:lnTo>
                    <a:pt x="3111" y="25"/>
                  </a:lnTo>
                  <a:lnTo>
                    <a:pt x="1346" y="0"/>
                  </a:lnTo>
                  <a:lnTo>
                    <a:pt x="0" y="9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0" name="object 2000"/>
            <p:cNvSpPr/>
            <p:nvPr/>
          </p:nvSpPr>
          <p:spPr>
            <a:xfrm>
              <a:off x="1110576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1" name="object 2001"/>
            <p:cNvSpPr/>
            <p:nvPr/>
          </p:nvSpPr>
          <p:spPr>
            <a:xfrm>
              <a:off x="1110576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2" name="object 2002"/>
            <p:cNvSpPr/>
            <p:nvPr/>
          </p:nvSpPr>
          <p:spPr>
            <a:xfrm>
              <a:off x="1087462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3" name="object 2003"/>
            <p:cNvSpPr/>
            <p:nvPr/>
          </p:nvSpPr>
          <p:spPr>
            <a:xfrm>
              <a:off x="1087462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4" name="object 2004"/>
            <p:cNvSpPr/>
            <p:nvPr/>
          </p:nvSpPr>
          <p:spPr>
            <a:xfrm>
              <a:off x="1087285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5" name="object 2005"/>
            <p:cNvSpPr/>
            <p:nvPr/>
          </p:nvSpPr>
          <p:spPr>
            <a:xfrm>
              <a:off x="1087285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6" name="object 2006"/>
            <p:cNvSpPr/>
            <p:nvPr/>
          </p:nvSpPr>
          <p:spPr>
            <a:xfrm>
              <a:off x="1092276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7" name="object 2007"/>
            <p:cNvSpPr/>
            <p:nvPr/>
          </p:nvSpPr>
          <p:spPr>
            <a:xfrm>
              <a:off x="1092276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8" name="object 2008"/>
            <p:cNvSpPr/>
            <p:nvPr/>
          </p:nvSpPr>
          <p:spPr>
            <a:xfrm>
              <a:off x="1096429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9" name="object 2009"/>
            <p:cNvSpPr/>
            <p:nvPr/>
          </p:nvSpPr>
          <p:spPr>
            <a:xfrm>
              <a:off x="1096429" y="36159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0" name="object 2010"/>
            <p:cNvSpPr/>
            <p:nvPr/>
          </p:nvSpPr>
          <p:spPr>
            <a:xfrm>
              <a:off x="1101432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1" name="object 2011"/>
            <p:cNvSpPr/>
            <p:nvPr/>
          </p:nvSpPr>
          <p:spPr>
            <a:xfrm>
              <a:off x="1101432" y="362115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2" name="object 2012"/>
            <p:cNvSpPr/>
            <p:nvPr/>
          </p:nvSpPr>
          <p:spPr>
            <a:xfrm>
              <a:off x="1105750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3" name="object 2013"/>
            <p:cNvSpPr/>
            <p:nvPr/>
          </p:nvSpPr>
          <p:spPr>
            <a:xfrm>
              <a:off x="1105750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4" name="object 2014"/>
            <p:cNvSpPr/>
            <p:nvPr/>
          </p:nvSpPr>
          <p:spPr>
            <a:xfrm>
              <a:off x="1096606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5" name="object 2015"/>
            <p:cNvSpPr/>
            <p:nvPr/>
          </p:nvSpPr>
          <p:spPr>
            <a:xfrm>
              <a:off x="1096606" y="3616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6" name="object 2016"/>
            <p:cNvSpPr/>
            <p:nvPr/>
          </p:nvSpPr>
          <p:spPr>
            <a:xfrm>
              <a:off x="1105750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7" name="object 2017"/>
            <p:cNvSpPr/>
            <p:nvPr/>
          </p:nvSpPr>
          <p:spPr>
            <a:xfrm>
              <a:off x="1105750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8" name="object 2018"/>
            <p:cNvSpPr/>
            <p:nvPr/>
          </p:nvSpPr>
          <p:spPr>
            <a:xfrm>
              <a:off x="1096606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9" name="object 2019"/>
            <p:cNvSpPr/>
            <p:nvPr/>
          </p:nvSpPr>
          <p:spPr>
            <a:xfrm>
              <a:off x="1096606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0" name="object 2020"/>
            <p:cNvSpPr/>
            <p:nvPr/>
          </p:nvSpPr>
          <p:spPr>
            <a:xfrm>
              <a:off x="1105573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1" name="object 2021"/>
            <p:cNvSpPr/>
            <p:nvPr/>
          </p:nvSpPr>
          <p:spPr>
            <a:xfrm>
              <a:off x="1105573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2" name="object 2022"/>
            <p:cNvSpPr/>
            <p:nvPr/>
          </p:nvSpPr>
          <p:spPr>
            <a:xfrm>
              <a:off x="1110576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3" name="object 2023"/>
            <p:cNvSpPr/>
            <p:nvPr/>
          </p:nvSpPr>
          <p:spPr>
            <a:xfrm>
              <a:off x="1110576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4" name="object 2024"/>
            <p:cNvSpPr/>
            <p:nvPr/>
          </p:nvSpPr>
          <p:spPr>
            <a:xfrm>
              <a:off x="1096429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5" name="object 2025"/>
            <p:cNvSpPr/>
            <p:nvPr/>
          </p:nvSpPr>
          <p:spPr>
            <a:xfrm>
              <a:off x="1096429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6" name="object 2026"/>
            <p:cNvSpPr/>
            <p:nvPr/>
          </p:nvSpPr>
          <p:spPr>
            <a:xfrm>
              <a:off x="1101432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7" name="object 2027"/>
            <p:cNvSpPr/>
            <p:nvPr/>
          </p:nvSpPr>
          <p:spPr>
            <a:xfrm>
              <a:off x="1101432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8" name="object 2028"/>
            <p:cNvSpPr/>
            <p:nvPr/>
          </p:nvSpPr>
          <p:spPr>
            <a:xfrm>
              <a:off x="1087462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9" name="object 2029"/>
            <p:cNvSpPr/>
            <p:nvPr/>
          </p:nvSpPr>
          <p:spPr>
            <a:xfrm>
              <a:off x="1087462" y="37267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0" name="object 2030"/>
            <p:cNvSpPr/>
            <p:nvPr/>
          </p:nvSpPr>
          <p:spPr>
            <a:xfrm>
              <a:off x="1087285" y="372611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00" y="0"/>
                  </a:moveTo>
                  <a:lnTo>
                    <a:pt x="635" y="76"/>
                  </a:lnTo>
                  <a:lnTo>
                    <a:pt x="0" y="431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1" name="object 2031"/>
            <p:cNvSpPr/>
            <p:nvPr/>
          </p:nvSpPr>
          <p:spPr>
            <a:xfrm>
              <a:off x="1087285" y="372611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431"/>
                  </a:moveTo>
                  <a:lnTo>
                    <a:pt x="635" y="76"/>
                  </a:lnTo>
                  <a:lnTo>
                    <a:pt x="8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2" name="object 2032"/>
            <p:cNvSpPr/>
            <p:nvPr/>
          </p:nvSpPr>
          <p:spPr>
            <a:xfrm>
              <a:off x="1090752" y="372611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701" y="5829"/>
                  </a:lnTo>
                  <a:lnTo>
                    <a:pt x="2971" y="4152"/>
                  </a:lnTo>
                  <a:lnTo>
                    <a:pt x="2628" y="1765"/>
                  </a:lnTo>
                  <a:lnTo>
                    <a:pt x="952" y="508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3" name="object 2033"/>
            <p:cNvSpPr/>
            <p:nvPr/>
          </p:nvSpPr>
          <p:spPr>
            <a:xfrm>
              <a:off x="1090752" y="3726116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701" y="5829"/>
                  </a:moveTo>
                  <a:lnTo>
                    <a:pt x="2971" y="4152"/>
                  </a:lnTo>
                  <a:lnTo>
                    <a:pt x="2628" y="1765"/>
                  </a:lnTo>
                  <a:lnTo>
                    <a:pt x="952" y="508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4" name="object 2034"/>
            <p:cNvSpPr/>
            <p:nvPr/>
          </p:nvSpPr>
          <p:spPr>
            <a:xfrm>
              <a:off x="1087285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5" name="object 2035"/>
            <p:cNvSpPr/>
            <p:nvPr/>
          </p:nvSpPr>
          <p:spPr>
            <a:xfrm>
              <a:off x="1087285" y="37265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6" name="object 2036"/>
            <p:cNvSpPr/>
            <p:nvPr/>
          </p:nvSpPr>
          <p:spPr>
            <a:xfrm>
              <a:off x="1092276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6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7" name="object 2037"/>
            <p:cNvSpPr/>
            <p:nvPr/>
          </p:nvSpPr>
          <p:spPr>
            <a:xfrm>
              <a:off x="1092276" y="37317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8" name="object 2038"/>
            <p:cNvSpPr/>
            <p:nvPr/>
          </p:nvSpPr>
          <p:spPr>
            <a:xfrm>
              <a:off x="1109827" y="362132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42" y="634"/>
                  </a:lnTo>
                  <a:lnTo>
                    <a:pt x="673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9" name="object 2039"/>
            <p:cNvSpPr/>
            <p:nvPr/>
          </p:nvSpPr>
          <p:spPr>
            <a:xfrm>
              <a:off x="1109827" y="362132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42" y="634"/>
                  </a:lnTo>
                  <a:lnTo>
                    <a:pt x="673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0" name="object 2040"/>
            <p:cNvSpPr/>
            <p:nvPr/>
          </p:nvSpPr>
          <p:spPr>
            <a:xfrm>
              <a:off x="1104658" y="361591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41"/>
                  </a:lnTo>
                  <a:lnTo>
                    <a:pt x="254" y="546"/>
                  </a:lnTo>
                  <a:lnTo>
                    <a:pt x="0" y="863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1" name="object 2041"/>
            <p:cNvSpPr/>
            <p:nvPr/>
          </p:nvSpPr>
          <p:spPr>
            <a:xfrm>
              <a:off x="1104658" y="361591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41"/>
                  </a:lnTo>
                  <a:lnTo>
                    <a:pt x="254" y="546"/>
                  </a:lnTo>
                  <a:lnTo>
                    <a:pt x="0" y="8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2" name="object 2042"/>
            <p:cNvSpPr/>
            <p:nvPr/>
          </p:nvSpPr>
          <p:spPr>
            <a:xfrm>
              <a:off x="1091539" y="362132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55" y="634"/>
                  </a:lnTo>
                  <a:lnTo>
                    <a:pt x="660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3" name="object 2043"/>
            <p:cNvSpPr/>
            <p:nvPr/>
          </p:nvSpPr>
          <p:spPr>
            <a:xfrm>
              <a:off x="1091539" y="362132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55" y="634"/>
                  </a:lnTo>
                  <a:lnTo>
                    <a:pt x="660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4" name="object 2044"/>
            <p:cNvSpPr/>
            <p:nvPr/>
          </p:nvSpPr>
          <p:spPr>
            <a:xfrm>
              <a:off x="1091539" y="373194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76"/>
                  </a:lnTo>
                  <a:lnTo>
                    <a:pt x="355" y="622"/>
                  </a:lnTo>
                  <a:lnTo>
                    <a:pt x="660" y="355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5" name="object 2045"/>
            <p:cNvSpPr/>
            <p:nvPr/>
          </p:nvSpPr>
          <p:spPr>
            <a:xfrm>
              <a:off x="1091539" y="373194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76"/>
                  </a:moveTo>
                  <a:lnTo>
                    <a:pt x="355" y="622"/>
                  </a:lnTo>
                  <a:lnTo>
                    <a:pt x="660" y="355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6" name="object 2046"/>
            <p:cNvSpPr/>
            <p:nvPr/>
          </p:nvSpPr>
          <p:spPr>
            <a:xfrm>
              <a:off x="1086358" y="372654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15"/>
                  </a:lnTo>
                  <a:lnTo>
                    <a:pt x="266" y="520"/>
                  </a:lnTo>
                  <a:lnTo>
                    <a:pt x="0" y="863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7" name="object 2047"/>
            <p:cNvSpPr/>
            <p:nvPr/>
          </p:nvSpPr>
          <p:spPr>
            <a:xfrm>
              <a:off x="1086358" y="372654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15"/>
                  </a:lnTo>
                  <a:lnTo>
                    <a:pt x="266" y="520"/>
                  </a:lnTo>
                  <a:lnTo>
                    <a:pt x="0" y="8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8" name="object 2048"/>
            <p:cNvSpPr/>
            <p:nvPr/>
          </p:nvSpPr>
          <p:spPr>
            <a:xfrm>
              <a:off x="1084275" y="3726116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9" name="object 2049"/>
            <p:cNvSpPr/>
            <p:nvPr/>
          </p:nvSpPr>
          <p:spPr>
            <a:xfrm>
              <a:off x="1084275" y="3726116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0" name="object 2050"/>
            <p:cNvSpPr/>
            <p:nvPr/>
          </p:nvSpPr>
          <p:spPr>
            <a:xfrm>
              <a:off x="1101801" y="370826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1" name="object 2051"/>
            <p:cNvSpPr/>
            <p:nvPr/>
          </p:nvSpPr>
          <p:spPr>
            <a:xfrm>
              <a:off x="1101801" y="370826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2" name="object 2052"/>
            <p:cNvSpPr/>
            <p:nvPr/>
          </p:nvSpPr>
          <p:spPr>
            <a:xfrm>
              <a:off x="1095336" y="370826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3" name="object 2053"/>
            <p:cNvSpPr/>
            <p:nvPr/>
          </p:nvSpPr>
          <p:spPr>
            <a:xfrm>
              <a:off x="1095336" y="3708260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4" name="object 2054"/>
            <p:cNvSpPr/>
            <p:nvPr/>
          </p:nvSpPr>
          <p:spPr>
            <a:xfrm>
              <a:off x="1103884" y="3627945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5918" y="0"/>
                  </a:moveTo>
                  <a:lnTo>
                    <a:pt x="1714" y="0"/>
                  </a:lnTo>
                  <a:lnTo>
                    <a:pt x="0" y="1689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5918" y="7619"/>
                  </a:lnTo>
                  <a:lnTo>
                    <a:pt x="7632" y="5905"/>
                  </a:lnTo>
                  <a:lnTo>
                    <a:pt x="7632" y="3797"/>
                  </a:lnTo>
                  <a:lnTo>
                    <a:pt x="7632" y="1689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5" name="object 2055"/>
            <p:cNvSpPr/>
            <p:nvPr/>
          </p:nvSpPr>
          <p:spPr>
            <a:xfrm>
              <a:off x="1103884" y="3627945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7632" y="3797"/>
                  </a:moveTo>
                  <a:lnTo>
                    <a:pt x="7632" y="1689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689"/>
                  </a:lnTo>
                  <a:lnTo>
                    <a:pt x="0" y="3797"/>
                  </a:lnTo>
                  <a:lnTo>
                    <a:pt x="0" y="5905"/>
                  </a:lnTo>
                  <a:lnTo>
                    <a:pt x="1714" y="7619"/>
                  </a:lnTo>
                  <a:lnTo>
                    <a:pt x="3809" y="7619"/>
                  </a:lnTo>
                  <a:lnTo>
                    <a:pt x="5918" y="7619"/>
                  </a:lnTo>
                  <a:lnTo>
                    <a:pt x="7632" y="5905"/>
                  </a:lnTo>
                  <a:lnTo>
                    <a:pt x="7632" y="3797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6" name="object 2056"/>
            <p:cNvSpPr/>
            <p:nvPr/>
          </p:nvSpPr>
          <p:spPr>
            <a:xfrm>
              <a:off x="1084275" y="3872026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0"/>
                  </a:moveTo>
                  <a:lnTo>
                    <a:pt x="17081" y="0"/>
                  </a:lnTo>
                  <a:lnTo>
                    <a:pt x="17081" y="660"/>
                  </a:lnTo>
                  <a:lnTo>
                    <a:pt x="11506" y="660"/>
                  </a:lnTo>
                  <a:lnTo>
                    <a:pt x="11506" y="0"/>
                  </a:lnTo>
                  <a:lnTo>
                    <a:pt x="7937" y="0"/>
                  </a:lnTo>
                  <a:lnTo>
                    <a:pt x="7937" y="660"/>
                  </a:lnTo>
                  <a:lnTo>
                    <a:pt x="2349" y="660"/>
                  </a:lnTo>
                  <a:lnTo>
                    <a:pt x="2349" y="0"/>
                  </a:lnTo>
                  <a:lnTo>
                    <a:pt x="254" y="0"/>
                  </a:lnTo>
                  <a:lnTo>
                    <a:pt x="0" y="266"/>
                  </a:lnTo>
                  <a:lnTo>
                    <a:pt x="0" y="128663"/>
                  </a:lnTo>
                  <a:lnTo>
                    <a:pt x="254" y="128930"/>
                  </a:lnTo>
                  <a:lnTo>
                    <a:pt x="2349" y="128930"/>
                  </a:lnTo>
                  <a:lnTo>
                    <a:pt x="2349" y="128257"/>
                  </a:lnTo>
                  <a:lnTo>
                    <a:pt x="7937" y="128257"/>
                  </a:lnTo>
                  <a:lnTo>
                    <a:pt x="7937" y="128930"/>
                  </a:lnTo>
                  <a:lnTo>
                    <a:pt x="11506" y="128930"/>
                  </a:lnTo>
                  <a:lnTo>
                    <a:pt x="11506" y="128257"/>
                  </a:lnTo>
                  <a:lnTo>
                    <a:pt x="17081" y="128257"/>
                  </a:lnTo>
                  <a:lnTo>
                    <a:pt x="17081" y="128930"/>
                  </a:lnTo>
                  <a:lnTo>
                    <a:pt x="20637" y="128930"/>
                  </a:lnTo>
                  <a:lnTo>
                    <a:pt x="20637" y="128663"/>
                  </a:lnTo>
                  <a:lnTo>
                    <a:pt x="20637" y="128257"/>
                  </a:lnTo>
                  <a:lnTo>
                    <a:pt x="28575" y="128257"/>
                  </a:lnTo>
                  <a:lnTo>
                    <a:pt x="28575" y="660"/>
                  </a:lnTo>
                  <a:lnTo>
                    <a:pt x="20637" y="660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7" name="object 2057"/>
            <p:cNvSpPr/>
            <p:nvPr/>
          </p:nvSpPr>
          <p:spPr>
            <a:xfrm>
              <a:off x="1084275" y="3872026"/>
              <a:ext cx="28575" cy="129539"/>
            </a:xfrm>
            <a:custGeom>
              <a:avLst/>
              <a:gdLst/>
              <a:ahLst/>
              <a:cxnLst/>
              <a:rect l="l" t="t" r="r" b="b"/>
              <a:pathLst>
                <a:path w="28575" h="129539">
                  <a:moveTo>
                    <a:pt x="20637" y="128663"/>
                  </a:moveTo>
                  <a:lnTo>
                    <a:pt x="20637" y="128930"/>
                  </a:lnTo>
                  <a:lnTo>
                    <a:pt x="17081" y="128930"/>
                  </a:lnTo>
                  <a:lnTo>
                    <a:pt x="17081" y="128663"/>
                  </a:lnTo>
                  <a:lnTo>
                    <a:pt x="17081" y="128257"/>
                  </a:lnTo>
                  <a:lnTo>
                    <a:pt x="11506" y="128257"/>
                  </a:lnTo>
                  <a:lnTo>
                    <a:pt x="11506" y="128663"/>
                  </a:lnTo>
                  <a:lnTo>
                    <a:pt x="11506" y="128930"/>
                  </a:lnTo>
                  <a:lnTo>
                    <a:pt x="7937" y="128930"/>
                  </a:lnTo>
                  <a:lnTo>
                    <a:pt x="7937" y="128663"/>
                  </a:lnTo>
                  <a:lnTo>
                    <a:pt x="7937" y="128257"/>
                  </a:lnTo>
                  <a:lnTo>
                    <a:pt x="2349" y="128257"/>
                  </a:lnTo>
                  <a:lnTo>
                    <a:pt x="2349" y="128663"/>
                  </a:lnTo>
                  <a:lnTo>
                    <a:pt x="2349" y="128930"/>
                  </a:lnTo>
                  <a:lnTo>
                    <a:pt x="254" y="128930"/>
                  </a:lnTo>
                  <a:lnTo>
                    <a:pt x="0" y="128663"/>
                  </a:lnTo>
                  <a:lnTo>
                    <a:pt x="0" y="115963"/>
                  </a:lnTo>
                  <a:lnTo>
                    <a:pt x="0" y="98450"/>
                  </a:lnTo>
                  <a:lnTo>
                    <a:pt x="0" y="266"/>
                  </a:lnTo>
                  <a:lnTo>
                    <a:pt x="254" y="0"/>
                  </a:lnTo>
                  <a:lnTo>
                    <a:pt x="2349" y="0"/>
                  </a:lnTo>
                  <a:lnTo>
                    <a:pt x="2349" y="266"/>
                  </a:lnTo>
                  <a:lnTo>
                    <a:pt x="2349" y="660"/>
                  </a:lnTo>
                  <a:lnTo>
                    <a:pt x="7937" y="660"/>
                  </a:lnTo>
                  <a:lnTo>
                    <a:pt x="7937" y="266"/>
                  </a:lnTo>
                  <a:lnTo>
                    <a:pt x="7937" y="0"/>
                  </a:lnTo>
                  <a:lnTo>
                    <a:pt x="11506" y="0"/>
                  </a:lnTo>
                  <a:lnTo>
                    <a:pt x="11506" y="266"/>
                  </a:lnTo>
                  <a:lnTo>
                    <a:pt x="11506" y="660"/>
                  </a:lnTo>
                  <a:lnTo>
                    <a:pt x="17081" y="660"/>
                  </a:lnTo>
                  <a:lnTo>
                    <a:pt x="17081" y="266"/>
                  </a:lnTo>
                  <a:lnTo>
                    <a:pt x="17081" y="0"/>
                  </a:lnTo>
                  <a:lnTo>
                    <a:pt x="20637" y="0"/>
                  </a:lnTo>
                  <a:lnTo>
                    <a:pt x="20637" y="266"/>
                  </a:lnTo>
                  <a:lnTo>
                    <a:pt x="20637" y="660"/>
                  </a:lnTo>
                  <a:lnTo>
                    <a:pt x="26225" y="660"/>
                  </a:lnTo>
                  <a:lnTo>
                    <a:pt x="28575" y="660"/>
                  </a:lnTo>
                  <a:lnTo>
                    <a:pt x="28575" y="12966"/>
                  </a:lnTo>
                  <a:lnTo>
                    <a:pt x="28575" y="128257"/>
                  </a:lnTo>
                  <a:lnTo>
                    <a:pt x="26225" y="128257"/>
                  </a:lnTo>
                  <a:lnTo>
                    <a:pt x="20637" y="128257"/>
                  </a:lnTo>
                  <a:lnTo>
                    <a:pt x="20637" y="128663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8" name="object 2058"/>
            <p:cNvSpPr/>
            <p:nvPr/>
          </p:nvSpPr>
          <p:spPr>
            <a:xfrm>
              <a:off x="1084275" y="390258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9" name="object 2059"/>
            <p:cNvSpPr/>
            <p:nvPr/>
          </p:nvSpPr>
          <p:spPr>
            <a:xfrm>
              <a:off x="1084275" y="390258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0" name="object 2060"/>
            <p:cNvSpPr/>
            <p:nvPr/>
          </p:nvSpPr>
          <p:spPr>
            <a:xfrm>
              <a:off x="1108798" y="390526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5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1" name="object 2061"/>
            <p:cNvSpPr/>
            <p:nvPr/>
          </p:nvSpPr>
          <p:spPr>
            <a:xfrm>
              <a:off x="1108798" y="390526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25" y="-5568"/>
                  </a:moveTo>
                  <a:lnTo>
                    <a:pt x="2025" y="5568"/>
                  </a:lnTo>
                </a:path>
              </a:pathLst>
            </a:custGeom>
            <a:ln w="405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2" name="object 2062"/>
            <p:cNvSpPr/>
            <p:nvPr/>
          </p:nvSpPr>
          <p:spPr>
            <a:xfrm>
              <a:off x="1108798" y="390526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3" name="object 2063"/>
            <p:cNvSpPr/>
            <p:nvPr/>
          </p:nvSpPr>
          <p:spPr>
            <a:xfrm>
              <a:off x="1108798" y="390526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4" name="object 2064"/>
            <p:cNvSpPr/>
            <p:nvPr/>
          </p:nvSpPr>
          <p:spPr>
            <a:xfrm>
              <a:off x="1088351" y="3905313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5" name="object 2065"/>
            <p:cNvSpPr/>
            <p:nvPr/>
          </p:nvSpPr>
          <p:spPr>
            <a:xfrm>
              <a:off x="1088351" y="3905313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6" name="object 2066"/>
            <p:cNvSpPr/>
            <p:nvPr/>
          </p:nvSpPr>
          <p:spPr>
            <a:xfrm>
              <a:off x="1088351" y="390526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7" name="object 2067"/>
            <p:cNvSpPr/>
            <p:nvPr/>
          </p:nvSpPr>
          <p:spPr>
            <a:xfrm>
              <a:off x="1088351" y="390526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8" name="object 2068"/>
            <p:cNvSpPr/>
            <p:nvPr/>
          </p:nvSpPr>
          <p:spPr>
            <a:xfrm>
              <a:off x="1084275" y="390526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7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9" name="object 2069"/>
            <p:cNvSpPr/>
            <p:nvPr/>
          </p:nvSpPr>
          <p:spPr>
            <a:xfrm>
              <a:off x="1084275" y="3905262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38" y="-5568"/>
                  </a:moveTo>
                  <a:lnTo>
                    <a:pt x="2038" y="5568"/>
                  </a:lnTo>
                </a:path>
              </a:pathLst>
            </a:custGeom>
            <a:ln w="407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0" name="object 2070"/>
            <p:cNvSpPr/>
            <p:nvPr/>
          </p:nvSpPr>
          <p:spPr>
            <a:xfrm>
              <a:off x="1095336" y="397352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03"/>
                  </a:lnTo>
                  <a:lnTo>
                    <a:pt x="165" y="368"/>
                  </a:lnTo>
                  <a:lnTo>
                    <a:pt x="381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1" name="object 2071"/>
            <p:cNvSpPr/>
            <p:nvPr/>
          </p:nvSpPr>
          <p:spPr>
            <a:xfrm>
              <a:off x="1095336" y="397352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03"/>
                  </a:lnTo>
                  <a:lnTo>
                    <a:pt x="165" y="368"/>
                  </a:lnTo>
                  <a:lnTo>
                    <a:pt x="381" y="36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2" name="object 2072"/>
            <p:cNvSpPr/>
            <p:nvPr/>
          </p:nvSpPr>
          <p:spPr>
            <a:xfrm>
              <a:off x="1095717" y="397389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3" name="object 2073"/>
            <p:cNvSpPr/>
            <p:nvPr/>
          </p:nvSpPr>
          <p:spPr>
            <a:xfrm>
              <a:off x="1095717" y="397389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702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4" name="object 2074"/>
            <p:cNvSpPr/>
            <p:nvPr/>
          </p:nvSpPr>
          <p:spPr>
            <a:xfrm>
              <a:off x="1101420" y="397352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0" y="368"/>
                  </a:lnTo>
                  <a:lnTo>
                    <a:pt x="215" y="368"/>
                  </a:lnTo>
                  <a:lnTo>
                    <a:pt x="381" y="203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5" name="object 2075"/>
            <p:cNvSpPr/>
            <p:nvPr/>
          </p:nvSpPr>
          <p:spPr>
            <a:xfrm>
              <a:off x="1101420" y="397352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368"/>
                  </a:moveTo>
                  <a:lnTo>
                    <a:pt x="215" y="368"/>
                  </a:lnTo>
                  <a:lnTo>
                    <a:pt x="381" y="203"/>
                  </a:lnTo>
                  <a:lnTo>
                    <a:pt x="38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6" name="object 2076"/>
            <p:cNvSpPr/>
            <p:nvPr/>
          </p:nvSpPr>
          <p:spPr>
            <a:xfrm>
              <a:off x="1110513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7" name="object 2077"/>
            <p:cNvSpPr/>
            <p:nvPr/>
          </p:nvSpPr>
          <p:spPr>
            <a:xfrm>
              <a:off x="1110513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8" name="object 2078"/>
            <p:cNvSpPr/>
            <p:nvPr/>
          </p:nvSpPr>
          <p:spPr>
            <a:xfrm>
              <a:off x="1104912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9" name="object 2079"/>
            <p:cNvSpPr/>
            <p:nvPr/>
          </p:nvSpPr>
          <p:spPr>
            <a:xfrm>
              <a:off x="1104912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0" name="object 2080"/>
            <p:cNvSpPr/>
            <p:nvPr/>
          </p:nvSpPr>
          <p:spPr>
            <a:xfrm>
              <a:off x="1104912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1" name="object 2081"/>
            <p:cNvSpPr/>
            <p:nvPr/>
          </p:nvSpPr>
          <p:spPr>
            <a:xfrm>
              <a:off x="1104912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2" name="object 2082"/>
            <p:cNvSpPr/>
            <p:nvPr/>
          </p:nvSpPr>
          <p:spPr>
            <a:xfrm>
              <a:off x="1101356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3" name="object 2083"/>
            <p:cNvSpPr/>
            <p:nvPr/>
          </p:nvSpPr>
          <p:spPr>
            <a:xfrm>
              <a:off x="1101356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4" name="object 2084"/>
            <p:cNvSpPr/>
            <p:nvPr/>
          </p:nvSpPr>
          <p:spPr>
            <a:xfrm>
              <a:off x="1095781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5" name="object 2085"/>
            <p:cNvSpPr/>
            <p:nvPr/>
          </p:nvSpPr>
          <p:spPr>
            <a:xfrm>
              <a:off x="1095781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6" name="object 2086"/>
            <p:cNvSpPr/>
            <p:nvPr/>
          </p:nvSpPr>
          <p:spPr>
            <a:xfrm>
              <a:off x="1095781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7" name="object 2087"/>
            <p:cNvSpPr/>
            <p:nvPr/>
          </p:nvSpPr>
          <p:spPr>
            <a:xfrm>
              <a:off x="1095781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8" name="object 2088"/>
            <p:cNvSpPr/>
            <p:nvPr/>
          </p:nvSpPr>
          <p:spPr>
            <a:xfrm>
              <a:off x="1092212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9" name="object 2089"/>
            <p:cNvSpPr/>
            <p:nvPr/>
          </p:nvSpPr>
          <p:spPr>
            <a:xfrm>
              <a:off x="1092212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0" name="object 2090"/>
            <p:cNvSpPr/>
            <p:nvPr/>
          </p:nvSpPr>
          <p:spPr>
            <a:xfrm>
              <a:off x="1086637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1" name="object 2091"/>
            <p:cNvSpPr/>
            <p:nvPr/>
          </p:nvSpPr>
          <p:spPr>
            <a:xfrm>
              <a:off x="1086637" y="398760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2" name="object 2092"/>
            <p:cNvSpPr/>
            <p:nvPr/>
          </p:nvSpPr>
          <p:spPr>
            <a:xfrm>
              <a:off x="1086637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3" name="object 2093"/>
            <p:cNvSpPr/>
            <p:nvPr/>
          </p:nvSpPr>
          <p:spPr>
            <a:xfrm>
              <a:off x="1086637" y="398760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4" name="object 2094"/>
            <p:cNvSpPr/>
            <p:nvPr/>
          </p:nvSpPr>
          <p:spPr>
            <a:xfrm>
              <a:off x="1085608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714" y="7581"/>
                  </a:lnTo>
                  <a:lnTo>
                    <a:pt x="5918" y="7581"/>
                  </a:lnTo>
                  <a:lnTo>
                    <a:pt x="7619" y="5892"/>
                  </a:lnTo>
                  <a:lnTo>
                    <a:pt x="7619" y="3784"/>
                  </a:lnTo>
                  <a:lnTo>
                    <a:pt x="7619" y="1676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5" name="object 2095"/>
            <p:cNvSpPr/>
            <p:nvPr/>
          </p:nvSpPr>
          <p:spPr>
            <a:xfrm>
              <a:off x="1085608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84"/>
                  </a:moveTo>
                  <a:lnTo>
                    <a:pt x="7619" y="1676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714" y="7581"/>
                  </a:lnTo>
                  <a:lnTo>
                    <a:pt x="3822" y="7581"/>
                  </a:lnTo>
                  <a:lnTo>
                    <a:pt x="5918" y="7581"/>
                  </a:lnTo>
                  <a:lnTo>
                    <a:pt x="7619" y="5892"/>
                  </a:lnTo>
                  <a:lnTo>
                    <a:pt x="7619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6" name="object 2096"/>
            <p:cNvSpPr/>
            <p:nvPr/>
          </p:nvSpPr>
          <p:spPr>
            <a:xfrm>
              <a:off x="1094765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689" y="7581"/>
                  </a:lnTo>
                  <a:lnTo>
                    <a:pt x="5905" y="7581"/>
                  </a:lnTo>
                  <a:lnTo>
                    <a:pt x="7607" y="5892"/>
                  </a:lnTo>
                  <a:lnTo>
                    <a:pt x="7607" y="3784"/>
                  </a:lnTo>
                  <a:lnTo>
                    <a:pt x="7607" y="1676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7" name="object 2097"/>
            <p:cNvSpPr/>
            <p:nvPr/>
          </p:nvSpPr>
          <p:spPr>
            <a:xfrm>
              <a:off x="1094765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784"/>
                  </a:moveTo>
                  <a:lnTo>
                    <a:pt x="7607" y="1676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689" y="7581"/>
                  </a:lnTo>
                  <a:lnTo>
                    <a:pt x="3797" y="7581"/>
                  </a:lnTo>
                  <a:lnTo>
                    <a:pt x="5905" y="7581"/>
                  </a:lnTo>
                  <a:lnTo>
                    <a:pt x="7607" y="5892"/>
                  </a:lnTo>
                  <a:lnTo>
                    <a:pt x="7607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8" name="object 2098"/>
            <p:cNvSpPr/>
            <p:nvPr/>
          </p:nvSpPr>
          <p:spPr>
            <a:xfrm>
              <a:off x="1103896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714" y="7581"/>
                  </a:lnTo>
                  <a:lnTo>
                    <a:pt x="5918" y="7581"/>
                  </a:lnTo>
                  <a:lnTo>
                    <a:pt x="7619" y="5892"/>
                  </a:lnTo>
                  <a:lnTo>
                    <a:pt x="7619" y="3784"/>
                  </a:lnTo>
                  <a:lnTo>
                    <a:pt x="7619" y="1676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9" name="object 2099"/>
            <p:cNvSpPr/>
            <p:nvPr/>
          </p:nvSpPr>
          <p:spPr>
            <a:xfrm>
              <a:off x="1103896" y="397531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84"/>
                  </a:moveTo>
                  <a:lnTo>
                    <a:pt x="7619" y="1676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714" y="7581"/>
                  </a:lnTo>
                  <a:lnTo>
                    <a:pt x="3809" y="7581"/>
                  </a:lnTo>
                  <a:lnTo>
                    <a:pt x="5918" y="7581"/>
                  </a:lnTo>
                  <a:lnTo>
                    <a:pt x="7619" y="5892"/>
                  </a:lnTo>
                  <a:lnTo>
                    <a:pt x="7619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0" name="object 2100"/>
            <p:cNvSpPr/>
            <p:nvPr/>
          </p:nvSpPr>
          <p:spPr>
            <a:xfrm>
              <a:off x="1104912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1" name="object 2101"/>
            <p:cNvSpPr/>
            <p:nvPr/>
          </p:nvSpPr>
          <p:spPr>
            <a:xfrm>
              <a:off x="1104912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2" name="object 2102"/>
            <p:cNvSpPr/>
            <p:nvPr/>
          </p:nvSpPr>
          <p:spPr>
            <a:xfrm>
              <a:off x="1101356" y="39882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3" name="object 2103"/>
            <p:cNvSpPr/>
            <p:nvPr/>
          </p:nvSpPr>
          <p:spPr>
            <a:xfrm>
              <a:off x="1101356" y="39882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4" name="object 2104"/>
            <p:cNvSpPr/>
            <p:nvPr/>
          </p:nvSpPr>
          <p:spPr>
            <a:xfrm>
              <a:off x="1101356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5" name="object 2105"/>
            <p:cNvSpPr/>
            <p:nvPr/>
          </p:nvSpPr>
          <p:spPr>
            <a:xfrm>
              <a:off x="1101356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6" name="object 2106"/>
            <p:cNvSpPr/>
            <p:nvPr/>
          </p:nvSpPr>
          <p:spPr>
            <a:xfrm>
              <a:off x="1095781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7" name="object 2107"/>
            <p:cNvSpPr/>
            <p:nvPr/>
          </p:nvSpPr>
          <p:spPr>
            <a:xfrm>
              <a:off x="1095781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8" name="object 2108"/>
            <p:cNvSpPr/>
            <p:nvPr/>
          </p:nvSpPr>
          <p:spPr>
            <a:xfrm>
              <a:off x="1092212" y="39882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9" name="object 2109"/>
            <p:cNvSpPr/>
            <p:nvPr/>
          </p:nvSpPr>
          <p:spPr>
            <a:xfrm>
              <a:off x="1092212" y="39882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0" name="object 2110"/>
            <p:cNvSpPr/>
            <p:nvPr/>
          </p:nvSpPr>
          <p:spPr>
            <a:xfrm>
              <a:off x="1092212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1" name="object 2111"/>
            <p:cNvSpPr/>
            <p:nvPr/>
          </p:nvSpPr>
          <p:spPr>
            <a:xfrm>
              <a:off x="1092212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2" name="object 2112"/>
            <p:cNvSpPr/>
            <p:nvPr/>
          </p:nvSpPr>
          <p:spPr>
            <a:xfrm>
              <a:off x="1086637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3" name="object 2113"/>
            <p:cNvSpPr/>
            <p:nvPr/>
          </p:nvSpPr>
          <p:spPr>
            <a:xfrm>
              <a:off x="1086637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4" name="object 2114"/>
            <p:cNvSpPr/>
            <p:nvPr/>
          </p:nvSpPr>
          <p:spPr>
            <a:xfrm>
              <a:off x="1110513" y="398825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5" name="object 2115"/>
            <p:cNvSpPr/>
            <p:nvPr/>
          </p:nvSpPr>
          <p:spPr>
            <a:xfrm>
              <a:off x="1110513" y="398825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6" name="object 2116"/>
            <p:cNvSpPr/>
            <p:nvPr/>
          </p:nvSpPr>
          <p:spPr>
            <a:xfrm>
              <a:off x="1110513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6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7" name="object 2117"/>
            <p:cNvSpPr/>
            <p:nvPr/>
          </p:nvSpPr>
          <p:spPr>
            <a:xfrm>
              <a:off x="1110513" y="3987990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33"/>
                  </a:moveTo>
                  <a:lnTo>
                    <a:pt x="5568" y="13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8" name="object 2118"/>
            <p:cNvSpPr/>
            <p:nvPr/>
          </p:nvSpPr>
          <p:spPr>
            <a:xfrm>
              <a:off x="1111834" y="390779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9" name="object 2119"/>
            <p:cNvSpPr/>
            <p:nvPr/>
          </p:nvSpPr>
          <p:spPr>
            <a:xfrm>
              <a:off x="1111834" y="390779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0" name="object 2120"/>
            <p:cNvSpPr/>
            <p:nvPr/>
          </p:nvSpPr>
          <p:spPr>
            <a:xfrm>
              <a:off x="1111834" y="397040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1" name="object 2121"/>
            <p:cNvSpPr/>
            <p:nvPr/>
          </p:nvSpPr>
          <p:spPr>
            <a:xfrm>
              <a:off x="1111834" y="397040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2" name="object 2122"/>
            <p:cNvSpPr/>
            <p:nvPr/>
          </p:nvSpPr>
          <p:spPr>
            <a:xfrm>
              <a:off x="1085291" y="39077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5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3" name="object 2123"/>
            <p:cNvSpPr/>
            <p:nvPr/>
          </p:nvSpPr>
          <p:spPr>
            <a:xfrm>
              <a:off x="1085291" y="39077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57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4" name="object 2124"/>
            <p:cNvSpPr/>
            <p:nvPr/>
          </p:nvSpPr>
          <p:spPr>
            <a:xfrm>
              <a:off x="1085748" y="390779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2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5" name="object 2125"/>
            <p:cNvSpPr/>
            <p:nvPr/>
          </p:nvSpPr>
          <p:spPr>
            <a:xfrm>
              <a:off x="1085748" y="390779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63"/>
                  </a:moveTo>
                  <a:lnTo>
                    <a:pt x="5568" y="3263"/>
                  </a:lnTo>
                </a:path>
              </a:pathLst>
            </a:custGeom>
            <a:ln w="652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6" name="object 2126"/>
            <p:cNvSpPr/>
            <p:nvPr/>
          </p:nvSpPr>
          <p:spPr>
            <a:xfrm>
              <a:off x="1085748" y="3914317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2564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7" name="object 2127"/>
            <p:cNvSpPr/>
            <p:nvPr/>
          </p:nvSpPr>
          <p:spPr>
            <a:xfrm>
              <a:off x="1085748" y="3914317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6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8" name="object 2128"/>
            <p:cNvSpPr/>
            <p:nvPr/>
          </p:nvSpPr>
          <p:spPr>
            <a:xfrm>
              <a:off x="1111389" y="390779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2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9" name="object 2129"/>
            <p:cNvSpPr/>
            <p:nvPr/>
          </p:nvSpPr>
          <p:spPr>
            <a:xfrm>
              <a:off x="1111389" y="3907790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63"/>
                  </a:moveTo>
                  <a:lnTo>
                    <a:pt x="5568" y="3263"/>
                  </a:lnTo>
                </a:path>
              </a:pathLst>
            </a:custGeom>
            <a:ln w="652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0" name="object 2130"/>
            <p:cNvSpPr/>
            <p:nvPr/>
          </p:nvSpPr>
          <p:spPr>
            <a:xfrm>
              <a:off x="1111389" y="39077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1" name="object 2131"/>
            <p:cNvSpPr/>
            <p:nvPr/>
          </p:nvSpPr>
          <p:spPr>
            <a:xfrm>
              <a:off x="1111389" y="3907790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2" name="object 2132"/>
            <p:cNvSpPr/>
            <p:nvPr/>
          </p:nvSpPr>
          <p:spPr>
            <a:xfrm>
              <a:off x="1097876" y="393279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37" y="0"/>
                  </a:moveTo>
                  <a:lnTo>
                    <a:pt x="1130" y="0"/>
                  </a:lnTo>
                  <a:lnTo>
                    <a:pt x="0" y="1143"/>
                  </a:lnTo>
                  <a:lnTo>
                    <a:pt x="0" y="3962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62"/>
                  </a:lnTo>
                  <a:lnTo>
                    <a:pt x="5067" y="2552"/>
                  </a:lnTo>
                  <a:lnTo>
                    <a:pt x="5067" y="1143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3" name="object 2133"/>
            <p:cNvSpPr/>
            <p:nvPr/>
          </p:nvSpPr>
          <p:spPr>
            <a:xfrm>
              <a:off x="1097876" y="393279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67" y="2552"/>
                  </a:moveTo>
                  <a:lnTo>
                    <a:pt x="5067" y="1143"/>
                  </a:lnTo>
                  <a:lnTo>
                    <a:pt x="3937" y="0"/>
                  </a:lnTo>
                  <a:lnTo>
                    <a:pt x="2540" y="0"/>
                  </a:lnTo>
                  <a:lnTo>
                    <a:pt x="1130" y="0"/>
                  </a:lnTo>
                  <a:lnTo>
                    <a:pt x="0" y="1143"/>
                  </a:lnTo>
                  <a:lnTo>
                    <a:pt x="0" y="2552"/>
                  </a:lnTo>
                  <a:lnTo>
                    <a:pt x="0" y="3962"/>
                  </a:lnTo>
                  <a:lnTo>
                    <a:pt x="1130" y="5080"/>
                  </a:lnTo>
                  <a:lnTo>
                    <a:pt x="2540" y="5080"/>
                  </a:lnTo>
                  <a:lnTo>
                    <a:pt x="3937" y="5080"/>
                  </a:lnTo>
                  <a:lnTo>
                    <a:pt x="5067" y="3962"/>
                  </a:lnTo>
                  <a:lnTo>
                    <a:pt x="5067" y="255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4" name="object 2134"/>
            <p:cNvSpPr/>
            <p:nvPr/>
          </p:nvSpPr>
          <p:spPr>
            <a:xfrm>
              <a:off x="1088021" y="3964495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7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5" name="object 2135"/>
            <p:cNvSpPr/>
            <p:nvPr/>
          </p:nvSpPr>
          <p:spPr>
            <a:xfrm>
              <a:off x="1088021" y="3964495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39"/>
                  </a:moveTo>
                  <a:lnTo>
                    <a:pt x="5568" y="2539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6" name="object 2136"/>
            <p:cNvSpPr/>
            <p:nvPr/>
          </p:nvSpPr>
          <p:spPr>
            <a:xfrm>
              <a:off x="1086827" y="396449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7" name="object 2137"/>
            <p:cNvSpPr/>
            <p:nvPr/>
          </p:nvSpPr>
          <p:spPr>
            <a:xfrm>
              <a:off x="1086827" y="396449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8" name="object 2138"/>
            <p:cNvSpPr/>
            <p:nvPr/>
          </p:nvSpPr>
          <p:spPr>
            <a:xfrm>
              <a:off x="1086827" y="3964495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9" name="object 2139"/>
            <p:cNvSpPr/>
            <p:nvPr/>
          </p:nvSpPr>
          <p:spPr>
            <a:xfrm>
              <a:off x="1086827" y="3964495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39"/>
                  </a:moveTo>
                  <a:lnTo>
                    <a:pt x="5568" y="2539"/>
                  </a:lnTo>
                </a:path>
              </a:pathLst>
            </a:custGeom>
            <a:ln w="507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0" name="object 2140"/>
            <p:cNvSpPr/>
            <p:nvPr/>
          </p:nvSpPr>
          <p:spPr>
            <a:xfrm>
              <a:off x="1086827" y="396957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1" name="object 2141"/>
            <p:cNvSpPr/>
            <p:nvPr/>
          </p:nvSpPr>
          <p:spPr>
            <a:xfrm>
              <a:off x="1086827" y="396957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2" name="object 2142"/>
            <p:cNvSpPr/>
            <p:nvPr/>
          </p:nvSpPr>
          <p:spPr>
            <a:xfrm>
              <a:off x="1107782" y="396050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3" name="object 2143"/>
            <p:cNvSpPr/>
            <p:nvPr/>
          </p:nvSpPr>
          <p:spPr>
            <a:xfrm>
              <a:off x="1107782" y="396050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4" name="object 2144"/>
            <p:cNvSpPr/>
            <p:nvPr/>
          </p:nvSpPr>
          <p:spPr>
            <a:xfrm>
              <a:off x="1111592" y="395489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1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5" name="object 2145"/>
            <p:cNvSpPr/>
            <p:nvPr/>
          </p:nvSpPr>
          <p:spPr>
            <a:xfrm>
              <a:off x="1111592" y="395489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6"/>
                  </a:moveTo>
                  <a:lnTo>
                    <a:pt x="5568" y="2806"/>
                  </a:lnTo>
                </a:path>
              </a:pathLst>
            </a:custGeom>
            <a:ln w="561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6" name="object 2146"/>
            <p:cNvSpPr/>
            <p:nvPr/>
          </p:nvSpPr>
          <p:spPr>
            <a:xfrm>
              <a:off x="1107782" y="395489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7" name="object 2147"/>
            <p:cNvSpPr/>
            <p:nvPr/>
          </p:nvSpPr>
          <p:spPr>
            <a:xfrm>
              <a:off x="1107782" y="395489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8" name="object 2148"/>
            <p:cNvSpPr/>
            <p:nvPr/>
          </p:nvSpPr>
          <p:spPr>
            <a:xfrm>
              <a:off x="1107782" y="395489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1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9" name="object 2149"/>
            <p:cNvSpPr/>
            <p:nvPr/>
          </p:nvSpPr>
          <p:spPr>
            <a:xfrm>
              <a:off x="1107782" y="395489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6"/>
                  </a:moveTo>
                  <a:lnTo>
                    <a:pt x="5568" y="2806"/>
                  </a:lnTo>
                </a:path>
              </a:pathLst>
            </a:custGeom>
            <a:ln w="561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0" name="object 2150"/>
            <p:cNvSpPr/>
            <p:nvPr/>
          </p:nvSpPr>
          <p:spPr>
            <a:xfrm>
              <a:off x="1111592" y="394854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1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1" name="object 2151"/>
            <p:cNvSpPr/>
            <p:nvPr/>
          </p:nvSpPr>
          <p:spPr>
            <a:xfrm>
              <a:off x="1111592" y="394854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6"/>
                  </a:moveTo>
                  <a:lnTo>
                    <a:pt x="5568" y="2806"/>
                  </a:lnTo>
                </a:path>
              </a:pathLst>
            </a:custGeom>
            <a:ln w="561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2" name="object 2152"/>
            <p:cNvSpPr/>
            <p:nvPr/>
          </p:nvSpPr>
          <p:spPr>
            <a:xfrm>
              <a:off x="1107782" y="394854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3" name="object 2153"/>
            <p:cNvSpPr/>
            <p:nvPr/>
          </p:nvSpPr>
          <p:spPr>
            <a:xfrm>
              <a:off x="1107782" y="3948544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4" name="object 2154"/>
            <p:cNvSpPr/>
            <p:nvPr/>
          </p:nvSpPr>
          <p:spPr>
            <a:xfrm>
              <a:off x="1107782" y="394854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61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5" name="object 2155"/>
            <p:cNvSpPr/>
            <p:nvPr/>
          </p:nvSpPr>
          <p:spPr>
            <a:xfrm>
              <a:off x="1107782" y="3948544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806"/>
                  </a:moveTo>
                  <a:lnTo>
                    <a:pt x="5568" y="2806"/>
                  </a:lnTo>
                </a:path>
              </a:pathLst>
            </a:custGeom>
            <a:ln w="561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6" name="object 2156"/>
            <p:cNvSpPr/>
            <p:nvPr/>
          </p:nvSpPr>
          <p:spPr>
            <a:xfrm>
              <a:off x="1107782" y="39541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7" name="object 2157"/>
            <p:cNvSpPr/>
            <p:nvPr/>
          </p:nvSpPr>
          <p:spPr>
            <a:xfrm>
              <a:off x="1107782" y="395415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8" name="object 2158"/>
            <p:cNvSpPr/>
            <p:nvPr/>
          </p:nvSpPr>
          <p:spPr>
            <a:xfrm>
              <a:off x="1107782" y="394780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9" name="object 2159"/>
            <p:cNvSpPr/>
            <p:nvPr/>
          </p:nvSpPr>
          <p:spPr>
            <a:xfrm>
              <a:off x="1107782" y="3947807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0" name="object 2160"/>
            <p:cNvSpPr/>
            <p:nvPr/>
          </p:nvSpPr>
          <p:spPr>
            <a:xfrm>
              <a:off x="1111592" y="39422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1" name="object 2161"/>
            <p:cNvSpPr/>
            <p:nvPr/>
          </p:nvSpPr>
          <p:spPr>
            <a:xfrm>
              <a:off x="1111592" y="39422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2" name="object 2162"/>
            <p:cNvSpPr/>
            <p:nvPr/>
          </p:nvSpPr>
          <p:spPr>
            <a:xfrm>
              <a:off x="1107782" y="394221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3" name="object 2163"/>
            <p:cNvSpPr/>
            <p:nvPr/>
          </p:nvSpPr>
          <p:spPr>
            <a:xfrm>
              <a:off x="1107782" y="3942219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4" name="object 2164"/>
            <p:cNvSpPr/>
            <p:nvPr/>
          </p:nvSpPr>
          <p:spPr>
            <a:xfrm>
              <a:off x="1107782" y="39422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5" name="object 2165"/>
            <p:cNvSpPr/>
            <p:nvPr/>
          </p:nvSpPr>
          <p:spPr>
            <a:xfrm>
              <a:off x="1107782" y="39422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6" name="object 2166"/>
            <p:cNvSpPr/>
            <p:nvPr/>
          </p:nvSpPr>
          <p:spPr>
            <a:xfrm>
              <a:off x="1085291" y="3970401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7" name="object 2167"/>
            <p:cNvSpPr/>
            <p:nvPr/>
          </p:nvSpPr>
          <p:spPr>
            <a:xfrm>
              <a:off x="1085291" y="3970401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8" name="object 2168"/>
            <p:cNvSpPr/>
            <p:nvPr/>
          </p:nvSpPr>
          <p:spPr>
            <a:xfrm>
              <a:off x="1084275" y="390779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9" name="object 2169"/>
            <p:cNvSpPr/>
            <p:nvPr/>
          </p:nvSpPr>
          <p:spPr>
            <a:xfrm>
              <a:off x="1084275" y="390779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0" name="object 2170"/>
            <p:cNvSpPr/>
            <p:nvPr/>
          </p:nvSpPr>
          <p:spPr>
            <a:xfrm>
              <a:off x="1084275" y="397040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1" name="object 2171"/>
            <p:cNvSpPr/>
            <p:nvPr/>
          </p:nvSpPr>
          <p:spPr>
            <a:xfrm>
              <a:off x="1084275" y="397040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2" name="object 2172"/>
            <p:cNvSpPr/>
            <p:nvPr/>
          </p:nvSpPr>
          <p:spPr>
            <a:xfrm>
              <a:off x="1086637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3" name="object 2173"/>
            <p:cNvSpPr/>
            <p:nvPr/>
          </p:nvSpPr>
          <p:spPr>
            <a:xfrm>
              <a:off x="1086637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4" name="object 2174"/>
            <p:cNvSpPr/>
            <p:nvPr/>
          </p:nvSpPr>
          <p:spPr>
            <a:xfrm>
              <a:off x="1086637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5" name="object 2175"/>
            <p:cNvSpPr/>
            <p:nvPr/>
          </p:nvSpPr>
          <p:spPr>
            <a:xfrm>
              <a:off x="1086637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6" name="object 2176"/>
            <p:cNvSpPr/>
            <p:nvPr/>
          </p:nvSpPr>
          <p:spPr>
            <a:xfrm>
              <a:off x="1092212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7" name="object 2177"/>
            <p:cNvSpPr/>
            <p:nvPr/>
          </p:nvSpPr>
          <p:spPr>
            <a:xfrm>
              <a:off x="1092212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8" name="object 2178"/>
            <p:cNvSpPr/>
            <p:nvPr/>
          </p:nvSpPr>
          <p:spPr>
            <a:xfrm>
              <a:off x="1095781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9" name="object 2179"/>
            <p:cNvSpPr/>
            <p:nvPr/>
          </p:nvSpPr>
          <p:spPr>
            <a:xfrm>
              <a:off x="1095781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0" name="object 2180"/>
            <p:cNvSpPr/>
            <p:nvPr/>
          </p:nvSpPr>
          <p:spPr>
            <a:xfrm>
              <a:off x="1095781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1" name="object 2181"/>
            <p:cNvSpPr/>
            <p:nvPr/>
          </p:nvSpPr>
          <p:spPr>
            <a:xfrm>
              <a:off x="1095781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2" name="object 2182"/>
            <p:cNvSpPr/>
            <p:nvPr/>
          </p:nvSpPr>
          <p:spPr>
            <a:xfrm>
              <a:off x="1101356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3" name="object 2183"/>
            <p:cNvSpPr/>
            <p:nvPr/>
          </p:nvSpPr>
          <p:spPr>
            <a:xfrm>
              <a:off x="1101356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4" name="object 2184"/>
            <p:cNvSpPr/>
            <p:nvPr/>
          </p:nvSpPr>
          <p:spPr>
            <a:xfrm>
              <a:off x="1104912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5" name="object 2185"/>
            <p:cNvSpPr/>
            <p:nvPr/>
          </p:nvSpPr>
          <p:spPr>
            <a:xfrm>
              <a:off x="1104912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6" name="object 2186"/>
            <p:cNvSpPr/>
            <p:nvPr/>
          </p:nvSpPr>
          <p:spPr>
            <a:xfrm>
              <a:off x="1104912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7" name="object 2187"/>
            <p:cNvSpPr/>
            <p:nvPr/>
          </p:nvSpPr>
          <p:spPr>
            <a:xfrm>
              <a:off x="1104912" y="3885374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8" name="object 2188"/>
            <p:cNvSpPr/>
            <p:nvPr/>
          </p:nvSpPr>
          <p:spPr>
            <a:xfrm>
              <a:off x="1110513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8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9" name="object 2189"/>
            <p:cNvSpPr/>
            <p:nvPr/>
          </p:nvSpPr>
          <p:spPr>
            <a:xfrm>
              <a:off x="1110513" y="388499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0"/>
                  </a:moveTo>
                  <a:lnTo>
                    <a:pt x="5568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0" name="object 2190"/>
            <p:cNvSpPr/>
            <p:nvPr/>
          </p:nvSpPr>
          <p:spPr>
            <a:xfrm>
              <a:off x="1101801" y="389945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1" name="object 2191"/>
            <p:cNvSpPr/>
            <p:nvPr/>
          </p:nvSpPr>
          <p:spPr>
            <a:xfrm>
              <a:off x="1101801" y="389945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2" name="object 2192"/>
            <p:cNvSpPr/>
            <p:nvPr/>
          </p:nvSpPr>
          <p:spPr>
            <a:xfrm>
              <a:off x="1101420" y="38990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15" y="0"/>
                  </a:moveTo>
                  <a:lnTo>
                    <a:pt x="0" y="0"/>
                  </a:lnTo>
                  <a:lnTo>
                    <a:pt x="381" y="368"/>
                  </a:lnTo>
                  <a:lnTo>
                    <a:pt x="381" y="165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3" name="object 2193"/>
            <p:cNvSpPr/>
            <p:nvPr/>
          </p:nvSpPr>
          <p:spPr>
            <a:xfrm>
              <a:off x="1101420" y="38990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68"/>
                  </a:moveTo>
                  <a:lnTo>
                    <a:pt x="381" y="165"/>
                  </a:lnTo>
                  <a:lnTo>
                    <a:pt x="215" y="0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4" name="object 2194"/>
            <p:cNvSpPr/>
            <p:nvPr/>
          </p:nvSpPr>
          <p:spPr>
            <a:xfrm>
              <a:off x="1095717" y="389909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5" name="object 2195"/>
            <p:cNvSpPr/>
            <p:nvPr/>
          </p:nvSpPr>
          <p:spPr>
            <a:xfrm>
              <a:off x="1095717" y="389909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6" name="object 2196"/>
            <p:cNvSpPr/>
            <p:nvPr/>
          </p:nvSpPr>
          <p:spPr>
            <a:xfrm>
              <a:off x="1095336" y="38990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65"/>
                  </a:lnTo>
                  <a:lnTo>
                    <a:pt x="0" y="368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7" name="object 2197"/>
            <p:cNvSpPr/>
            <p:nvPr/>
          </p:nvSpPr>
          <p:spPr>
            <a:xfrm>
              <a:off x="1095336" y="38990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65"/>
                  </a:lnTo>
                  <a:lnTo>
                    <a:pt x="0" y="36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8" name="object 2198"/>
            <p:cNvSpPr/>
            <p:nvPr/>
          </p:nvSpPr>
          <p:spPr>
            <a:xfrm>
              <a:off x="1095336" y="389945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9" name="object 2199"/>
            <p:cNvSpPr/>
            <p:nvPr/>
          </p:nvSpPr>
          <p:spPr>
            <a:xfrm>
              <a:off x="1095336" y="3899458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0" name="object 2200"/>
            <p:cNvSpPr/>
            <p:nvPr/>
          </p:nvSpPr>
          <p:spPr>
            <a:xfrm>
              <a:off x="1094765" y="389008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689" y="7607"/>
                  </a:lnTo>
                  <a:lnTo>
                    <a:pt x="5905" y="7607"/>
                  </a:lnTo>
                  <a:lnTo>
                    <a:pt x="7607" y="5892"/>
                  </a:lnTo>
                  <a:lnTo>
                    <a:pt x="7607" y="3784"/>
                  </a:lnTo>
                  <a:lnTo>
                    <a:pt x="7607" y="1676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1" name="object 2201"/>
            <p:cNvSpPr/>
            <p:nvPr/>
          </p:nvSpPr>
          <p:spPr>
            <a:xfrm>
              <a:off x="1094765" y="389008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784"/>
                  </a:moveTo>
                  <a:lnTo>
                    <a:pt x="7607" y="1676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689" y="7607"/>
                  </a:lnTo>
                  <a:lnTo>
                    <a:pt x="3797" y="7607"/>
                  </a:lnTo>
                  <a:lnTo>
                    <a:pt x="5905" y="7607"/>
                  </a:lnTo>
                  <a:lnTo>
                    <a:pt x="7607" y="5892"/>
                  </a:lnTo>
                  <a:lnTo>
                    <a:pt x="7607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2" name="object 2202"/>
            <p:cNvSpPr/>
            <p:nvPr/>
          </p:nvSpPr>
          <p:spPr>
            <a:xfrm>
              <a:off x="1085608" y="389008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19" y="5892"/>
                  </a:lnTo>
                  <a:lnTo>
                    <a:pt x="7619" y="3784"/>
                  </a:lnTo>
                  <a:lnTo>
                    <a:pt x="7619" y="1676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3" name="object 2203"/>
            <p:cNvSpPr/>
            <p:nvPr/>
          </p:nvSpPr>
          <p:spPr>
            <a:xfrm>
              <a:off x="1085608" y="3890086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784"/>
                  </a:moveTo>
                  <a:lnTo>
                    <a:pt x="7619" y="1676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714" y="7607"/>
                  </a:lnTo>
                  <a:lnTo>
                    <a:pt x="3822" y="7607"/>
                  </a:lnTo>
                  <a:lnTo>
                    <a:pt x="5918" y="7607"/>
                  </a:lnTo>
                  <a:lnTo>
                    <a:pt x="7619" y="5892"/>
                  </a:lnTo>
                  <a:lnTo>
                    <a:pt x="7619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4" name="object 2204"/>
            <p:cNvSpPr/>
            <p:nvPr/>
          </p:nvSpPr>
          <p:spPr>
            <a:xfrm>
              <a:off x="1092212" y="388475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5" name="object 2205"/>
            <p:cNvSpPr/>
            <p:nvPr/>
          </p:nvSpPr>
          <p:spPr>
            <a:xfrm>
              <a:off x="1092212" y="388475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6" name="object 2206"/>
            <p:cNvSpPr/>
            <p:nvPr/>
          </p:nvSpPr>
          <p:spPr>
            <a:xfrm>
              <a:off x="1092212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7" name="object 2207"/>
            <p:cNvSpPr/>
            <p:nvPr/>
          </p:nvSpPr>
          <p:spPr>
            <a:xfrm>
              <a:off x="1092212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8" name="object 2208"/>
            <p:cNvSpPr/>
            <p:nvPr/>
          </p:nvSpPr>
          <p:spPr>
            <a:xfrm>
              <a:off x="1095781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9" name="object 2209"/>
            <p:cNvSpPr/>
            <p:nvPr/>
          </p:nvSpPr>
          <p:spPr>
            <a:xfrm>
              <a:off x="1095781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0" name="object 2210"/>
            <p:cNvSpPr/>
            <p:nvPr/>
          </p:nvSpPr>
          <p:spPr>
            <a:xfrm>
              <a:off x="1084275" y="388475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1" name="object 2211"/>
            <p:cNvSpPr/>
            <p:nvPr/>
          </p:nvSpPr>
          <p:spPr>
            <a:xfrm>
              <a:off x="1084275" y="388475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2" name="object 2212"/>
            <p:cNvSpPr/>
            <p:nvPr/>
          </p:nvSpPr>
          <p:spPr>
            <a:xfrm>
              <a:off x="1086637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3" name="object 2213"/>
            <p:cNvSpPr/>
            <p:nvPr/>
          </p:nvSpPr>
          <p:spPr>
            <a:xfrm>
              <a:off x="1086637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4" name="object 2214"/>
            <p:cNvSpPr/>
            <p:nvPr/>
          </p:nvSpPr>
          <p:spPr>
            <a:xfrm>
              <a:off x="1110513" y="388475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5" name="object 2215"/>
            <p:cNvSpPr/>
            <p:nvPr/>
          </p:nvSpPr>
          <p:spPr>
            <a:xfrm>
              <a:off x="1110513" y="3884752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6" name="object 2216"/>
            <p:cNvSpPr/>
            <p:nvPr/>
          </p:nvSpPr>
          <p:spPr>
            <a:xfrm>
              <a:off x="1110513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7" name="object 2217"/>
            <p:cNvSpPr/>
            <p:nvPr/>
          </p:nvSpPr>
          <p:spPr>
            <a:xfrm>
              <a:off x="1110513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8" name="object 2218"/>
            <p:cNvSpPr/>
            <p:nvPr/>
          </p:nvSpPr>
          <p:spPr>
            <a:xfrm>
              <a:off x="1101356" y="388475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9" name="object 2219"/>
            <p:cNvSpPr/>
            <p:nvPr/>
          </p:nvSpPr>
          <p:spPr>
            <a:xfrm>
              <a:off x="1101356" y="388475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0" name="object 2220"/>
            <p:cNvSpPr/>
            <p:nvPr/>
          </p:nvSpPr>
          <p:spPr>
            <a:xfrm>
              <a:off x="1101356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1" name="object 2221"/>
            <p:cNvSpPr/>
            <p:nvPr/>
          </p:nvSpPr>
          <p:spPr>
            <a:xfrm>
              <a:off x="1101356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2" name="object 2222"/>
            <p:cNvSpPr/>
            <p:nvPr/>
          </p:nvSpPr>
          <p:spPr>
            <a:xfrm>
              <a:off x="1104912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3" name="object 2223"/>
            <p:cNvSpPr/>
            <p:nvPr/>
          </p:nvSpPr>
          <p:spPr>
            <a:xfrm>
              <a:off x="1104912" y="3884752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4" name="object 2224"/>
            <p:cNvSpPr/>
            <p:nvPr/>
          </p:nvSpPr>
          <p:spPr>
            <a:xfrm>
              <a:off x="1085748" y="390779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0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5" name="object 2225"/>
            <p:cNvSpPr/>
            <p:nvPr/>
          </p:nvSpPr>
          <p:spPr>
            <a:xfrm>
              <a:off x="1085748" y="390779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301" y="-5568"/>
                  </a:moveTo>
                  <a:lnTo>
                    <a:pt x="130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6" name="object 2226"/>
            <p:cNvSpPr/>
            <p:nvPr/>
          </p:nvSpPr>
          <p:spPr>
            <a:xfrm>
              <a:off x="1108798" y="390779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59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7" name="object 2227"/>
            <p:cNvSpPr/>
            <p:nvPr/>
          </p:nvSpPr>
          <p:spPr>
            <a:xfrm>
              <a:off x="1108798" y="390779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295" y="-5568"/>
                  </a:moveTo>
                  <a:lnTo>
                    <a:pt x="1295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8" name="object 2228"/>
            <p:cNvSpPr/>
            <p:nvPr/>
          </p:nvSpPr>
          <p:spPr>
            <a:xfrm>
              <a:off x="1108798" y="390531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9" name="object 2229"/>
            <p:cNvSpPr/>
            <p:nvPr/>
          </p:nvSpPr>
          <p:spPr>
            <a:xfrm>
              <a:off x="1108798" y="390531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0" name="object 2230"/>
            <p:cNvSpPr/>
            <p:nvPr/>
          </p:nvSpPr>
          <p:spPr>
            <a:xfrm>
              <a:off x="1088351" y="390531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1" name="object 2231"/>
            <p:cNvSpPr/>
            <p:nvPr/>
          </p:nvSpPr>
          <p:spPr>
            <a:xfrm>
              <a:off x="1088351" y="390531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38"/>
                  </a:moveTo>
                  <a:lnTo>
                    <a:pt x="5568" y="123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2" name="object 2232"/>
            <p:cNvSpPr/>
            <p:nvPr/>
          </p:nvSpPr>
          <p:spPr>
            <a:xfrm>
              <a:off x="1087043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3" name="object 2233"/>
            <p:cNvSpPr/>
            <p:nvPr/>
          </p:nvSpPr>
          <p:spPr>
            <a:xfrm>
              <a:off x="1087043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4" name="object 2234"/>
            <p:cNvSpPr/>
            <p:nvPr/>
          </p:nvSpPr>
          <p:spPr>
            <a:xfrm>
              <a:off x="1092454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5" name="object 2235"/>
            <p:cNvSpPr/>
            <p:nvPr/>
          </p:nvSpPr>
          <p:spPr>
            <a:xfrm>
              <a:off x="1092454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6" name="object 2236"/>
            <p:cNvSpPr/>
            <p:nvPr/>
          </p:nvSpPr>
          <p:spPr>
            <a:xfrm>
              <a:off x="1105344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7" name="object 2237"/>
            <p:cNvSpPr/>
            <p:nvPr/>
          </p:nvSpPr>
          <p:spPr>
            <a:xfrm>
              <a:off x="1105344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8" name="object 2238"/>
            <p:cNvSpPr/>
            <p:nvPr/>
          </p:nvSpPr>
          <p:spPr>
            <a:xfrm>
              <a:off x="1110729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9" name="object 2239"/>
            <p:cNvSpPr/>
            <p:nvPr/>
          </p:nvSpPr>
          <p:spPr>
            <a:xfrm>
              <a:off x="1110729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0" name="object 2240"/>
            <p:cNvSpPr/>
            <p:nvPr/>
          </p:nvSpPr>
          <p:spPr>
            <a:xfrm>
              <a:off x="1087247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1" name="object 2241"/>
            <p:cNvSpPr/>
            <p:nvPr/>
          </p:nvSpPr>
          <p:spPr>
            <a:xfrm>
              <a:off x="1087247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2" name="object 2242"/>
            <p:cNvSpPr/>
            <p:nvPr/>
          </p:nvSpPr>
          <p:spPr>
            <a:xfrm>
              <a:off x="1096187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3" name="object 2243"/>
            <p:cNvSpPr/>
            <p:nvPr/>
          </p:nvSpPr>
          <p:spPr>
            <a:xfrm>
              <a:off x="1096187" y="39761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4" name="object 2244"/>
            <p:cNvSpPr/>
            <p:nvPr/>
          </p:nvSpPr>
          <p:spPr>
            <a:xfrm>
              <a:off x="1101598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5" name="object 2245"/>
            <p:cNvSpPr/>
            <p:nvPr/>
          </p:nvSpPr>
          <p:spPr>
            <a:xfrm>
              <a:off x="1101598" y="39809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6" name="object 2246"/>
            <p:cNvSpPr/>
            <p:nvPr/>
          </p:nvSpPr>
          <p:spPr>
            <a:xfrm>
              <a:off x="1096391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7" name="object 2247"/>
            <p:cNvSpPr/>
            <p:nvPr/>
          </p:nvSpPr>
          <p:spPr>
            <a:xfrm>
              <a:off x="1096391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8" name="object 2248"/>
            <p:cNvSpPr/>
            <p:nvPr/>
          </p:nvSpPr>
          <p:spPr>
            <a:xfrm>
              <a:off x="1105522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9" name="object 2249"/>
            <p:cNvSpPr/>
            <p:nvPr/>
          </p:nvSpPr>
          <p:spPr>
            <a:xfrm>
              <a:off x="1105522" y="397630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0" name="object 2250"/>
            <p:cNvSpPr/>
            <p:nvPr/>
          </p:nvSpPr>
          <p:spPr>
            <a:xfrm>
              <a:off x="1095527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1" name="object 2251"/>
            <p:cNvSpPr/>
            <p:nvPr/>
          </p:nvSpPr>
          <p:spPr>
            <a:xfrm>
              <a:off x="1095527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2" name="object 2252"/>
            <p:cNvSpPr/>
            <p:nvPr/>
          </p:nvSpPr>
          <p:spPr>
            <a:xfrm>
              <a:off x="1086383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3" name="object 2253"/>
            <p:cNvSpPr/>
            <p:nvPr/>
          </p:nvSpPr>
          <p:spPr>
            <a:xfrm>
              <a:off x="1086383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4" name="object 2254"/>
            <p:cNvSpPr/>
            <p:nvPr/>
          </p:nvSpPr>
          <p:spPr>
            <a:xfrm>
              <a:off x="1091628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5" name="object 2255"/>
            <p:cNvSpPr/>
            <p:nvPr/>
          </p:nvSpPr>
          <p:spPr>
            <a:xfrm>
              <a:off x="1091628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6" name="object 2256"/>
            <p:cNvSpPr/>
            <p:nvPr/>
          </p:nvSpPr>
          <p:spPr>
            <a:xfrm>
              <a:off x="1086192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7" name="object 2257"/>
            <p:cNvSpPr/>
            <p:nvPr/>
          </p:nvSpPr>
          <p:spPr>
            <a:xfrm>
              <a:off x="1086192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8" name="object 2258"/>
            <p:cNvSpPr/>
            <p:nvPr/>
          </p:nvSpPr>
          <p:spPr>
            <a:xfrm>
              <a:off x="1100759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9" name="object 2259"/>
            <p:cNvSpPr/>
            <p:nvPr/>
          </p:nvSpPr>
          <p:spPr>
            <a:xfrm>
              <a:off x="1100759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0" name="object 2260"/>
            <p:cNvSpPr/>
            <p:nvPr/>
          </p:nvSpPr>
          <p:spPr>
            <a:xfrm>
              <a:off x="1095336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1" name="object 2261"/>
            <p:cNvSpPr/>
            <p:nvPr/>
          </p:nvSpPr>
          <p:spPr>
            <a:xfrm>
              <a:off x="1095336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2" name="object 2262"/>
            <p:cNvSpPr/>
            <p:nvPr/>
          </p:nvSpPr>
          <p:spPr>
            <a:xfrm>
              <a:off x="1104671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3" name="object 2263"/>
            <p:cNvSpPr/>
            <p:nvPr/>
          </p:nvSpPr>
          <p:spPr>
            <a:xfrm>
              <a:off x="1104671" y="397729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4" name="object 2264"/>
            <p:cNvSpPr/>
            <p:nvPr/>
          </p:nvSpPr>
          <p:spPr>
            <a:xfrm>
              <a:off x="1109916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5" name="object 2265"/>
            <p:cNvSpPr/>
            <p:nvPr/>
          </p:nvSpPr>
          <p:spPr>
            <a:xfrm>
              <a:off x="1109916" y="398188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6" name="object 2266"/>
            <p:cNvSpPr/>
            <p:nvPr/>
          </p:nvSpPr>
          <p:spPr>
            <a:xfrm>
              <a:off x="1104480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7" name="object 2267"/>
            <p:cNvSpPr/>
            <p:nvPr/>
          </p:nvSpPr>
          <p:spPr>
            <a:xfrm>
              <a:off x="1104480" y="39771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8" name="object 2268"/>
            <p:cNvSpPr/>
            <p:nvPr/>
          </p:nvSpPr>
          <p:spPr>
            <a:xfrm>
              <a:off x="1091628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9" name="object 2269"/>
            <p:cNvSpPr/>
            <p:nvPr/>
          </p:nvSpPr>
          <p:spPr>
            <a:xfrm>
              <a:off x="1091628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0" name="object 2270"/>
            <p:cNvSpPr/>
            <p:nvPr/>
          </p:nvSpPr>
          <p:spPr>
            <a:xfrm>
              <a:off x="1086192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1" name="object 2271"/>
            <p:cNvSpPr/>
            <p:nvPr/>
          </p:nvSpPr>
          <p:spPr>
            <a:xfrm>
              <a:off x="1086192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2" name="object 2272"/>
            <p:cNvSpPr/>
            <p:nvPr/>
          </p:nvSpPr>
          <p:spPr>
            <a:xfrm>
              <a:off x="1086383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3" name="object 2273"/>
            <p:cNvSpPr/>
            <p:nvPr/>
          </p:nvSpPr>
          <p:spPr>
            <a:xfrm>
              <a:off x="1086383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4" name="object 2274"/>
            <p:cNvSpPr/>
            <p:nvPr/>
          </p:nvSpPr>
          <p:spPr>
            <a:xfrm>
              <a:off x="1095527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5" name="object 2275"/>
            <p:cNvSpPr/>
            <p:nvPr/>
          </p:nvSpPr>
          <p:spPr>
            <a:xfrm>
              <a:off x="1095527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6" name="object 2276"/>
            <p:cNvSpPr/>
            <p:nvPr/>
          </p:nvSpPr>
          <p:spPr>
            <a:xfrm>
              <a:off x="1100759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7" name="object 2277"/>
            <p:cNvSpPr/>
            <p:nvPr/>
          </p:nvSpPr>
          <p:spPr>
            <a:xfrm>
              <a:off x="1100759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8" name="object 2278"/>
            <p:cNvSpPr/>
            <p:nvPr/>
          </p:nvSpPr>
          <p:spPr>
            <a:xfrm>
              <a:off x="1095336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9" name="object 2279"/>
            <p:cNvSpPr/>
            <p:nvPr/>
          </p:nvSpPr>
          <p:spPr>
            <a:xfrm>
              <a:off x="1095336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0" name="object 2280"/>
            <p:cNvSpPr/>
            <p:nvPr/>
          </p:nvSpPr>
          <p:spPr>
            <a:xfrm>
              <a:off x="1104671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1" name="object 2281"/>
            <p:cNvSpPr/>
            <p:nvPr/>
          </p:nvSpPr>
          <p:spPr>
            <a:xfrm>
              <a:off x="1104671" y="3892067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2" name="object 2282"/>
            <p:cNvSpPr/>
            <p:nvPr/>
          </p:nvSpPr>
          <p:spPr>
            <a:xfrm>
              <a:off x="1109916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3" name="object 2283"/>
            <p:cNvSpPr/>
            <p:nvPr/>
          </p:nvSpPr>
          <p:spPr>
            <a:xfrm>
              <a:off x="1109916" y="38966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4" name="object 2284"/>
            <p:cNvSpPr/>
            <p:nvPr/>
          </p:nvSpPr>
          <p:spPr>
            <a:xfrm>
              <a:off x="1104480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5" name="object 2285"/>
            <p:cNvSpPr/>
            <p:nvPr/>
          </p:nvSpPr>
          <p:spPr>
            <a:xfrm>
              <a:off x="1104480" y="389188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6" name="object 2286"/>
            <p:cNvSpPr/>
            <p:nvPr/>
          </p:nvSpPr>
          <p:spPr>
            <a:xfrm>
              <a:off x="1087043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7" name="object 2287"/>
            <p:cNvSpPr/>
            <p:nvPr/>
          </p:nvSpPr>
          <p:spPr>
            <a:xfrm>
              <a:off x="1087043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8" name="object 2288"/>
            <p:cNvSpPr/>
            <p:nvPr/>
          </p:nvSpPr>
          <p:spPr>
            <a:xfrm>
              <a:off x="1092454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9" name="object 2289"/>
            <p:cNvSpPr/>
            <p:nvPr/>
          </p:nvSpPr>
          <p:spPr>
            <a:xfrm>
              <a:off x="1092454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0" name="object 2290"/>
            <p:cNvSpPr/>
            <p:nvPr/>
          </p:nvSpPr>
          <p:spPr>
            <a:xfrm>
              <a:off x="1087247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1" name="object 2291"/>
            <p:cNvSpPr/>
            <p:nvPr/>
          </p:nvSpPr>
          <p:spPr>
            <a:xfrm>
              <a:off x="1087247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2" name="object 2292"/>
            <p:cNvSpPr/>
            <p:nvPr/>
          </p:nvSpPr>
          <p:spPr>
            <a:xfrm>
              <a:off x="1105522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3" name="object 2293"/>
            <p:cNvSpPr/>
            <p:nvPr/>
          </p:nvSpPr>
          <p:spPr>
            <a:xfrm>
              <a:off x="1105522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4" name="object 2294"/>
            <p:cNvSpPr/>
            <p:nvPr/>
          </p:nvSpPr>
          <p:spPr>
            <a:xfrm>
              <a:off x="1096187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5" name="object 2295"/>
            <p:cNvSpPr/>
            <p:nvPr/>
          </p:nvSpPr>
          <p:spPr>
            <a:xfrm>
              <a:off x="1096187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6" name="object 2296"/>
            <p:cNvSpPr/>
            <p:nvPr/>
          </p:nvSpPr>
          <p:spPr>
            <a:xfrm>
              <a:off x="1101598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7" name="object 2297"/>
            <p:cNvSpPr/>
            <p:nvPr/>
          </p:nvSpPr>
          <p:spPr>
            <a:xfrm>
              <a:off x="1101598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8" name="object 2298"/>
            <p:cNvSpPr/>
            <p:nvPr/>
          </p:nvSpPr>
          <p:spPr>
            <a:xfrm>
              <a:off x="1105344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9" name="object 2299"/>
            <p:cNvSpPr/>
            <p:nvPr/>
          </p:nvSpPr>
          <p:spPr>
            <a:xfrm>
              <a:off x="1105344" y="38909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52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0" name="object 2300"/>
            <p:cNvSpPr/>
            <p:nvPr/>
          </p:nvSpPr>
          <p:spPr>
            <a:xfrm>
              <a:off x="1110729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52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1" name="object 2301"/>
            <p:cNvSpPr/>
            <p:nvPr/>
          </p:nvSpPr>
          <p:spPr>
            <a:xfrm>
              <a:off x="1110729" y="38957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52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2" name="object 2302"/>
            <p:cNvSpPr/>
            <p:nvPr/>
          </p:nvSpPr>
          <p:spPr>
            <a:xfrm>
              <a:off x="1096391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6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3" name="object 2303"/>
            <p:cNvSpPr/>
            <p:nvPr/>
          </p:nvSpPr>
          <p:spPr>
            <a:xfrm>
              <a:off x="1096391" y="389107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6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4" name="object 2304"/>
            <p:cNvSpPr/>
            <p:nvPr/>
          </p:nvSpPr>
          <p:spPr>
            <a:xfrm>
              <a:off x="1112850" y="39076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5" name="object 2305"/>
            <p:cNvSpPr/>
            <p:nvPr/>
          </p:nvSpPr>
          <p:spPr>
            <a:xfrm>
              <a:off x="1112850" y="39076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6" name="object 2306"/>
            <p:cNvSpPr/>
            <p:nvPr/>
          </p:nvSpPr>
          <p:spPr>
            <a:xfrm>
              <a:off x="1084275" y="39076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7" name="object 2307"/>
            <p:cNvSpPr/>
            <p:nvPr/>
          </p:nvSpPr>
          <p:spPr>
            <a:xfrm>
              <a:off x="1084275" y="3907663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63"/>
                  </a:moveTo>
                  <a:lnTo>
                    <a:pt x="5568" y="63"/>
                  </a:lnTo>
                </a:path>
              </a:pathLst>
            </a:custGeom>
            <a:ln w="112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8" name="object 2308"/>
            <p:cNvSpPr/>
            <p:nvPr/>
          </p:nvSpPr>
          <p:spPr>
            <a:xfrm>
              <a:off x="1110107" y="3895890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25" y="0"/>
                  </a:moveTo>
                  <a:lnTo>
                    <a:pt x="0" y="939"/>
                  </a:lnTo>
                  <a:lnTo>
                    <a:pt x="317" y="660"/>
                  </a:lnTo>
                  <a:lnTo>
                    <a:pt x="596" y="368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9" name="object 2309"/>
            <p:cNvSpPr/>
            <p:nvPr/>
          </p:nvSpPr>
          <p:spPr>
            <a:xfrm>
              <a:off x="1110107" y="3895890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939"/>
                  </a:moveTo>
                  <a:lnTo>
                    <a:pt x="317" y="660"/>
                  </a:lnTo>
                  <a:lnTo>
                    <a:pt x="596" y="368"/>
                  </a:lnTo>
                  <a:lnTo>
                    <a:pt x="82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0" name="object 2310"/>
            <p:cNvSpPr/>
            <p:nvPr/>
          </p:nvSpPr>
          <p:spPr>
            <a:xfrm>
              <a:off x="1104480" y="389092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65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1" name="object 2311"/>
            <p:cNvSpPr/>
            <p:nvPr/>
          </p:nvSpPr>
          <p:spPr>
            <a:xfrm>
              <a:off x="1104480" y="389092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2" name="object 2312"/>
            <p:cNvSpPr/>
            <p:nvPr/>
          </p:nvSpPr>
          <p:spPr>
            <a:xfrm>
              <a:off x="1084275" y="397040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3" name="object 2313"/>
            <p:cNvSpPr/>
            <p:nvPr/>
          </p:nvSpPr>
          <p:spPr>
            <a:xfrm>
              <a:off x="1084275" y="3970401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4" name="object 2314"/>
            <p:cNvSpPr/>
            <p:nvPr/>
          </p:nvSpPr>
          <p:spPr>
            <a:xfrm>
              <a:off x="1084275" y="390250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5" name="object 2315"/>
            <p:cNvSpPr/>
            <p:nvPr/>
          </p:nvSpPr>
          <p:spPr>
            <a:xfrm>
              <a:off x="1084275" y="390250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6" name="object 2316"/>
            <p:cNvSpPr/>
            <p:nvPr/>
          </p:nvSpPr>
          <p:spPr>
            <a:xfrm>
              <a:off x="1112850" y="390250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7" name="object 2317"/>
            <p:cNvSpPr/>
            <p:nvPr/>
          </p:nvSpPr>
          <p:spPr>
            <a:xfrm>
              <a:off x="1112850" y="390250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76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8" name="object 2318"/>
            <p:cNvSpPr/>
            <p:nvPr/>
          </p:nvSpPr>
          <p:spPr>
            <a:xfrm>
              <a:off x="1086637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9" name="object 2319"/>
            <p:cNvSpPr/>
            <p:nvPr/>
          </p:nvSpPr>
          <p:spPr>
            <a:xfrm>
              <a:off x="1086637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0" name="object 2320"/>
            <p:cNvSpPr/>
            <p:nvPr/>
          </p:nvSpPr>
          <p:spPr>
            <a:xfrm>
              <a:off x="1104912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1" name="object 2321"/>
            <p:cNvSpPr/>
            <p:nvPr/>
          </p:nvSpPr>
          <p:spPr>
            <a:xfrm>
              <a:off x="1104912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2" name="object 2322"/>
            <p:cNvSpPr/>
            <p:nvPr/>
          </p:nvSpPr>
          <p:spPr>
            <a:xfrm>
              <a:off x="1095781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3" name="object 2323"/>
            <p:cNvSpPr/>
            <p:nvPr/>
          </p:nvSpPr>
          <p:spPr>
            <a:xfrm>
              <a:off x="1095781" y="388475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4" name="object 2324"/>
            <p:cNvSpPr/>
            <p:nvPr/>
          </p:nvSpPr>
          <p:spPr>
            <a:xfrm>
              <a:off x="1095781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5" name="object 2325"/>
            <p:cNvSpPr/>
            <p:nvPr/>
          </p:nvSpPr>
          <p:spPr>
            <a:xfrm>
              <a:off x="1095781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6" name="object 2326"/>
            <p:cNvSpPr/>
            <p:nvPr/>
          </p:nvSpPr>
          <p:spPr>
            <a:xfrm>
              <a:off x="1086637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7" name="object 2327"/>
            <p:cNvSpPr/>
            <p:nvPr/>
          </p:nvSpPr>
          <p:spPr>
            <a:xfrm>
              <a:off x="1086637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8" name="object 2328"/>
            <p:cNvSpPr/>
            <p:nvPr/>
          </p:nvSpPr>
          <p:spPr>
            <a:xfrm>
              <a:off x="1104912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9" name="object 2329"/>
            <p:cNvSpPr/>
            <p:nvPr/>
          </p:nvSpPr>
          <p:spPr>
            <a:xfrm>
              <a:off x="1104912" y="3988257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0" name="object 2330"/>
            <p:cNvSpPr/>
            <p:nvPr/>
          </p:nvSpPr>
          <p:spPr>
            <a:xfrm>
              <a:off x="1103401" y="398825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46" y="0"/>
                  </a:ln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61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68"/>
                  </a:lnTo>
                  <a:lnTo>
                    <a:pt x="6692" y="368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1" name="object 2331"/>
            <p:cNvSpPr/>
            <p:nvPr/>
          </p:nvSpPr>
          <p:spPr>
            <a:xfrm>
              <a:off x="1103401" y="398825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46" y="0"/>
                  </a:move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70"/>
                  </a:lnTo>
                  <a:lnTo>
                    <a:pt x="3708" y="7861"/>
                  </a:lnTo>
                  <a:lnTo>
                    <a:pt x="5689" y="7099"/>
                  </a:lnTo>
                  <a:lnTo>
                    <a:pt x="7645" y="6350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68"/>
                  </a:lnTo>
                  <a:lnTo>
                    <a:pt x="6692" y="368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2" name="object 2332"/>
            <p:cNvSpPr/>
            <p:nvPr/>
          </p:nvSpPr>
          <p:spPr>
            <a:xfrm>
              <a:off x="1094244" y="398825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59" y="0"/>
                  </a:lnTo>
                  <a:lnTo>
                    <a:pt x="990" y="749"/>
                  </a:lnTo>
                  <a:lnTo>
                    <a:pt x="0" y="2959"/>
                  </a:lnTo>
                  <a:lnTo>
                    <a:pt x="1524" y="6870"/>
                  </a:lnTo>
                  <a:lnTo>
                    <a:pt x="3733" y="7861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493" y="1168"/>
                  </a:lnTo>
                  <a:lnTo>
                    <a:pt x="6692" y="368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3" name="object 2333"/>
            <p:cNvSpPr/>
            <p:nvPr/>
          </p:nvSpPr>
          <p:spPr>
            <a:xfrm>
              <a:off x="1094244" y="3988257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59" y="0"/>
                  </a:moveTo>
                  <a:lnTo>
                    <a:pt x="990" y="749"/>
                  </a:lnTo>
                  <a:lnTo>
                    <a:pt x="0" y="2959"/>
                  </a:lnTo>
                  <a:lnTo>
                    <a:pt x="762" y="4914"/>
                  </a:lnTo>
                  <a:lnTo>
                    <a:pt x="1524" y="6870"/>
                  </a:lnTo>
                  <a:lnTo>
                    <a:pt x="3733" y="7861"/>
                  </a:lnTo>
                  <a:lnTo>
                    <a:pt x="5689" y="7099"/>
                  </a:lnTo>
                  <a:lnTo>
                    <a:pt x="7658" y="6350"/>
                  </a:lnTo>
                  <a:lnTo>
                    <a:pt x="8636" y="4140"/>
                  </a:lnTo>
                  <a:lnTo>
                    <a:pt x="7886" y="2184"/>
                  </a:lnTo>
                  <a:lnTo>
                    <a:pt x="7493" y="1168"/>
                  </a:lnTo>
                  <a:lnTo>
                    <a:pt x="6692" y="368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4" name="object 2334"/>
            <p:cNvSpPr/>
            <p:nvPr/>
          </p:nvSpPr>
          <p:spPr>
            <a:xfrm>
              <a:off x="1094244" y="387686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990" y="1511"/>
                  </a:lnTo>
                  <a:lnTo>
                    <a:pt x="0" y="3721"/>
                  </a:lnTo>
                  <a:lnTo>
                    <a:pt x="1155" y="6692"/>
                  </a:lnTo>
                  <a:lnTo>
                    <a:pt x="1955" y="7480"/>
                  </a:lnTo>
                  <a:lnTo>
                    <a:pt x="2959" y="7886"/>
                  </a:lnTo>
                  <a:lnTo>
                    <a:pt x="5689" y="7886"/>
                  </a:lnTo>
                  <a:lnTo>
                    <a:pt x="7658" y="7111"/>
                  </a:lnTo>
                  <a:lnTo>
                    <a:pt x="8635" y="4902"/>
                  </a:lnTo>
                  <a:lnTo>
                    <a:pt x="7124" y="990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5" name="object 2335"/>
            <p:cNvSpPr/>
            <p:nvPr/>
          </p:nvSpPr>
          <p:spPr>
            <a:xfrm>
              <a:off x="1094244" y="387686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7886"/>
                  </a:moveTo>
                  <a:lnTo>
                    <a:pt x="7658" y="7111"/>
                  </a:lnTo>
                  <a:lnTo>
                    <a:pt x="8635" y="4902"/>
                  </a:lnTo>
                  <a:lnTo>
                    <a:pt x="7886" y="2946"/>
                  </a:lnTo>
                  <a:lnTo>
                    <a:pt x="7124" y="990"/>
                  </a:lnTo>
                  <a:lnTo>
                    <a:pt x="4914" y="0"/>
                  </a:lnTo>
                  <a:lnTo>
                    <a:pt x="2959" y="761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761" y="5676"/>
                  </a:lnTo>
                  <a:lnTo>
                    <a:pt x="1155" y="6692"/>
                  </a:lnTo>
                  <a:lnTo>
                    <a:pt x="1955" y="7480"/>
                  </a:lnTo>
                  <a:lnTo>
                    <a:pt x="2959" y="788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6" name="object 2336"/>
            <p:cNvSpPr/>
            <p:nvPr/>
          </p:nvSpPr>
          <p:spPr>
            <a:xfrm>
              <a:off x="1085113" y="387686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977" y="1511"/>
                  </a:lnTo>
                  <a:lnTo>
                    <a:pt x="0" y="3721"/>
                  </a:lnTo>
                  <a:lnTo>
                    <a:pt x="1143" y="6692"/>
                  </a:lnTo>
                  <a:lnTo>
                    <a:pt x="1930" y="7480"/>
                  </a:lnTo>
                  <a:lnTo>
                    <a:pt x="2933" y="7886"/>
                  </a:lnTo>
                  <a:lnTo>
                    <a:pt x="5676" y="7886"/>
                  </a:lnTo>
                  <a:lnTo>
                    <a:pt x="7632" y="7111"/>
                  </a:lnTo>
                  <a:lnTo>
                    <a:pt x="8610" y="4902"/>
                  </a:lnTo>
                  <a:lnTo>
                    <a:pt x="7112" y="990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7" name="object 2337"/>
            <p:cNvSpPr/>
            <p:nvPr/>
          </p:nvSpPr>
          <p:spPr>
            <a:xfrm>
              <a:off x="1085113" y="3876865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76" y="7886"/>
                  </a:moveTo>
                  <a:lnTo>
                    <a:pt x="7632" y="7111"/>
                  </a:lnTo>
                  <a:lnTo>
                    <a:pt x="8610" y="4902"/>
                  </a:lnTo>
                  <a:lnTo>
                    <a:pt x="7861" y="2946"/>
                  </a:lnTo>
                  <a:lnTo>
                    <a:pt x="7112" y="990"/>
                  </a:lnTo>
                  <a:lnTo>
                    <a:pt x="4914" y="0"/>
                  </a:lnTo>
                  <a:lnTo>
                    <a:pt x="2933" y="761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76"/>
                  </a:lnTo>
                  <a:lnTo>
                    <a:pt x="1143" y="6692"/>
                  </a:lnTo>
                  <a:lnTo>
                    <a:pt x="1930" y="7480"/>
                  </a:lnTo>
                  <a:lnTo>
                    <a:pt x="2933" y="788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8" name="object 2338"/>
            <p:cNvSpPr/>
            <p:nvPr/>
          </p:nvSpPr>
          <p:spPr>
            <a:xfrm>
              <a:off x="1112608" y="40006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41" y="0"/>
                  </a:moveTo>
                  <a:lnTo>
                    <a:pt x="0" y="241"/>
                  </a:lnTo>
                  <a:lnTo>
                    <a:pt x="139" y="24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9" name="object 2339"/>
            <p:cNvSpPr/>
            <p:nvPr/>
          </p:nvSpPr>
          <p:spPr>
            <a:xfrm>
              <a:off x="1112608" y="40006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241"/>
                  </a:moveTo>
                  <a:lnTo>
                    <a:pt x="139" y="241"/>
                  </a:lnTo>
                  <a:lnTo>
                    <a:pt x="2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0" name="object 2340"/>
            <p:cNvSpPr/>
            <p:nvPr/>
          </p:nvSpPr>
          <p:spPr>
            <a:xfrm>
              <a:off x="1084275" y="40006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39"/>
                  </a:lnTo>
                  <a:lnTo>
                    <a:pt x="254" y="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1" name="object 2341"/>
            <p:cNvSpPr/>
            <p:nvPr/>
          </p:nvSpPr>
          <p:spPr>
            <a:xfrm>
              <a:off x="1084275" y="40006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39"/>
                  </a:lnTo>
                  <a:lnTo>
                    <a:pt x="254" y="2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2" name="object 2342"/>
            <p:cNvSpPr/>
            <p:nvPr/>
          </p:nvSpPr>
          <p:spPr>
            <a:xfrm>
              <a:off x="1084275" y="390759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3" name="object 2343"/>
            <p:cNvSpPr/>
            <p:nvPr/>
          </p:nvSpPr>
          <p:spPr>
            <a:xfrm>
              <a:off x="1084275" y="390759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4" name="object 2344"/>
            <p:cNvSpPr/>
            <p:nvPr/>
          </p:nvSpPr>
          <p:spPr>
            <a:xfrm>
              <a:off x="1112850" y="390759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6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5" name="object 2345"/>
            <p:cNvSpPr/>
            <p:nvPr/>
          </p:nvSpPr>
          <p:spPr>
            <a:xfrm>
              <a:off x="1112850" y="390759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6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6" name="object 2346"/>
            <p:cNvSpPr/>
            <p:nvPr/>
          </p:nvSpPr>
          <p:spPr>
            <a:xfrm>
              <a:off x="1091361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7" name="object 2347"/>
            <p:cNvSpPr/>
            <p:nvPr/>
          </p:nvSpPr>
          <p:spPr>
            <a:xfrm>
              <a:off x="1091361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8" name="object 2348"/>
            <p:cNvSpPr/>
            <p:nvPr/>
          </p:nvSpPr>
          <p:spPr>
            <a:xfrm>
              <a:off x="1085126" y="398955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76"/>
                  </a:lnTo>
                  <a:lnTo>
                    <a:pt x="355" y="4064"/>
                  </a:lnTo>
                  <a:lnTo>
                    <a:pt x="3340" y="6273"/>
                  </a:lnTo>
                  <a:lnTo>
                    <a:pt x="5079" y="6299"/>
                  </a:lnTo>
                  <a:lnTo>
                    <a:pt x="6413" y="5397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9" name="object 2349"/>
            <p:cNvSpPr/>
            <p:nvPr/>
          </p:nvSpPr>
          <p:spPr>
            <a:xfrm>
              <a:off x="1085126" y="398955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76"/>
                  </a:lnTo>
                  <a:lnTo>
                    <a:pt x="355" y="4064"/>
                  </a:lnTo>
                  <a:lnTo>
                    <a:pt x="2044" y="5308"/>
                  </a:lnTo>
                  <a:lnTo>
                    <a:pt x="3340" y="6273"/>
                  </a:lnTo>
                  <a:lnTo>
                    <a:pt x="5079" y="6299"/>
                  </a:lnTo>
                  <a:lnTo>
                    <a:pt x="6413" y="539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0" name="object 2350"/>
            <p:cNvSpPr/>
            <p:nvPr/>
          </p:nvSpPr>
          <p:spPr>
            <a:xfrm>
              <a:off x="1086358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1" name="object 2351"/>
            <p:cNvSpPr/>
            <p:nvPr/>
          </p:nvSpPr>
          <p:spPr>
            <a:xfrm>
              <a:off x="1086358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2" name="object 2352"/>
            <p:cNvSpPr/>
            <p:nvPr/>
          </p:nvSpPr>
          <p:spPr>
            <a:xfrm>
              <a:off x="1104849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3" name="object 2353"/>
            <p:cNvSpPr/>
            <p:nvPr/>
          </p:nvSpPr>
          <p:spPr>
            <a:xfrm>
              <a:off x="1104849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4" name="object 2354"/>
            <p:cNvSpPr/>
            <p:nvPr/>
          </p:nvSpPr>
          <p:spPr>
            <a:xfrm>
              <a:off x="1100505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5" name="object 2355"/>
            <p:cNvSpPr/>
            <p:nvPr/>
          </p:nvSpPr>
          <p:spPr>
            <a:xfrm>
              <a:off x="1100505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6" name="object 2356"/>
            <p:cNvSpPr/>
            <p:nvPr/>
          </p:nvSpPr>
          <p:spPr>
            <a:xfrm>
              <a:off x="1095514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7" name="object 2357"/>
            <p:cNvSpPr/>
            <p:nvPr/>
          </p:nvSpPr>
          <p:spPr>
            <a:xfrm>
              <a:off x="1095514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8" name="object 2358"/>
            <p:cNvSpPr/>
            <p:nvPr/>
          </p:nvSpPr>
          <p:spPr>
            <a:xfrm>
              <a:off x="1095692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9" name="object 2359"/>
            <p:cNvSpPr/>
            <p:nvPr/>
          </p:nvSpPr>
          <p:spPr>
            <a:xfrm>
              <a:off x="1095692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0" name="object 2360"/>
            <p:cNvSpPr/>
            <p:nvPr/>
          </p:nvSpPr>
          <p:spPr>
            <a:xfrm>
              <a:off x="1086548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1" name="object 2361"/>
            <p:cNvSpPr/>
            <p:nvPr/>
          </p:nvSpPr>
          <p:spPr>
            <a:xfrm>
              <a:off x="1086548" y="39897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2" name="object 2362"/>
            <p:cNvSpPr/>
            <p:nvPr/>
          </p:nvSpPr>
          <p:spPr>
            <a:xfrm>
              <a:off x="1109649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3" name="object 2363"/>
            <p:cNvSpPr/>
            <p:nvPr/>
          </p:nvSpPr>
          <p:spPr>
            <a:xfrm>
              <a:off x="1109649" y="399475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4" name="object 2364"/>
            <p:cNvSpPr/>
            <p:nvPr/>
          </p:nvSpPr>
          <p:spPr>
            <a:xfrm>
              <a:off x="1104658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5" name="object 2365"/>
            <p:cNvSpPr/>
            <p:nvPr/>
          </p:nvSpPr>
          <p:spPr>
            <a:xfrm>
              <a:off x="1104658" y="398955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6" name="object 2366"/>
            <p:cNvSpPr/>
            <p:nvPr/>
          </p:nvSpPr>
          <p:spPr>
            <a:xfrm>
              <a:off x="1104849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7" name="object 2367"/>
            <p:cNvSpPr/>
            <p:nvPr/>
          </p:nvSpPr>
          <p:spPr>
            <a:xfrm>
              <a:off x="1104849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8" name="object 2368"/>
            <p:cNvSpPr/>
            <p:nvPr/>
          </p:nvSpPr>
          <p:spPr>
            <a:xfrm>
              <a:off x="1091361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9" name="object 2369"/>
            <p:cNvSpPr/>
            <p:nvPr/>
          </p:nvSpPr>
          <p:spPr>
            <a:xfrm>
              <a:off x="1091361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0" name="object 2370"/>
            <p:cNvSpPr/>
            <p:nvPr/>
          </p:nvSpPr>
          <p:spPr>
            <a:xfrm>
              <a:off x="1090752" y="388432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0" y="431"/>
                  </a:lnTo>
                  <a:lnTo>
                    <a:pt x="165" y="35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1" name="object 2371"/>
            <p:cNvSpPr/>
            <p:nvPr/>
          </p:nvSpPr>
          <p:spPr>
            <a:xfrm>
              <a:off x="1090752" y="388432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165" y="355"/>
                  </a:lnTo>
                  <a:lnTo>
                    <a:pt x="0" y="43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2" name="object 2372"/>
            <p:cNvSpPr/>
            <p:nvPr/>
          </p:nvSpPr>
          <p:spPr>
            <a:xfrm>
              <a:off x="1086358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3" name="object 2373"/>
            <p:cNvSpPr/>
            <p:nvPr/>
          </p:nvSpPr>
          <p:spPr>
            <a:xfrm>
              <a:off x="1086358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4" name="object 2374"/>
            <p:cNvSpPr/>
            <p:nvPr/>
          </p:nvSpPr>
          <p:spPr>
            <a:xfrm>
              <a:off x="1100505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5" name="object 2375"/>
            <p:cNvSpPr/>
            <p:nvPr/>
          </p:nvSpPr>
          <p:spPr>
            <a:xfrm>
              <a:off x="1100505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6" name="object 2376"/>
            <p:cNvSpPr/>
            <p:nvPr/>
          </p:nvSpPr>
          <p:spPr>
            <a:xfrm>
              <a:off x="1095514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7" name="object 2377"/>
            <p:cNvSpPr/>
            <p:nvPr/>
          </p:nvSpPr>
          <p:spPr>
            <a:xfrm>
              <a:off x="1095514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8" name="object 2378"/>
            <p:cNvSpPr/>
            <p:nvPr/>
          </p:nvSpPr>
          <p:spPr>
            <a:xfrm>
              <a:off x="1086548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9" name="object 2379"/>
            <p:cNvSpPr/>
            <p:nvPr/>
          </p:nvSpPr>
          <p:spPr>
            <a:xfrm>
              <a:off x="1086548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0" name="object 2380"/>
            <p:cNvSpPr/>
            <p:nvPr/>
          </p:nvSpPr>
          <p:spPr>
            <a:xfrm>
              <a:off x="1095692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1" name="object 2381"/>
            <p:cNvSpPr/>
            <p:nvPr/>
          </p:nvSpPr>
          <p:spPr>
            <a:xfrm>
              <a:off x="1095692" y="38791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2" name="object 2382"/>
            <p:cNvSpPr/>
            <p:nvPr/>
          </p:nvSpPr>
          <p:spPr>
            <a:xfrm>
              <a:off x="1109052" y="388432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0" y="431"/>
                  </a:lnTo>
                  <a:lnTo>
                    <a:pt x="152" y="355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3" name="object 2383"/>
            <p:cNvSpPr/>
            <p:nvPr/>
          </p:nvSpPr>
          <p:spPr>
            <a:xfrm>
              <a:off x="1109052" y="388432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152" y="355"/>
                  </a:lnTo>
                  <a:lnTo>
                    <a:pt x="0" y="43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4" name="object 2384"/>
            <p:cNvSpPr/>
            <p:nvPr/>
          </p:nvSpPr>
          <p:spPr>
            <a:xfrm>
              <a:off x="1103414" y="387892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2324" y="5524"/>
                  </a:lnTo>
                  <a:lnTo>
                    <a:pt x="2628" y="5676"/>
                  </a:lnTo>
                  <a:lnTo>
                    <a:pt x="2971" y="5829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5" name="object 2385"/>
            <p:cNvSpPr/>
            <p:nvPr/>
          </p:nvSpPr>
          <p:spPr>
            <a:xfrm>
              <a:off x="1103414" y="387892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689"/>
                  </a:lnTo>
                  <a:lnTo>
                    <a:pt x="355" y="4064"/>
                  </a:lnTo>
                  <a:lnTo>
                    <a:pt x="2031" y="5308"/>
                  </a:lnTo>
                  <a:lnTo>
                    <a:pt x="2324" y="5524"/>
                  </a:lnTo>
                  <a:lnTo>
                    <a:pt x="2628" y="5676"/>
                  </a:lnTo>
                  <a:lnTo>
                    <a:pt x="2971" y="58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6" name="object 2386"/>
            <p:cNvSpPr/>
            <p:nvPr/>
          </p:nvSpPr>
          <p:spPr>
            <a:xfrm>
              <a:off x="1109649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7" name="object 2387"/>
            <p:cNvSpPr/>
            <p:nvPr/>
          </p:nvSpPr>
          <p:spPr>
            <a:xfrm>
              <a:off x="1109649" y="388415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8" name="object 2388"/>
            <p:cNvSpPr/>
            <p:nvPr/>
          </p:nvSpPr>
          <p:spPr>
            <a:xfrm>
              <a:off x="1104658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9" name="object 2389"/>
            <p:cNvSpPr/>
            <p:nvPr/>
          </p:nvSpPr>
          <p:spPr>
            <a:xfrm>
              <a:off x="1104658" y="387892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0" name="object 2390"/>
            <p:cNvSpPr/>
            <p:nvPr/>
          </p:nvSpPr>
          <p:spPr>
            <a:xfrm>
              <a:off x="1105573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6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1" name="object 2391"/>
            <p:cNvSpPr/>
            <p:nvPr/>
          </p:nvSpPr>
          <p:spPr>
            <a:xfrm>
              <a:off x="1105573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2" name="object 2392"/>
            <p:cNvSpPr/>
            <p:nvPr/>
          </p:nvSpPr>
          <p:spPr>
            <a:xfrm>
              <a:off x="1105573" y="387713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346" y="0"/>
                  </a:moveTo>
                  <a:lnTo>
                    <a:pt x="0" y="888"/>
                  </a:lnTo>
                  <a:lnTo>
                    <a:pt x="5168" y="6324"/>
                  </a:lnTo>
                  <a:lnTo>
                    <a:pt x="6438" y="4660"/>
                  </a:lnTo>
                  <a:lnTo>
                    <a:pt x="6095" y="2285"/>
                  </a:lnTo>
                  <a:lnTo>
                    <a:pt x="3111" y="25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3" name="object 2393"/>
            <p:cNvSpPr/>
            <p:nvPr/>
          </p:nvSpPr>
          <p:spPr>
            <a:xfrm>
              <a:off x="1105573" y="3877132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5168" y="6324"/>
                  </a:moveTo>
                  <a:lnTo>
                    <a:pt x="6438" y="4660"/>
                  </a:lnTo>
                  <a:lnTo>
                    <a:pt x="6095" y="2285"/>
                  </a:lnTo>
                  <a:lnTo>
                    <a:pt x="4419" y="1015"/>
                  </a:lnTo>
                  <a:lnTo>
                    <a:pt x="3111" y="25"/>
                  </a:lnTo>
                  <a:lnTo>
                    <a:pt x="1346" y="0"/>
                  </a:lnTo>
                  <a:lnTo>
                    <a:pt x="0" y="88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4" name="object 2394"/>
            <p:cNvSpPr/>
            <p:nvPr/>
          </p:nvSpPr>
          <p:spPr>
            <a:xfrm>
              <a:off x="1110576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5" name="object 2395"/>
            <p:cNvSpPr/>
            <p:nvPr/>
          </p:nvSpPr>
          <p:spPr>
            <a:xfrm>
              <a:off x="1110576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6" name="object 2396"/>
            <p:cNvSpPr/>
            <p:nvPr/>
          </p:nvSpPr>
          <p:spPr>
            <a:xfrm>
              <a:off x="1087462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7" name="object 2397"/>
            <p:cNvSpPr/>
            <p:nvPr/>
          </p:nvSpPr>
          <p:spPr>
            <a:xfrm>
              <a:off x="1087462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8" name="object 2398"/>
            <p:cNvSpPr/>
            <p:nvPr/>
          </p:nvSpPr>
          <p:spPr>
            <a:xfrm>
              <a:off x="1087285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6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9" name="object 2399"/>
            <p:cNvSpPr/>
            <p:nvPr/>
          </p:nvSpPr>
          <p:spPr>
            <a:xfrm>
              <a:off x="1087285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0" name="object 2400"/>
            <p:cNvSpPr/>
            <p:nvPr/>
          </p:nvSpPr>
          <p:spPr>
            <a:xfrm>
              <a:off x="1092276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1" name="object 2401"/>
            <p:cNvSpPr/>
            <p:nvPr/>
          </p:nvSpPr>
          <p:spPr>
            <a:xfrm>
              <a:off x="1092276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2" name="object 2402"/>
            <p:cNvSpPr/>
            <p:nvPr/>
          </p:nvSpPr>
          <p:spPr>
            <a:xfrm>
              <a:off x="1096429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14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3" name="object 2403"/>
            <p:cNvSpPr/>
            <p:nvPr/>
          </p:nvSpPr>
          <p:spPr>
            <a:xfrm>
              <a:off x="1096429" y="387802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4" name="object 2404"/>
            <p:cNvSpPr/>
            <p:nvPr/>
          </p:nvSpPr>
          <p:spPr>
            <a:xfrm>
              <a:off x="1101432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5" name="object 2405"/>
            <p:cNvSpPr/>
            <p:nvPr/>
          </p:nvSpPr>
          <p:spPr>
            <a:xfrm>
              <a:off x="1101432" y="38832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6" name="object 2406"/>
            <p:cNvSpPr/>
            <p:nvPr/>
          </p:nvSpPr>
          <p:spPr>
            <a:xfrm>
              <a:off x="1105750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7" name="object 2407"/>
            <p:cNvSpPr/>
            <p:nvPr/>
          </p:nvSpPr>
          <p:spPr>
            <a:xfrm>
              <a:off x="1105750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8" name="object 2408"/>
            <p:cNvSpPr/>
            <p:nvPr/>
          </p:nvSpPr>
          <p:spPr>
            <a:xfrm>
              <a:off x="1096606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5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9" name="object 2409"/>
            <p:cNvSpPr/>
            <p:nvPr/>
          </p:nvSpPr>
          <p:spPr>
            <a:xfrm>
              <a:off x="1096606" y="3878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54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0" name="object 2410"/>
            <p:cNvSpPr/>
            <p:nvPr/>
          </p:nvSpPr>
          <p:spPr>
            <a:xfrm>
              <a:off x="1105750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1" name="object 2411"/>
            <p:cNvSpPr/>
            <p:nvPr/>
          </p:nvSpPr>
          <p:spPr>
            <a:xfrm>
              <a:off x="1105750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2" name="object 2412"/>
            <p:cNvSpPr/>
            <p:nvPr/>
          </p:nvSpPr>
          <p:spPr>
            <a:xfrm>
              <a:off x="1096606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3" name="object 2413"/>
            <p:cNvSpPr/>
            <p:nvPr/>
          </p:nvSpPr>
          <p:spPr>
            <a:xfrm>
              <a:off x="1096606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4" name="object 2414"/>
            <p:cNvSpPr/>
            <p:nvPr/>
          </p:nvSpPr>
          <p:spPr>
            <a:xfrm>
              <a:off x="1105573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5" name="object 2415"/>
            <p:cNvSpPr/>
            <p:nvPr/>
          </p:nvSpPr>
          <p:spPr>
            <a:xfrm>
              <a:off x="1105573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6" name="object 2416"/>
            <p:cNvSpPr/>
            <p:nvPr/>
          </p:nvSpPr>
          <p:spPr>
            <a:xfrm>
              <a:off x="1110576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7" name="object 2417"/>
            <p:cNvSpPr/>
            <p:nvPr/>
          </p:nvSpPr>
          <p:spPr>
            <a:xfrm>
              <a:off x="1110576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8" name="object 2418"/>
            <p:cNvSpPr/>
            <p:nvPr/>
          </p:nvSpPr>
          <p:spPr>
            <a:xfrm>
              <a:off x="1096429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9" name="object 2419"/>
            <p:cNvSpPr/>
            <p:nvPr/>
          </p:nvSpPr>
          <p:spPr>
            <a:xfrm>
              <a:off x="1096429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0" name="object 2420"/>
            <p:cNvSpPr/>
            <p:nvPr/>
          </p:nvSpPr>
          <p:spPr>
            <a:xfrm>
              <a:off x="1101432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1" name="object 2421"/>
            <p:cNvSpPr/>
            <p:nvPr/>
          </p:nvSpPr>
          <p:spPr>
            <a:xfrm>
              <a:off x="1101432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2" name="object 2422"/>
            <p:cNvSpPr/>
            <p:nvPr/>
          </p:nvSpPr>
          <p:spPr>
            <a:xfrm>
              <a:off x="1087462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3" name="object 2423"/>
            <p:cNvSpPr/>
            <p:nvPr/>
          </p:nvSpPr>
          <p:spPr>
            <a:xfrm>
              <a:off x="1087462" y="398885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29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4" name="object 2424"/>
            <p:cNvSpPr/>
            <p:nvPr/>
          </p:nvSpPr>
          <p:spPr>
            <a:xfrm>
              <a:off x="1087285" y="398825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00" y="0"/>
                  </a:moveTo>
                  <a:lnTo>
                    <a:pt x="635" y="76"/>
                  </a:lnTo>
                  <a:lnTo>
                    <a:pt x="0" y="419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5" name="object 2425"/>
            <p:cNvSpPr/>
            <p:nvPr/>
          </p:nvSpPr>
          <p:spPr>
            <a:xfrm>
              <a:off x="1087285" y="398825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419"/>
                  </a:moveTo>
                  <a:lnTo>
                    <a:pt x="635" y="76"/>
                  </a:lnTo>
                  <a:lnTo>
                    <a:pt x="8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6" name="object 2426"/>
            <p:cNvSpPr/>
            <p:nvPr/>
          </p:nvSpPr>
          <p:spPr>
            <a:xfrm>
              <a:off x="1090752" y="398825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701" y="5829"/>
                  </a:lnTo>
                  <a:lnTo>
                    <a:pt x="2971" y="4140"/>
                  </a:lnTo>
                  <a:lnTo>
                    <a:pt x="2628" y="1765"/>
                  </a:lnTo>
                  <a:lnTo>
                    <a:pt x="952" y="495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7" name="object 2427"/>
            <p:cNvSpPr/>
            <p:nvPr/>
          </p:nvSpPr>
          <p:spPr>
            <a:xfrm>
              <a:off x="1090752" y="398825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701" y="5829"/>
                  </a:moveTo>
                  <a:lnTo>
                    <a:pt x="2971" y="4140"/>
                  </a:lnTo>
                  <a:lnTo>
                    <a:pt x="2628" y="1765"/>
                  </a:lnTo>
                  <a:lnTo>
                    <a:pt x="952" y="495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8" name="object 2428"/>
            <p:cNvSpPr/>
            <p:nvPr/>
          </p:nvSpPr>
          <p:spPr>
            <a:xfrm>
              <a:off x="1087285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9" name="object 2429"/>
            <p:cNvSpPr/>
            <p:nvPr/>
          </p:nvSpPr>
          <p:spPr>
            <a:xfrm>
              <a:off x="1087285" y="39886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0" name="object 2430"/>
            <p:cNvSpPr/>
            <p:nvPr/>
          </p:nvSpPr>
          <p:spPr>
            <a:xfrm>
              <a:off x="1092276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1" name="object 2431"/>
            <p:cNvSpPr/>
            <p:nvPr/>
          </p:nvSpPr>
          <p:spPr>
            <a:xfrm>
              <a:off x="1092276" y="39938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203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2" name="object 2432"/>
            <p:cNvSpPr/>
            <p:nvPr/>
          </p:nvSpPr>
          <p:spPr>
            <a:xfrm>
              <a:off x="1109827" y="388345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42" y="647"/>
                  </a:lnTo>
                  <a:lnTo>
                    <a:pt x="673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3" name="object 2433"/>
            <p:cNvSpPr/>
            <p:nvPr/>
          </p:nvSpPr>
          <p:spPr>
            <a:xfrm>
              <a:off x="1109827" y="388345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42" y="647"/>
                  </a:lnTo>
                  <a:lnTo>
                    <a:pt x="673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4" name="object 2434"/>
            <p:cNvSpPr/>
            <p:nvPr/>
          </p:nvSpPr>
          <p:spPr>
            <a:xfrm>
              <a:off x="1104658" y="387802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54"/>
                  </a:lnTo>
                  <a:lnTo>
                    <a:pt x="254" y="546"/>
                  </a:lnTo>
                  <a:lnTo>
                    <a:pt x="0" y="901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5" name="object 2435"/>
            <p:cNvSpPr/>
            <p:nvPr/>
          </p:nvSpPr>
          <p:spPr>
            <a:xfrm>
              <a:off x="1104658" y="387802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54"/>
                  </a:lnTo>
                  <a:lnTo>
                    <a:pt x="254" y="546"/>
                  </a:lnTo>
                  <a:lnTo>
                    <a:pt x="0" y="90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6" name="object 2436"/>
            <p:cNvSpPr/>
            <p:nvPr/>
          </p:nvSpPr>
          <p:spPr>
            <a:xfrm>
              <a:off x="1091539" y="388345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55" y="647"/>
                  </a:lnTo>
                  <a:lnTo>
                    <a:pt x="660" y="34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7" name="object 2437"/>
            <p:cNvSpPr/>
            <p:nvPr/>
          </p:nvSpPr>
          <p:spPr>
            <a:xfrm>
              <a:off x="1091539" y="388345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55" y="647"/>
                  </a:lnTo>
                  <a:lnTo>
                    <a:pt x="660" y="342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8" name="object 2438"/>
            <p:cNvSpPr/>
            <p:nvPr/>
          </p:nvSpPr>
          <p:spPr>
            <a:xfrm>
              <a:off x="1091539" y="399408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63"/>
                  </a:lnTo>
                  <a:lnTo>
                    <a:pt x="355" y="622"/>
                  </a:lnTo>
                  <a:lnTo>
                    <a:pt x="660" y="317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9" name="object 2439"/>
            <p:cNvSpPr/>
            <p:nvPr/>
          </p:nvSpPr>
          <p:spPr>
            <a:xfrm>
              <a:off x="1091539" y="399408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63"/>
                  </a:moveTo>
                  <a:lnTo>
                    <a:pt x="355" y="622"/>
                  </a:lnTo>
                  <a:lnTo>
                    <a:pt x="660" y="317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0" name="object 2440"/>
            <p:cNvSpPr/>
            <p:nvPr/>
          </p:nvSpPr>
          <p:spPr>
            <a:xfrm>
              <a:off x="1086358" y="398867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28"/>
                  </a:lnTo>
                  <a:lnTo>
                    <a:pt x="266" y="520"/>
                  </a:lnTo>
                  <a:lnTo>
                    <a:pt x="0" y="876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1" name="object 2441"/>
            <p:cNvSpPr/>
            <p:nvPr/>
          </p:nvSpPr>
          <p:spPr>
            <a:xfrm>
              <a:off x="1086358" y="398867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28"/>
                  </a:lnTo>
                  <a:lnTo>
                    <a:pt x="266" y="520"/>
                  </a:lnTo>
                  <a:lnTo>
                    <a:pt x="0" y="8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2" name="object 2442"/>
            <p:cNvSpPr/>
            <p:nvPr/>
          </p:nvSpPr>
          <p:spPr>
            <a:xfrm>
              <a:off x="1084275" y="398825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3" name="object 2443"/>
            <p:cNvSpPr/>
            <p:nvPr/>
          </p:nvSpPr>
          <p:spPr>
            <a:xfrm>
              <a:off x="1084275" y="3988257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4" name="object 2444"/>
            <p:cNvSpPr/>
            <p:nvPr/>
          </p:nvSpPr>
          <p:spPr>
            <a:xfrm>
              <a:off x="1101801" y="397040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5" name="object 2445"/>
            <p:cNvSpPr/>
            <p:nvPr/>
          </p:nvSpPr>
          <p:spPr>
            <a:xfrm>
              <a:off x="1101801" y="397040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6" name="object 2446"/>
            <p:cNvSpPr/>
            <p:nvPr/>
          </p:nvSpPr>
          <p:spPr>
            <a:xfrm>
              <a:off x="1095336" y="397040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12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7" name="object 2447"/>
            <p:cNvSpPr/>
            <p:nvPr/>
          </p:nvSpPr>
          <p:spPr>
            <a:xfrm>
              <a:off x="1095336" y="3970401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62"/>
                  </a:moveTo>
                  <a:lnTo>
                    <a:pt x="5568" y="156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8" name="object 2448"/>
            <p:cNvSpPr/>
            <p:nvPr/>
          </p:nvSpPr>
          <p:spPr>
            <a:xfrm>
              <a:off x="1103884" y="389008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5918" y="0"/>
                  </a:moveTo>
                  <a:lnTo>
                    <a:pt x="1714" y="0"/>
                  </a:lnTo>
                  <a:lnTo>
                    <a:pt x="0" y="1676"/>
                  </a:lnTo>
                  <a:lnTo>
                    <a:pt x="0" y="5892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32" y="5892"/>
                  </a:lnTo>
                  <a:lnTo>
                    <a:pt x="7632" y="3784"/>
                  </a:lnTo>
                  <a:lnTo>
                    <a:pt x="7632" y="1676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9" name="object 2449"/>
            <p:cNvSpPr/>
            <p:nvPr/>
          </p:nvSpPr>
          <p:spPr>
            <a:xfrm>
              <a:off x="1103884" y="389008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7632" y="3784"/>
                  </a:moveTo>
                  <a:lnTo>
                    <a:pt x="7632" y="1676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676"/>
                  </a:lnTo>
                  <a:lnTo>
                    <a:pt x="0" y="3784"/>
                  </a:lnTo>
                  <a:lnTo>
                    <a:pt x="0" y="5892"/>
                  </a:lnTo>
                  <a:lnTo>
                    <a:pt x="1714" y="7607"/>
                  </a:lnTo>
                  <a:lnTo>
                    <a:pt x="3809" y="7607"/>
                  </a:lnTo>
                  <a:lnTo>
                    <a:pt x="5918" y="7607"/>
                  </a:lnTo>
                  <a:lnTo>
                    <a:pt x="7632" y="5892"/>
                  </a:lnTo>
                  <a:lnTo>
                    <a:pt x="7632" y="3784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0" name="object 2450"/>
            <p:cNvSpPr/>
            <p:nvPr/>
          </p:nvSpPr>
          <p:spPr>
            <a:xfrm>
              <a:off x="1084275" y="4157675"/>
              <a:ext cx="28575" cy="128905"/>
            </a:xfrm>
            <a:custGeom>
              <a:avLst/>
              <a:gdLst/>
              <a:ahLst/>
              <a:cxnLst/>
              <a:rect l="l" t="t" r="r" b="b"/>
              <a:pathLst>
                <a:path w="28575" h="128904">
                  <a:moveTo>
                    <a:pt x="20637" y="0"/>
                  </a:moveTo>
                  <a:lnTo>
                    <a:pt x="17081" y="0"/>
                  </a:lnTo>
                  <a:lnTo>
                    <a:pt x="17081" y="673"/>
                  </a:lnTo>
                  <a:lnTo>
                    <a:pt x="11506" y="673"/>
                  </a:lnTo>
                  <a:lnTo>
                    <a:pt x="11506" y="0"/>
                  </a:lnTo>
                  <a:lnTo>
                    <a:pt x="7937" y="0"/>
                  </a:lnTo>
                  <a:lnTo>
                    <a:pt x="7937" y="673"/>
                  </a:lnTo>
                  <a:lnTo>
                    <a:pt x="2349" y="673"/>
                  </a:lnTo>
                  <a:lnTo>
                    <a:pt x="2349" y="0"/>
                  </a:lnTo>
                  <a:lnTo>
                    <a:pt x="254" y="0"/>
                  </a:lnTo>
                  <a:lnTo>
                    <a:pt x="0" y="241"/>
                  </a:lnTo>
                  <a:lnTo>
                    <a:pt x="0" y="128663"/>
                  </a:lnTo>
                  <a:lnTo>
                    <a:pt x="254" y="128905"/>
                  </a:lnTo>
                  <a:lnTo>
                    <a:pt x="2349" y="128905"/>
                  </a:lnTo>
                  <a:lnTo>
                    <a:pt x="2349" y="128244"/>
                  </a:lnTo>
                  <a:lnTo>
                    <a:pt x="7937" y="128244"/>
                  </a:lnTo>
                  <a:lnTo>
                    <a:pt x="7937" y="128905"/>
                  </a:lnTo>
                  <a:lnTo>
                    <a:pt x="11506" y="128905"/>
                  </a:lnTo>
                  <a:lnTo>
                    <a:pt x="11506" y="128244"/>
                  </a:lnTo>
                  <a:lnTo>
                    <a:pt x="17081" y="128244"/>
                  </a:lnTo>
                  <a:lnTo>
                    <a:pt x="17081" y="128905"/>
                  </a:lnTo>
                  <a:lnTo>
                    <a:pt x="20637" y="128905"/>
                  </a:lnTo>
                  <a:lnTo>
                    <a:pt x="20637" y="128663"/>
                  </a:lnTo>
                  <a:lnTo>
                    <a:pt x="20637" y="128244"/>
                  </a:lnTo>
                  <a:lnTo>
                    <a:pt x="28575" y="128244"/>
                  </a:lnTo>
                  <a:lnTo>
                    <a:pt x="28575" y="673"/>
                  </a:lnTo>
                  <a:lnTo>
                    <a:pt x="20637" y="673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1" name="object 2451"/>
            <p:cNvSpPr/>
            <p:nvPr/>
          </p:nvSpPr>
          <p:spPr>
            <a:xfrm>
              <a:off x="1084275" y="4157675"/>
              <a:ext cx="28575" cy="128905"/>
            </a:xfrm>
            <a:custGeom>
              <a:avLst/>
              <a:gdLst/>
              <a:ahLst/>
              <a:cxnLst/>
              <a:rect l="l" t="t" r="r" b="b"/>
              <a:pathLst>
                <a:path w="28575" h="128904">
                  <a:moveTo>
                    <a:pt x="20637" y="128663"/>
                  </a:moveTo>
                  <a:lnTo>
                    <a:pt x="20637" y="128905"/>
                  </a:lnTo>
                  <a:lnTo>
                    <a:pt x="17081" y="128905"/>
                  </a:lnTo>
                  <a:lnTo>
                    <a:pt x="17081" y="128663"/>
                  </a:lnTo>
                  <a:lnTo>
                    <a:pt x="17081" y="128244"/>
                  </a:lnTo>
                  <a:lnTo>
                    <a:pt x="11506" y="128244"/>
                  </a:lnTo>
                  <a:lnTo>
                    <a:pt x="11506" y="128663"/>
                  </a:lnTo>
                  <a:lnTo>
                    <a:pt x="11506" y="128905"/>
                  </a:lnTo>
                  <a:lnTo>
                    <a:pt x="7937" y="128905"/>
                  </a:lnTo>
                  <a:lnTo>
                    <a:pt x="7937" y="128663"/>
                  </a:lnTo>
                  <a:lnTo>
                    <a:pt x="7937" y="128244"/>
                  </a:lnTo>
                  <a:lnTo>
                    <a:pt x="2349" y="128244"/>
                  </a:lnTo>
                  <a:lnTo>
                    <a:pt x="2349" y="128663"/>
                  </a:lnTo>
                  <a:lnTo>
                    <a:pt x="2349" y="128905"/>
                  </a:lnTo>
                  <a:lnTo>
                    <a:pt x="254" y="128905"/>
                  </a:lnTo>
                  <a:lnTo>
                    <a:pt x="0" y="128663"/>
                  </a:lnTo>
                  <a:lnTo>
                    <a:pt x="0" y="115963"/>
                  </a:lnTo>
                  <a:lnTo>
                    <a:pt x="0" y="98425"/>
                  </a:lnTo>
                  <a:lnTo>
                    <a:pt x="0" y="241"/>
                  </a:lnTo>
                  <a:lnTo>
                    <a:pt x="254" y="0"/>
                  </a:lnTo>
                  <a:lnTo>
                    <a:pt x="2349" y="0"/>
                  </a:lnTo>
                  <a:lnTo>
                    <a:pt x="2349" y="241"/>
                  </a:lnTo>
                  <a:lnTo>
                    <a:pt x="2349" y="673"/>
                  </a:lnTo>
                  <a:lnTo>
                    <a:pt x="7937" y="673"/>
                  </a:lnTo>
                  <a:lnTo>
                    <a:pt x="7937" y="241"/>
                  </a:lnTo>
                  <a:lnTo>
                    <a:pt x="7937" y="0"/>
                  </a:lnTo>
                  <a:lnTo>
                    <a:pt x="11506" y="0"/>
                  </a:lnTo>
                  <a:lnTo>
                    <a:pt x="11506" y="241"/>
                  </a:lnTo>
                  <a:lnTo>
                    <a:pt x="11506" y="673"/>
                  </a:lnTo>
                  <a:lnTo>
                    <a:pt x="17081" y="673"/>
                  </a:lnTo>
                  <a:lnTo>
                    <a:pt x="17081" y="241"/>
                  </a:lnTo>
                  <a:lnTo>
                    <a:pt x="17081" y="0"/>
                  </a:lnTo>
                  <a:lnTo>
                    <a:pt x="20637" y="0"/>
                  </a:lnTo>
                  <a:lnTo>
                    <a:pt x="20637" y="241"/>
                  </a:lnTo>
                  <a:lnTo>
                    <a:pt x="20637" y="673"/>
                  </a:lnTo>
                  <a:lnTo>
                    <a:pt x="26225" y="673"/>
                  </a:lnTo>
                  <a:lnTo>
                    <a:pt x="28575" y="673"/>
                  </a:lnTo>
                  <a:lnTo>
                    <a:pt x="28575" y="12941"/>
                  </a:lnTo>
                  <a:lnTo>
                    <a:pt x="28575" y="128244"/>
                  </a:lnTo>
                  <a:lnTo>
                    <a:pt x="26225" y="128244"/>
                  </a:lnTo>
                  <a:lnTo>
                    <a:pt x="20637" y="128244"/>
                  </a:lnTo>
                  <a:lnTo>
                    <a:pt x="20637" y="128663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2" name="object 2452"/>
            <p:cNvSpPr/>
            <p:nvPr/>
          </p:nvSpPr>
          <p:spPr>
            <a:xfrm>
              <a:off x="1084275" y="418820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3" name="object 2453"/>
            <p:cNvSpPr/>
            <p:nvPr/>
          </p:nvSpPr>
          <p:spPr>
            <a:xfrm>
              <a:off x="1084275" y="418820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4" name="object 2454"/>
            <p:cNvSpPr/>
            <p:nvPr/>
          </p:nvSpPr>
          <p:spPr>
            <a:xfrm>
              <a:off x="1108798" y="4190885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5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5" name="object 2455"/>
            <p:cNvSpPr/>
            <p:nvPr/>
          </p:nvSpPr>
          <p:spPr>
            <a:xfrm>
              <a:off x="1108798" y="4190885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25" y="-5568"/>
                  </a:moveTo>
                  <a:lnTo>
                    <a:pt x="2025" y="5568"/>
                  </a:lnTo>
                </a:path>
              </a:pathLst>
            </a:custGeom>
            <a:ln w="405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6" name="object 2456"/>
            <p:cNvSpPr/>
            <p:nvPr/>
          </p:nvSpPr>
          <p:spPr>
            <a:xfrm>
              <a:off x="1108798" y="419088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7" name="object 2457"/>
            <p:cNvSpPr/>
            <p:nvPr/>
          </p:nvSpPr>
          <p:spPr>
            <a:xfrm>
              <a:off x="1108798" y="419088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8" name="object 2458"/>
            <p:cNvSpPr/>
            <p:nvPr/>
          </p:nvSpPr>
          <p:spPr>
            <a:xfrm>
              <a:off x="1088351" y="4190961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9" name="object 2459"/>
            <p:cNvSpPr/>
            <p:nvPr/>
          </p:nvSpPr>
          <p:spPr>
            <a:xfrm>
              <a:off x="1088351" y="4190961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>
                  <a:moveTo>
                    <a:pt x="20446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0" name="object 2460"/>
            <p:cNvSpPr/>
            <p:nvPr/>
          </p:nvSpPr>
          <p:spPr>
            <a:xfrm>
              <a:off x="1088351" y="419088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1" name="object 2461"/>
            <p:cNvSpPr/>
            <p:nvPr/>
          </p:nvSpPr>
          <p:spPr>
            <a:xfrm>
              <a:off x="1088351" y="419088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2" name="object 2462"/>
            <p:cNvSpPr/>
            <p:nvPr/>
          </p:nvSpPr>
          <p:spPr>
            <a:xfrm>
              <a:off x="1084275" y="4190885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407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3" name="object 2463"/>
            <p:cNvSpPr/>
            <p:nvPr/>
          </p:nvSpPr>
          <p:spPr>
            <a:xfrm>
              <a:off x="1084275" y="4190885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4">
                  <a:moveTo>
                    <a:pt x="2038" y="-5568"/>
                  </a:moveTo>
                  <a:lnTo>
                    <a:pt x="2038" y="5568"/>
                  </a:lnTo>
                </a:path>
              </a:pathLst>
            </a:custGeom>
            <a:ln w="407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4" name="object 2464"/>
            <p:cNvSpPr/>
            <p:nvPr/>
          </p:nvSpPr>
          <p:spPr>
            <a:xfrm>
              <a:off x="1095336" y="42591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28"/>
                  </a:lnTo>
                  <a:lnTo>
                    <a:pt x="165" y="368"/>
                  </a:lnTo>
                  <a:lnTo>
                    <a:pt x="381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5" name="object 2465"/>
            <p:cNvSpPr/>
            <p:nvPr/>
          </p:nvSpPr>
          <p:spPr>
            <a:xfrm>
              <a:off x="1095336" y="42591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228"/>
                  </a:lnTo>
                  <a:lnTo>
                    <a:pt x="165" y="368"/>
                  </a:lnTo>
                  <a:lnTo>
                    <a:pt x="381" y="368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6" name="object 2466"/>
            <p:cNvSpPr/>
            <p:nvPr/>
          </p:nvSpPr>
          <p:spPr>
            <a:xfrm>
              <a:off x="1095717" y="42595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7" name="object 2467"/>
            <p:cNvSpPr/>
            <p:nvPr/>
          </p:nvSpPr>
          <p:spPr>
            <a:xfrm>
              <a:off x="1095717" y="4259516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702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8" name="object 2468"/>
            <p:cNvSpPr/>
            <p:nvPr/>
          </p:nvSpPr>
          <p:spPr>
            <a:xfrm>
              <a:off x="1101420" y="42591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0" y="368"/>
                  </a:lnTo>
                  <a:lnTo>
                    <a:pt x="215" y="368"/>
                  </a:lnTo>
                  <a:lnTo>
                    <a:pt x="381" y="228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9" name="object 2469"/>
            <p:cNvSpPr/>
            <p:nvPr/>
          </p:nvSpPr>
          <p:spPr>
            <a:xfrm>
              <a:off x="1101420" y="425914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368"/>
                  </a:moveTo>
                  <a:lnTo>
                    <a:pt x="215" y="368"/>
                  </a:lnTo>
                  <a:lnTo>
                    <a:pt x="381" y="228"/>
                  </a:lnTo>
                  <a:lnTo>
                    <a:pt x="38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0" name="object 2470"/>
            <p:cNvSpPr/>
            <p:nvPr/>
          </p:nvSpPr>
          <p:spPr>
            <a:xfrm>
              <a:off x="1110513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1" name="object 2471"/>
            <p:cNvSpPr/>
            <p:nvPr/>
          </p:nvSpPr>
          <p:spPr>
            <a:xfrm>
              <a:off x="1110513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2" name="object 2472"/>
            <p:cNvSpPr/>
            <p:nvPr/>
          </p:nvSpPr>
          <p:spPr>
            <a:xfrm>
              <a:off x="1104912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3" name="object 2473"/>
            <p:cNvSpPr/>
            <p:nvPr/>
          </p:nvSpPr>
          <p:spPr>
            <a:xfrm>
              <a:off x="1104912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4" name="object 2474"/>
            <p:cNvSpPr/>
            <p:nvPr/>
          </p:nvSpPr>
          <p:spPr>
            <a:xfrm>
              <a:off x="1104912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5" name="object 2475"/>
            <p:cNvSpPr/>
            <p:nvPr/>
          </p:nvSpPr>
          <p:spPr>
            <a:xfrm>
              <a:off x="1104912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6" name="object 2476"/>
            <p:cNvSpPr/>
            <p:nvPr/>
          </p:nvSpPr>
          <p:spPr>
            <a:xfrm>
              <a:off x="1101356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7" name="object 2477"/>
            <p:cNvSpPr/>
            <p:nvPr/>
          </p:nvSpPr>
          <p:spPr>
            <a:xfrm>
              <a:off x="1101356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8" name="object 2478"/>
            <p:cNvSpPr/>
            <p:nvPr/>
          </p:nvSpPr>
          <p:spPr>
            <a:xfrm>
              <a:off x="1095781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9" name="object 2479"/>
            <p:cNvSpPr/>
            <p:nvPr/>
          </p:nvSpPr>
          <p:spPr>
            <a:xfrm>
              <a:off x="1095781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0" name="object 2480"/>
            <p:cNvSpPr/>
            <p:nvPr/>
          </p:nvSpPr>
          <p:spPr>
            <a:xfrm>
              <a:off x="1095781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1" name="object 2481"/>
            <p:cNvSpPr/>
            <p:nvPr/>
          </p:nvSpPr>
          <p:spPr>
            <a:xfrm>
              <a:off x="1095781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2" name="object 2482"/>
            <p:cNvSpPr/>
            <p:nvPr/>
          </p:nvSpPr>
          <p:spPr>
            <a:xfrm>
              <a:off x="1092212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3" name="object 2483"/>
            <p:cNvSpPr/>
            <p:nvPr/>
          </p:nvSpPr>
          <p:spPr>
            <a:xfrm>
              <a:off x="1092212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4" name="object 2484"/>
            <p:cNvSpPr/>
            <p:nvPr/>
          </p:nvSpPr>
          <p:spPr>
            <a:xfrm>
              <a:off x="1086637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5" name="object 2485"/>
            <p:cNvSpPr/>
            <p:nvPr/>
          </p:nvSpPr>
          <p:spPr>
            <a:xfrm>
              <a:off x="1086637" y="427324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6" name="object 2486"/>
            <p:cNvSpPr/>
            <p:nvPr/>
          </p:nvSpPr>
          <p:spPr>
            <a:xfrm>
              <a:off x="1086637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39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7" name="object 2487"/>
            <p:cNvSpPr/>
            <p:nvPr/>
          </p:nvSpPr>
          <p:spPr>
            <a:xfrm>
              <a:off x="1086637" y="427324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96"/>
                  </a:moveTo>
                  <a:lnTo>
                    <a:pt x="5568" y="19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8" name="object 2488"/>
            <p:cNvSpPr/>
            <p:nvPr/>
          </p:nvSpPr>
          <p:spPr>
            <a:xfrm>
              <a:off x="1085608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05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19" y="5905"/>
                  </a:lnTo>
                  <a:lnTo>
                    <a:pt x="7619" y="3822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9" name="object 2489"/>
            <p:cNvSpPr/>
            <p:nvPr/>
          </p:nvSpPr>
          <p:spPr>
            <a:xfrm>
              <a:off x="1085608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822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05"/>
                  </a:lnTo>
                  <a:lnTo>
                    <a:pt x="1714" y="7607"/>
                  </a:lnTo>
                  <a:lnTo>
                    <a:pt x="3822" y="7607"/>
                  </a:lnTo>
                  <a:lnTo>
                    <a:pt x="5918" y="7607"/>
                  </a:lnTo>
                  <a:lnTo>
                    <a:pt x="7619" y="5905"/>
                  </a:lnTo>
                  <a:lnTo>
                    <a:pt x="7619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0" name="object 2490"/>
            <p:cNvSpPr/>
            <p:nvPr/>
          </p:nvSpPr>
          <p:spPr>
            <a:xfrm>
              <a:off x="1094765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714"/>
                  </a:lnTo>
                  <a:lnTo>
                    <a:pt x="0" y="5905"/>
                  </a:lnTo>
                  <a:lnTo>
                    <a:pt x="1689" y="7607"/>
                  </a:lnTo>
                  <a:lnTo>
                    <a:pt x="5905" y="7607"/>
                  </a:lnTo>
                  <a:lnTo>
                    <a:pt x="7607" y="5905"/>
                  </a:lnTo>
                  <a:lnTo>
                    <a:pt x="7607" y="3822"/>
                  </a:lnTo>
                  <a:lnTo>
                    <a:pt x="7607" y="1714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1" name="object 2491"/>
            <p:cNvSpPr/>
            <p:nvPr/>
          </p:nvSpPr>
          <p:spPr>
            <a:xfrm>
              <a:off x="1094765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822"/>
                  </a:moveTo>
                  <a:lnTo>
                    <a:pt x="7607" y="1714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05"/>
                  </a:lnTo>
                  <a:lnTo>
                    <a:pt x="1689" y="7607"/>
                  </a:lnTo>
                  <a:lnTo>
                    <a:pt x="3797" y="7607"/>
                  </a:lnTo>
                  <a:lnTo>
                    <a:pt x="5905" y="7607"/>
                  </a:lnTo>
                  <a:lnTo>
                    <a:pt x="7607" y="5905"/>
                  </a:lnTo>
                  <a:lnTo>
                    <a:pt x="7607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2" name="object 2492"/>
            <p:cNvSpPr/>
            <p:nvPr/>
          </p:nvSpPr>
          <p:spPr>
            <a:xfrm>
              <a:off x="1103896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05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19" y="5905"/>
                  </a:lnTo>
                  <a:lnTo>
                    <a:pt x="7619" y="3822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3" name="object 2493"/>
            <p:cNvSpPr/>
            <p:nvPr/>
          </p:nvSpPr>
          <p:spPr>
            <a:xfrm>
              <a:off x="1103896" y="426093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822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05"/>
                  </a:lnTo>
                  <a:lnTo>
                    <a:pt x="1714" y="7607"/>
                  </a:lnTo>
                  <a:lnTo>
                    <a:pt x="3809" y="7607"/>
                  </a:lnTo>
                  <a:lnTo>
                    <a:pt x="5918" y="7607"/>
                  </a:lnTo>
                  <a:lnTo>
                    <a:pt x="7619" y="5905"/>
                  </a:lnTo>
                  <a:lnTo>
                    <a:pt x="7619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4" name="object 2494"/>
            <p:cNvSpPr/>
            <p:nvPr/>
          </p:nvSpPr>
          <p:spPr>
            <a:xfrm>
              <a:off x="1104912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5" name="object 2495"/>
            <p:cNvSpPr/>
            <p:nvPr/>
          </p:nvSpPr>
          <p:spPr>
            <a:xfrm>
              <a:off x="1104912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6" name="object 2496"/>
            <p:cNvSpPr/>
            <p:nvPr/>
          </p:nvSpPr>
          <p:spPr>
            <a:xfrm>
              <a:off x="1101356" y="42738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7" name="object 2497"/>
            <p:cNvSpPr/>
            <p:nvPr/>
          </p:nvSpPr>
          <p:spPr>
            <a:xfrm>
              <a:off x="1101356" y="42738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8" name="object 2498"/>
            <p:cNvSpPr/>
            <p:nvPr/>
          </p:nvSpPr>
          <p:spPr>
            <a:xfrm>
              <a:off x="1101356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9" name="object 2499"/>
            <p:cNvSpPr/>
            <p:nvPr/>
          </p:nvSpPr>
          <p:spPr>
            <a:xfrm>
              <a:off x="1101356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0" name="object 2500"/>
            <p:cNvSpPr/>
            <p:nvPr/>
          </p:nvSpPr>
          <p:spPr>
            <a:xfrm>
              <a:off x="1095781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1" name="object 2501"/>
            <p:cNvSpPr/>
            <p:nvPr/>
          </p:nvSpPr>
          <p:spPr>
            <a:xfrm>
              <a:off x="1095781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2" name="object 2502"/>
            <p:cNvSpPr/>
            <p:nvPr/>
          </p:nvSpPr>
          <p:spPr>
            <a:xfrm>
              <a:off x="1092212" y="42738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3" name="object 2503"/>
            <p:cNvSpPr/>
            <p:nvPr/>
          </p:nvSpPr>
          <p:spPr>
            <a:xfrm>
              <a:off x="1092212" y="42738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4" name="object 2504"/>
            <p:cNvSpPr/>
            <p:nvPr/>
          </p:nvSpPr>
          <p:spPr>
            <a:xfrm>
              <a:off x="1092212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5" name="object 2505"/>
            <p:cNvSpPr/>
            <p:nvPr/>
          </p:nvSpPr>
          <p:spPr>
            <a:xfrm>
              <a:off x="1092212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6" name="object 2506"/>
            <p:cNvSpPr/>
            <p:nvPr/>
          </p:nvSpPr>
          <p:spPr>
            <a:xfrm>
              <a:off x="1086637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7" name="object 2507"/>
            <p:cNvSpPr/>
            <p:nvPr/>
          </p:nvSpPr>
          <p:spPr>
            <a:xfrm>
              <a:off x="1086637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8" name="object 2508"/>
            <p:cNvSpPr/>
            <p:nvPr/>
          </p:nvSpPr>
          <p:spPr>
            <a:xfrm>
              <a:off x="1110513" y="4273880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9" name="object 2509"/>
            <p:cNvSpPr/>
            <p:nvPr/>
          </p:nvSpPr>
          <p:spPr>
            <a:xfrm>
              <a:off x="1110513" y="4273880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0" name="object 2510"/>
            <p:cNvSpPr/>
            <p:nvPr/>
          </p:nvSpPr>
          <p:spPr>
            <a:xfrm>
              <a:off x="1110513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1" name="object 2511"/>
            <p:cNvSpPr/>
            <p:nvPr/>
          </p:nvSpPr>
          <p:spPr>
            <a:xfrm>
              <a:off x="1110513" y="427363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2" name="object 2512"/>
            <p:cNvSpPr/>
            <p:nvPr/>
          </p:nvSpPr>
          <p:spPr>
            <a:xfrm>
              <a:off x="1111834" y="419341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3" name="object 2513"/>
            <p:cNvSpPr/>
            <p:nvPr/>
          </p:nvSpPr>
          <p:spPr>
            <a:xfrm>
              <a:off x="1111834" y="419341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4" name="object 2514"/>
            <p:cNvSpPr/>
            <p:nvPr/>
          </p:nvSpPr>
          <p:spPr>
            <a:xfrm>
              <a:off x="1111834" y="425604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5" name="object 2515"/>
            <p:cNvSpPr/>
            <p:nvPr/>
          </p:nvSpPr>
          <p:spPr>
            <a:xfrm>
              <a:off x="1111834" y="425604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6" name="object 2516"/>
            <p:cNvSpPr/>
            <p:nvPr/>
          </p:nvSpPr>
          <p:spPr>
            <a:xfrm>
              <a:off x="1085291" y="419341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5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7" name="object 2517"/>
            <p:cNvSpPr/>
            <p:nvPr/>
          </p:nvSpPr>
          <p:spPr>
            <a:xfrm>
              <a:off x="1085291" y="419341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457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8" name="object 2518"/>
            <p:cNvSpPr/>
            <p:nvPr/>
          </p:nvSpPr>
          <p:spPr>
            <a:xfrm>
              <a:off x="1085748" y="419341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9" name="object 2519"/>
            <p:cNvSpPr/>
            <p:nvPr/>
          </p:nvSpPr>
          <p:spPr>
            <a:xfrm>
              <a:off x="1085748" y="419341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6"/>
                  </a:moveTo>
                  <a:lnTo>
                    <a:pt x="5568" y="3276"/>
                  </a:lnTo>
                </a:path>
              </a:pathLst>
            </a:custGeom>
            <a:ln w="655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0" name="object 2520"/>
            <p:cNvSpPr/>
            <p:nvPr/>
          </p:nvSpPr>
          <p:spPr>
            <a:xfrm>
              <a:off x="1085748" y="4199966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25641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1" name="object 2521"/>
            <p:cNvSpPr/>
            <p:nvPr/>
          </p:nvSpPr>
          <p:spPr>
            <a:xfrm>
              <a:off x="1085748" y="4199966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6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2" name="object 2522"/>
            <p:cNvSpPr/>
            <p:nvPr/>
          </p:nvSpPr>
          <p:spPr>
            <a:xfrm>
              <a:off x="1111389" y="419341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0" y="0"/>
                  </a:moveTo>
                  <a:lnTo>
                    <a:pt x="0" y="6553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3" name="object 2523"/>
            <p:cNvSpPr/>
            <p:nvPr/>
          </p:nvSpPr>
          <p:spPr>
            <a:xfrm>
              <a:off x="1111389" y="419341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5568" y="3276"/>
                  </a:moveTo>
                  <a:lnTo>
                    <a:pt x="5568" y="3276"/>
                  </a:lnTo>
                </a:path>
              </a:pathLst>
            </a:custGeom>
            <a:ln w="655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4" name="object 2524"/>
            <p:cNvSpPr/>
            <p:nvPr/>
          </p:nvSpPr>
          <p:spPr>
            <a:xfrm>
              <a:off x="1111389" y="419341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5" name="object 2525"/>
            <p:cNvSpPr/>
            <p:nvPr/>
          </p:nvSpPr>
          <p:spPr>
            <a:xfrm>
              <a:off x="1111389" y="419341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444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6" name="object 2526"/>
            <p:cNvSpPr/>
            <p:nvPr/>
          </p:nvSpPr>
          <p:spPr>
            <a:xfrm>
              <a:off x="1097876" y="42184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937" y="0"/>
                  </a:moveTo>
                  <a:lnTo>
                    <a:pt x="1130" y="0"/>
                  </a:lnTo>
                  <a:lnTo>
                    <a:pt x="0" y="1143"/>
                  </a:lnTo>
                  <a:lnTo>
                    <a:pt x="0" y="3949"/>
                  </a:lnTo>
                  <a:lnTo>
                    <a:pt x="1130" y="5080"/>
                  </a:lnTo>
                  <a:lnTo>
                    <a:pt x="3937" y="5080"/>
                  </a:lnTo>
                  <a:lnTo>
                    <a:pt x="5067" y="3949"/>
                  </a:lnTo>
                  <a:lnTo>
                    <a:pt x="5067" y="2552"/>
                  </a:lnTo>
                  <a:lnTo>
                    <a:pt x="5067" y="1143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7" name="object 2527"/>
            <p:cNvSpPr/>
            <p:nvPr/>
          </p:nvSpPr>
          <p:spPr>
            <a:xfrm>
              <a:off x="1097876" y="42184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67" y="2552"/>
                  </a:moveTo>
                  <a:lnTo>
                    <a:pt x="5067" y="1143"/>
                  </a:lnTo>
                  <a:lnTo>
                    <a:pt x="3937" y="0"/>
                  </a:lnTo>
                  <a:lnTo>
                    <a:pt x="2540" y="0"/>
                  </a:lnTo>
                  <a:lnTo>
                    <a:pt x="1130" y="0"/>
                  </a:lnTo>
                  <a:lnTo>
                    <a:pt x="0" y="1143"/>
                  </a:lnTo>
                  <a:lnTo>
                    <a:pt x="0" y="2552"/>
                  </a:lnTo>
                  <a:lnTo>
                    <a:pt x="0" y="3949"/>
                  </a:lnTo>
                  <a:lnTo>
                    <a:pt x="1130" y="5080"/>
                  </a:lnTo>
                  <a:lnTo>
                    <a:pt x="2540" y="5080"/>
                  </a:lnTo>
                  <a:lnTo>
                    <a:pt x="3937" y="5080"/>
                  </a:lnTo>
                  <a:lnTo>
                    <a:pt x="5067" y="3949"/>
                  </a:lnTo>
                  <a:lnTo>
                    <a:pt x="5067" y="255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8" name="object 2528"/>
            <p:cNvSpPr/>
            <p:nvPr/>
          </p:nvSpPr>
          <p:spPr>
            <a:xfrm>
              <a:off x="1088021" y="425014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9" name="object 2529"/>
            <p:cNvSpPr/>
            <p:nvPr/>
          </p:nvSpPr>
          <p:spPr>
            <a:xfrm>
              <a:off x="1088021" y="425014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33"/>
                  </a:moveTo>
                  <a:lnTo>
                    <a:pt x="5568" y="2533"/>
                  </a:lnTo>
                </a:path>
              </a:pathLst>
            </a:custGeom>
            <a:ln w="506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0" name="object 2530"/>
            <p:cNvSpPr/>
            <p:nvPr/>
          </p:nvSpPr>
          <p:spPr>
            <a:xfrm>
              <a:off x="1086827" y="425014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1" name="object 2531"/>
            <p:cNvSpPr/>
            <p:nvPr/>
          </p:nvSpPr>
          <p:spPr>
            <a:xfrm>
              <a:off x="1086827" y="425014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2" name="object 2532"/>
            <p:cNvSpPr/>
            <p:nvPr/>
          </p:nvSpPr>
          <p:spPr>
            <a:xfrm>
              <a:off x="1086827" y="425014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0" y="0"/>
                  </a:moveTo>
                  <a:lnTo>
                    <a:pt x="0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3" name="object 2533"/>
            <p:cNvSpPr/>
            <p:nvPr/>
          </p:nvSpPr>
          <p:spPr>
            <a:xfrm>
              <a:off x="1086827" y="4250143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h="5079">
                  <a:moveTo>
                    <a:pt x="-5568" y="2533"/>
                  </a:moveTo>
                  <a:lnTo>
                    <a:pt x="5568" y="2533"/>
                  </a:lnTo>
                </a:path>
              </a:pathLst>
            </a:custGeom>
            <a:ln w="506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4" name="object 2534"/>
            <p:cNvSpPr/>
            <p:nvPr/>
          </p:nvSpPr>
          <p:spPr>
            <a:xfrm>
              <a:off x="1086827" y="425521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19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5" name="object 2535"/>
            <p:cNvSpPr/>
            <p:nvPr/>
          </p:nvSpPr>
          <p:spPr>
            <a:xfrm>
              <a:off x="1086827" y="425521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596" y="-5568"/>
                  </a:moveTo>
                  <a:lnTo>
                    <a:pt x="596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6" name="object 2536"/>
            <p:cNvSpPr/>
            <p:nvPr/>
          </p:nvSpPr>
          <p:spPr>
            <a:xfrm>
              <a:off x="1107782" y="424613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7" name="object 2537"/>
            <p:cNvSpPr/>
            <p:nvPr/>
          </p:nvSpPr>
          <p:spPr>
            <a:xfrm>
              <a:off x="1107782" y="424613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8" name="object 2538"/>
            <p:cNvSpPr/>
            <p:nvPr/>
          </p:nvSpPr>
          <p:spPr>
            <a:xfrm>
              <a:off x="1111592" y="42405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9" name="object 2539"/>
            <p:cNvSpPr/>
            <p:nvPr/>
          </p:nvSpPr>
          <p:spPr>
            <a:xfrm>
              <a:off x="1111592" y="42405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0" name="object 2540"/>
            <p:cNvSpPr/>
            <p:nvPr/>
          </p:nvSpPr>
          <p:spPr>
            <a:xfrm>
              <a:off x="1107782" y="424054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1" name="object 2541"/>
            <p:cNvSpPr/>
            <p:nvPr/>
          </p:nvSpPr>
          <p:spPr>
            <a:xfrm>
              <a:off x="1107782" y="424054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2" name="object 2542"/>
            <p:cNvSpPr/>
            <p:nvPr/>
          </p:nvSpPr>
          <p:spPr>
            <a:xfrm>
              <a:off x="1107782" y="42405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3" name="object 2543"/>
            <p:cNvSpPr/>
            <p:nvPr/>
          </p:nvSpPr>
          <p:spPr>
            <a:xfrm>
              <a:off x="1107782" y="42405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4" name="object 2544"/>
            <p:cNvSpPr/>
            <p:nvPr/>
          </p:nvSpPr>
          <p:spPr>
            <a:xfrm>
              <a:off x="1111592" y="423419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5" name="object 2545"/>
            <p:cNvSpPr/>
            <p:nvPr/>
          </p:nvSpPr>
          <p:spPr>
            <a:xfrm>
              <a:off x="1111592" y="423419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6" name="object 2546"/>
            <p:cNvSpPr/>
            <p:nvPr/>
          </p:nvSpPr>
          <p:spPr>
            <a:xfrm>
              <a:off x="1107782" y="423419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7" name="object 2547"/>
            <p:cNvSpPr/>
            <p:nvPr/>
          </p:nvSpPr>
          <p:spPr>
            <a:xfrm>
              <a:off x="1107782" y="423419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8" name="object 2548"/>
            <p:cNvSpPr/>
            <p:nvPr/>
          </p:nvSpPr>
          <p:spPr>
            <a:xfrm>
              <a:off x="1107782" y="423419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9" name="object 2549"/>
            <p:cNvSpPr/>
            <p:nvPr/>
          </p:nvSpPr>
          <p:spPr>
            <a:xfrm>
              <a:off x="1107782" y="423419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0" name="object 2550"/>
            <p:cNvSpPr/>
            <p:nvPr/>
          </p:nvSpPr>
          <p:spPr>
            <a:xfrm>
              <a:off x="1107782" y="42397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1" name="object 2551"/>
            <p:cNvSpPr/>
            <p:nvPr/>
          </p:nvSpPr>
          <p:spPr>
            <a:xfrm>
              <a:off x="1107782" y="423978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2" name="object 2552"/>
            <p:cNvSpPr/>
            <p:nvPr/>
          </p:nvSpPr>
          <p:spPr>
            <a:xfrm>
              <a:off x="1107782" y="423343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09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3" name="object 2553"/>
            <p:cNvSpPr/>
            <p:nvPr/>
          </p:nvSpPr>
          <p:spPr>
            <a:xfrm>
              <a:off x="1107782" y="4233430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4" name="object 2554"/>
            <p:cNvSpPr/>
            <p:nvPr/>
          </p:nvSpPr>
          <p:spPr>
            <a:xfrm>
              <a:off x="1111592" y="42278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5" name="object 2555"/>
            <p:cNvSpPr/>
            <p:nvPr/>
          </p:nvSpPr>
          <p:spPr>
            <a:xfrm>
              <a:off x="1111592" y="42278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6" name="object 2556"/>
            <p:cNvSpPr/>
            <p:nvPr/>
          </p:nvSpPr>
          <p:spPr>
            <a:xfrm>
              <a:off x="1107782" y="422784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81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7" name="object 2557"/>
            <p:cNvSpPr/>
            <p:nvPr/>
          </p:nvSpPr>
          <p:spPr>
            <a:xfrm>
              <a:off x="1107782" y="4227842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905" y="-5568"/>
                  </a:moveTo>
                  <a:lnTo>
                    <a:pt x="1905" y="5568"/>
                  </a:lnTo>
                </a:path>
              </a:pathLst>
            </a:custGeom>
            <a:ln w="380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8" name="object 2558"/>
            <p:cNvSpPr/>
            <p:nvPr/>
          </p:nvSpPr>
          <p:spPr>
            <a:xfrm>
              <a:off x="1107782" y="42278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58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9" name="object 2559"/>
            <p:cNvSpPr/>
            <p:nvPr/>
          </p:nvSpPr>
          <p:spPr>
            <a:xfrm>
              <a:off x="1107782" y="42278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5568" y="2793"/>
                  </a:moveTo>
                  <a:lnTo>
                    <a:pt x="5568" y="2793"/>
                  </a:lnTo>
                </a:path>
              </a:pathLst>
            </a:custGeom>
            <a:ln w="55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0" name="object 2560"/>
            <p:cNvSpPr/>
            <p:nvPr/>
          </p:nvSpPr>
          <p:spPr>
            <a:xfrm>
              <a:off x="1085291" y="4256049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1" name="object 2561"/>
            <p:cNvSpPr/>
            <p:nvPr/>
          </p:nvSpPr>
          <p:spPr>
            <a:xfrm>
              <a:off x="1085291" y="4256049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26543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2" name="object 2562"/>
            <p:cNvSpPr/>
            <p:nvPr/>
          </p:nvSpPr>
          <p:spPr>
            <a:xfrm>
              <a:off x="1084275" y="419341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3" name="object 2563"/>
            <p:cNvSpPr/>
            <p:nvPr/>
          </p:nvSpPr>
          <p:spPr>
            <a:xfrm>
              <a:off x="1084275" y="419341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0" y="0"/>
                  </a:moveTo>
                  <a:lnTo>
                    <a:pt x="1016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4" name="object 2564"/>
            <p:cNvSpPr/>
            <p:nvPr/>
          </p:nvSpPr>
          <p:spPr>
            <a:xfrm>
              <a:off x="1084275" y="425604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5" name="object 2565"/>
            <p:cNvSpPr/>
            <p:nvPr/>
          </p:nvSpPr>
          <p:spPr>
            <a:xfrm>
              <a:off x="1084275" y="4256049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101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6" name="object 2566"/>
            <p:cNvSpPr/>
            <p:nvPr/>
          </p:nvSpPr>
          <p:spPr>
            <a:xfrm>
              <a:off x="1086637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7" name="object 2567"/>
            <p:cNvSpPr/>
            <p:nvPr/>
          </p:nvSpPr>
          <p:spPr>
            <a:xfrm>
              <a:off x="1086637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8" name="object 2568"/>
            <p:cNvSpPr/>
            <p:nvPr/>
          </p:nvSpPr>
          <p:spPr>
            <a:xfrm>
              <a:off x="1086637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9" name="object 2569"/>
            <p:cNvSpPr/>
            <p:nvPr/>
          </p:nvSpPr>
          <p:spPr>
            <a:xfrm>
              <a:off x="1086637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0" name="object 2570"/>
            <p:cNvSpPr/>
            <p:nvPr/>
          </p:nvSpPr>
          <p:spPr>
            <a:xfrm>
              <a:off x="1092212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1" name="object 2571"/>
            <p:cNvSpPr/>
            <p:nvPr/>
          </p:nvSpPr>
          <p:spPr>
            <a:xfrm>
              <a:off x="1092212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2" name="object 2572"/>
            <p:cNvSpPr/>
            <p:nvPr/>
          </p:nvSpPr>
          <p:spPr>
            <a:xfrm>
              <a:off x="1095781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3" name="object 2573"/>
            <p:cNvSpPr/>
            <p:nvPr/>
          </p:nvSpPr>
          <p:spPr>
            <a:xfrm>
              <a:off x="1095781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4" name="object 2574"/>
            <p:cNvSpPr/>
            <p:nvPr/>
          </p:nvSpPr>
          <p:spPr>
            <a:xfrm>
              <a:off x="1095781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5" name="object 2575"/>
            <p:cNvSpPr/>
            <p:nvPr/>
          </p:nvSpPr>
          <p:spPr>
            <a:xfrm>
              <a:off x="1095781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57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6" name="object 2576"/>
            <p:cNvSpPr/>
            <p:nvPr/>
          </p:nvSpPr>
          <p:spPr>
            <a:xfrm>
              <a:off x="1101356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7" name="object 2577"/>
            <p:cNvSpPr/>
            <p:nvPr/>
          </p:nvSpPr>
          <p:spPr>
            <a:xfrm>
              <a:off x="1101356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8" name="object 2578"/>
            <p:cNvSpPr/>
            <p:nvPr/>
          </p:nvSpPr>
          <p:spPr>
            <a:xfrm>
              <a:off x="1104912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9" name="object 2579"/>
            <p:cNvSpPr/>
            <p:nvPr/>
          </p:nvSpPr>
          <p:spPr>
            <a:xfrm>
              <a:off x="1104912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0" name="object 2580"/>
            <p:cNvSpPr/>
            <p:nvPr/>
          </p:nvSpPr>
          <p:spPr>
            <a:xfrm>
              <a:off x="1104912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1" name="object 2581"/>
            <p:cNvSpPr/>
            <p:nvPr/>
          </p:nvSpPr>
          <p:spPr>
            <a:xfrm>
              <a:off x="1104912" y="4171022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0" y="0"/>
                  </a:moveTo>
                  <a:lnTo>
                    <a:pt x="56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2" name="object 2582"/>
            <p:cNvSpPr/>
            <p:nvPr/>
          </p:nvSpPr>
          <p:spPr>
            <a:xfrm>
              <a:off x="1110513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406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3" name="object 2583"/>
            <p:cNvSpPr/>
            <p:nvPr/>
          </p:nvSpPr>
          <p:spPr>
            <a:xfrm>
              <a:off x="1110513" y="4170616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203"/>
                  </a:moveTo>
                  <a:lnTo>
                    <a:pt x="5568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4" name="object 2584"/>
            <p:cNvSpPr/>
            <p:nvPr/>
          </p:nvSpPr>
          <p:spPr>
            <a:xfrm>
              <a:off x="1101801" y="41851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5" name="object 2585"/>
            <p:cNvSpPr/>
            <p:nvPr/>
          </p:nvSpPr>
          <p:spPr>
            <a:xfrm>
              <a:off x="1101801" y="41851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6" name="object 2586"/>
            <p:cNvSpPr/>
            <p:nvPr/>
          </p:nvSpPr>
          <p:spPr>
            <a:xfrm>
              <a:off x="1101420" y="41847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15" y="0"/>
                  </a:moveTo>
                  <a:lnTo>
                    <a:pt x="0" y="0"/>
                  </a:lnTo>
                  <a:lnTo>
                    <a:pt x="381" y="393"/>
                  </a:lnTo>
                  <a:lnTo>
                    <a:pt x="381" y="17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7" name="object 2587"/>
            <p:cNvSpPr/>
            <p:nvPr/>
          </p:nvSpPr>
          <p:spPr>
            <a:xfrm>
              <a:off x="1101420" y="41847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93"/>
                  </a:moveTo>
                  <a:lnTo>
                    <a:pt x="381" y="177"/>
                  </a:lnTo>
                  <a:lnTo>
                    <a:pt x="215" y="0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8" name="object 2588"/>
            <p:cNvSpPr/>
            <p:nvPr/>
          </p:nvSpPr>
          <p:spPr>
            <a:xfrm>
              <a:off x="1095717" y="41847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9" name="object 2589"/>
            <p:cNvSpPr/>
            <p:nvPr/>
          </p:nvSpPr>
          <p:spPr>
            <a:xfrm>
              <a:off x="1095717" y="4184713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702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0" name="object 2590"/>
            <p:cNvSpPr/>
            <p:nvPr/>
          </p:nvSpPr>
          <p:spPr>
            <a:xfrm>
              <a:off x="1095336" y="41847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93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1" name="object 2591"/>
            <p:cNvSpPr/>
            <p:nvPr/>
          </p:nvSpPr>
          <p:spPr>
            <a:xfrm>
              <a:off x="1095336" y="41847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0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0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2" name="object 2592"/>
            <p:cNvSpPr/>
            <p:nvPr/>
          </p:nvSpPr>
          <p:spPr>
            <a:xfrm>
              <a:off x="1095336" y="41851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3" name="object 2593"/>
            <p:cNvSpPr/>
            <p:nvPr/>
          </p:nvSpPr>
          <p:spPr>
            <a:xfrm>
              <a:off x="1095336" y="418510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4" name="object 2594"/>
            <p:cNvSpPr/>
            <p:nvPr/>
          </p:nvSpPr>
          <p:spPr>
            <a:xfrm>
              <a:off x="1094765" y="417570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05" y="0"/>
                  </a:moveTo>
                  <a:lnTo>
                    <a:pt x="1689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689" y="7607"/>
                  </a:lnTo>
                  <a:lnTo>
                    <a:pt x="5905" y="7607"/>
                  </a:lnTo>
                  <a:lnTo>
                    <a:pt x="7607" y="5930"/>
                  </a:lnTo>
                  <a:lnTo>
                    <a:pt x="7607" y="3822"/>
                  </a:lnTo>
                  <a:lnTo>
                    <a:pt x="7607" y="1714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5" name="object 2595"/>
            <p:cNvSpPr/>
            <p:nvPr/>
          </p:nvSpPr>
          <p:spPr>
            <a:xfrm>
              <a:off x="1094765" y="417570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07" y="3822"/>
                  </a:moveTo>
                  <a:lnTo>
                    <a:pt x="7607" y="1714"/>
                  </a:lnTo>
                  <a:lnTo>
                    <a:pt x="5905" y="0"/>
                  </a:lnTo>
                  <a:lnTo>
                    <a:pt x="3797" y="0"/>
                  </a:lnTo>
                  <a:lnTo>
                    <a:pt x="1689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689" y="7607"/>
                  </a:lnTo>
                  <a:lnTo>
                    <a:pt x="3797" y="7607"/>
                  </a:lnTo>
                  <a:lnTo>
                    <a:pt x="5905" y="7607"/>
                  </a:lnTo>
                  <a:lnTo>
                    <a:pt x="7607" y="5930"/>
                  </a:lnTo>
                  <a:lnTo>
                    <a:pt x="7607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6" name="object 2596"/>
            <p:cNvSpPr/>
            <p:nvPr/>
          </p:nvSpPr>
          <p:spPr>
            <a:xfrm>
              <a:off x="1085608" y="417570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19" y="5930"/>
                  </a:lnTo>
                  <a:lnTo>
                    <a:pt x="7619" y="3822"/>
                  </a:lnTo>
                  <a:lnTo>
                    <a:pt x="7619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7" name="object 2597"/>
            <p:cNvSpPr/>
            <p:nvPr/>
          </p:nvSpPr>
          <p:spPr>
            <a:xfrm>
              <a:off x="1085608" y="417570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20">
                  <a:moveTo>
                    <a:pt x="7619" y="3822"/>
                  </a:moveTo>
                  <a:lnTo>
                    <a:pt x="7619" y="1714"/>
                  </a:lnTo>
                  <a:lnTo>
                    <a:pt x="5918" y="0"/>
                  </a:lnTo>
                  <a:lnTo>
                    <a:pt x="3822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714" y="7607"/>
                  </a:lnTo>
                  <a:lnTo>
                    <a:pt x="3822" y="7607"/>
                  </a:lnTo>
                  <a:lnTo>
                    <a:pt x="5918" y="7607"/>
                  </a:lnTo>
                  <a:lnTo>
                    <a:pt x="7619" y="5930"/>
                  </a:lnTo>
                  <a:lnTo>
                    <a:pt x="7619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8" name="object 2598"/>
            <p:cNvSpPr/>
            <p:nvPr/>
          </p:nvSpPr>
          <p:spPr>
            <a:xfrm>
              <a:off x="1092212" y="4170375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68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9" name="object 2599"/>
            <p:cNvSpPr/>
            <p:nvPr/>
          </p:nvSpPr>
          <p:spPr>
            <a:xfrm>
              <a:off x="1092212" y="4170375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84" y="-5568"/>
                  </a:moveTo>
                  <a:lnTo>
                    <a:pt x="1784" y="5568"/>
                  </a:lnTo>
                </a:path>
              </a:pathLst>
            </a:custGeom>
            <a:ln w="356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0" name="object 2600"/>
            <p:cNvSpPr/>
            <p:nvPr/>
          </p:nvSpPr>
          <p:spPr>
            <a:xfrm>
              <a:off x="1092212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1" name="object 2601"/>
            <p:cNvSpPr/>
            <p:nvPr/>
          </p:nvSpPr>
          <p:spPr>
            <a:xfrm>
              <a:off x="1092212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2" name="object 2602"/>
            <p:cNvSpPr/>
            <p:nvPr/>
          </p:nvSpPr>
          <p:spPr>
            <a:xfrm>
              <a:off x="1095781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3" name="object 2603"/>
            <p:cNvSpPr/>
            <p:nvPr/>
          </p:nvSpPr>
          <p:spPr>
            <a:xfrm>
              <a:off x="1095781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4" name="object 2604"/>
            <p:cNvSpPr/>
            <p:nvPr/>
          </p:nvSpPr>
          <p:spPr>
            <a:xfrm>
              <a:off x="1084275" y="4170375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5" name="object 2605"/>
            <p:cNvSpPr/>
            <p:nvPr/>
          </p:nvSpPr>
          <p:spPr>
            <a:xfrm>
              <a:off x="1084275" y="4170375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6" name="object 2606"/>
            <p:cNvSpPr/>
            <p:nvPr/>
          </p:nvSpPr>
          <p:spPr>
            <a:xfrm>
              <a:off x="1086637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7" name="object 2607"/>
            <p:cNvSpPr/>
            <p:nvPr/>
          </p:nvSpPr>
          <p:spPr>
            <a:xfrm>
              <a:off x="1086637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8" name="object 2608"/>
            <p:cNvSpPr/>
            <p:nvPr/>
          </p:nvSpPr>
          <p:spPr>
            <a:xfrm>
              <a:off x="1110513" y="4170375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3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9" name="object 2609"/>
            <p:cNvSpPr/>
            <p:nvPr/>
          </p:nvSpPr>
          <p:spPr>
            <a:xfrm>
              <a:off x="1110513" y="4170375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68" y="-5568"/>
                  </a:moveTo>
                  <a:lnTo>
                    <a:pt x="1168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0" name="object 2610"/>
            <p:cNvSpPr/>
            <p:nvPr/>
          </p:nvSpPr>
          <p:spPr>
            <a:xfrm>
              <a:off x="1110513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1" name="object 2611"/>
            <p:cNvSpPr/>
            <p:nvPr/>
          </p:nvSpPr>
          <p:spPr>
            <a:xfrm>
              <a:off x="1110513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2" name="object 2612"/>
            <p:cNvSpPr/>
            <p:nvPr/>
          </p:nvSpPr>
          <p:spPr>
            <a:xfrm>
              <a:off x="1101356" y="4170375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3556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3" name="object 2613"/>
            <p:cNvSpPr/>
            <p:nvPr/>
          </p:nvSpPr>
          <p:spPr>
            <a:xfrm>
              <a:off x="1101356" y="4170375"/>
              <a:ext cx="3810" cy="0"/>
            </a:xfrm>
            <a:custGeom>
              <a:avLst/>
              <a:gdLst/>
              <a:ahLst/>
              <a:cxnLst/>
              <a:rect l="l" t="t" r="r" b="b"/>
              <a:pathLst>
                <a:path w="3809">
                  <a:moveTo>
                    <a:pt x="1778" y="-5568"/>
                  </a:moveTo>
                  <a:lnTo>
                    <a:pt x="1778" y="5568"/>
                  </a:lnTo>
                </a:path>
              </a:pathLst>
            </a:custGeom>
            <a:ln w="355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4" name="object 2614"/>
            <p:cNvSpPr/>
            <p:nvPr/>
          </p:nvSpPr>
          <p:spPr>
            <a:xfrm>
              <a:off x="1101356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5" name="object 2615"/>
            <p:cNvSpPr/>
            <p:nvPr/>
          </p:nvSpPr>
          <p:spPr>
            <a:xfrm>
              <a:off x="1101356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6" name="object 2616"/>
            <p:cNvSpPr/>
            <p:nvPr/>
          </p:nvSpPr>
          <p:spPr>
            <a:xfrm>
              <a:off x="1104912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2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7" name="object 2617"/>
            <p:cNvSpPr/>
            <p:nvPr/>
          </p:nvSpPr>
          <p:spPr>
            <a:xfrm>
              <a:off x="1104912" y="417037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120"/>
                  </a:moveTo>
                  <a:lnTo>
                    <a:pt x="5568" y="12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8" name="object 2618"/>
            <p:cNvSpPr/>
            <p:nvPr/>
          </p:nvSpPr>
          <p:spPr>
            <a:xfrm>
              <a:off x="1085748" y="419341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03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9" name="object 2619"/>
            <p:cNvSpPr/>
            <p:nvPr/>
          </p:nvSpPr>
          <p:spPr>
            <a:xfrm>
              <a:off x="1085748" y="419341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301" y="-5568"/>
                  </a:moveTo>
                  <a:lnTo>
                    <a:pt x="130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0" name="object 2620"/>
            <p:cNvSpPr/>
            <p:nvPr/>
          </p:nvSpPr>
          <p:spPr>
            <a:xfrm>
              <a:off x="1108798" y="419341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59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1" name="object 2621"/>
            <p:cNvSpPr/>
            <p:nvPr/>
          </p:nvSpPr>
          <p:spPr>
            <a:xfrm>
              <a:off x="1108798" y="419341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1295" y="-5568"/>
                  </a:moveTo>
                  <a:lnTo>
                    <a:pt x="1295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2" name="object 2622"/>
            <p:cNvSpPr/>
            <p:nvPr/>
          </p:nvSpPr>
          <p:spPr>
            <a:xfrm>
              <a:off x="1108798" y="4190961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5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3" name="object 2623"/>
            <p:cNvSpPr/>
            <p:nvPr/>
          </p:nvSpPr>
          <p:spPr>
            <a:xfrm>
              <a:off x="1108798" y="4190961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25"/>
                  </a:moveTo>
                  <a:lnTo>
                    <a:pt x="5568" y="122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4" name="object 2624"/>
            <p:cNvSpPr/>
            <p:nvPr/>
          </p:nvSpPr>
          <p:spPr>
            <a:xfrm>
              <a:off x="1088351" y="4190961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0"/>
                  </a:moveTo>
                  <a:lnTo>
                    <a:pt x="0" y="245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5" name="object 2625"/>
            <p:cNvSpPr/>
            <p:nvPr/>
          </p:nvSpPr>
          <p:spPr>
            <a:xfrm>
              <a:off x="1088351" y="4190961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-5568" y="1225"/>
                  </a:moveTo>
                  <a:lnTo>
                    <a:pt x="5568" y="122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6" name="object 2626"/>
            <p:cNvSpPr/>
            <p:nvPr/>
          </p:nvSpPr>
          <p:spPr>
            <a:xfrm>
              <a:off x="1087043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7" name="object 2627"/>
            <p:cNvSpPr/>
            <p:nvPr/>
          </p:nvSpPr>
          <p:spPr>
            <a:xfrm>
              <a:off x="1087043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8" name="object 2628"/>
            <p:cNvSpPr/>
            <p:nvPr/>
          </p:nvSpPr>
          <p:spPr>
            <a:xfrm>
              <a:off x="1092454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9" name="object 2629"/>
            <p:cNvSpPr/>
            <p:nvPr/>
          </p:nvSpPr>
          <p:spPr>
            <a:xfrm>
              <a:off x="1092454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0" name="object 2630"/>
            <p:cNvSpPr/>
            <p:nvPr/>
          </p:nvSpPr>
          <p:spPr>
            <a:xfrm>
              <a:off x="1105344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1" name="object 2631"/>
            <p:cNvSpPr/>
            <p:nvPr/>
          </p:nvSpPr>
          <p:spPr>
            <a:xfrm>
              <a:off x="1105344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2" name="object 2632"/>
            <p:cNvSpPr/>
            <p:nvPr/>
          </p:nvSpPr>
          <p:spPr>
            <a:xfrm>
              <a:off x="1110729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3" name="object 2633"/>
            <p:cNvSpPr/>
            <p:nvPr/>
          </p:nvSpPr>
          <p:spPr>
            <a:xfrm>
              <a:off x="1110729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4" name="object 2634"/>
            <p:cNvSpPr/>
            <p:nvPr/>
          </p:nvSpPr>
          <p:spPr>
            <a:xfrm>
              <a:off x="1087247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5" name="object 2635"/>
            <p:cNvSpPr/>
            <p:nvPr/>
          </p:nvSpPr>
          <p:spPr>
            <a:xfrm>
              <a:off x="1087247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6" name="object 2636"/>
            <p:cNvSpPr/>
            <p:nvPr/>
          </p:nvSpPr>
          <p:spPr>
            <a:xfrm>
              <a:off x="1096187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7" name="object 2637"/>
            <p:cNvSpPr/>
            <p:nvPr/>
          </p:nvSpPr>
          <p:spPr>
            <a:xfrm>
              <a:off x="1096187" y="426177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8" name="object 2638"/>
            <p:cNvSpPr/>
            <p:nvPr/>
          </p:nvSpPr>
          <p:spPr>
            <a:xfrm>
              <a:off x="1101598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9" name="object 2639"/>
            <p:cNvSpPr/>
            <p:nvPr/>
          </p:nvSpPr>
          <p:spPr>
            <a:xfrm>
              <a:off x="1101598" y="426659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0" name="object 2640"/>
            <p:cNvSpPr/>
            <p:nvPr/>
          </p:nvSpPr>
          <p:spPr>
            <a:xfrm>
              <a:off x="1096391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1" name="object 2641"/>
            <p:cNvSpPr/>
            <p:nvPr/>
          </p:nvSpPr>
          <p:spPr>
            <a:xfrm>
              <a:off x="1096391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2" name="object 2642"/>
            <p:cNvSpPr/>
            <p:nvPr/>
          </p:nvSpPr>
          <p:spPr>
            <a:xfrm>
              <a:off x="1105522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3" name="object 2643"/>
            <p:cNvSpPr/>
            <p:nvPr/>
          </p:nvSpPr>
          <p:spPr>
            <a:xfrm>
              <a:off x="1105522" y="4261954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4" name="object 2644"/>
            <p:cNvSpPr/>
            <p:nvPr/>
          </p:nvSpPr>
          <p:spPr>
            <a:xfrm>
              <a:off x="1095527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5" name="object 2645"/>
            <p:cNvSpPr/>
            <p:nvPr/>
          </p:nvSpPr>
          <p:spPr>
            <a:xfrm>
              <a:off x="1095527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6" name="object 2646"/>
            <p:cNvSpPr/>
            <p:nvPr/>
          </p:nvSpPr>
          <p:spPr>
            <a:xfrm>
              <a:off x="1086383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7" name="object 2647"/>
            <p:cNvSpPr/>
            <p:nvPr/>
          </p:nvSpPr>
          <p:spPr>
            <a:xfrm>
              <a:off x="1086383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8" name="object 2648"/>
            <p:cNvSpPr/>
            <p:nvPr/>
          </p:nvSpPr>
          <p:spPr>
            <a:xfrm>
              <a:off x="1091628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9" name="object 2649"/>
            <p:cNvSpPr/>
            <p:nvPr/>
          </p:nvSpPr>
          <p:spPr>
            <a:xfrm>
              <a:off x="1091628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0" name="object 2650"/>
            <p:cNvSpPr/>
            <p:nvPr/>
          </p:nvSpPr>
          <p:spPr>
            <a:xfrm>
              <a:off x="1086192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1" name="object 2651"/>
            <p:cNvSpPr/>
            <p:nvPr/>
          </p:nvSpPr>
          <p:spPr>
            <a:xfrm>
              <a:off x="1086192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2" name="object 2652"/>
            <p:cNvSpPr/>
            <p:nvPr/>
          </p:nvSpPr>
          <p:spPr>
            <a:xfrm>
              <a:off x="1100759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3" name="object 2653"/>
            <p:cNvSpPr/>
            <p:nvPr/>
          </p:nvSpPr>
          <p:spPr>
            <a:xfrm>
              <a:off x="1100759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4" name="object 2654"/>
            <p:cNvSpPr/>
            <p:nvPr/>
          </p:nvSpPr>
          <p:spPr>
            <a:xfrm>
              <a:off x="1095336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5" name="object 2655"/>
            <p:cNvSpPr/>
            <p:nvPr/>
          </p:nvSpPr>
          <p:spPr>
            <a:xfrm>
              <a:off x="1095336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6" name="object 2656"/>
            <p:cNvSpPr/>
            <p:nvPr/>
          </p:nvSpPr>
          <p:spPr>
            <a:xfrm>
              <a:off x="1104671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7" name="object 2657"/>
            <p:cNvSpPr/>
            <p:nvPr/>
          </p:nvSpPr>
          <p:spPr>
            <a:xfrm>
              <a:off x="1104671" y="426292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5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8" name="object 2658"/>
            <p:cNvSpPr/>
            <p:nvPr/>
          </p:nvSpPr>
          <p:spPr>
            <a:xfrm>
              <a:off x="1109916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9" name="object 2659"/>
            <p:cNvSpPr/>
            <p:nvPr/>
          </p:nvSpPr>
          <p:spPr>
            <a:xfrm>
              <a:off x="1109916" y="42675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0" name="object 2660"/>
            <p:cNvSpPr/>
            <p:nvPr/>
          </p:nvSpPr>
          <p:spPr>
            <a:xfrm>
              <a:off x="1104480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1" name="object 2661"/>
            <p:cNvSpPr/>
            <p:nvPr/>
          </p:nvSpPr>
          <p:spPr>
            <a:xfrm>
              <a:off x="1104480" y="42627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2" name="object 2662"/>
            <p:cNvSpPr/>
            <p:nvPr/>
          </p:nvSpPr>
          <p:spPr>
            <a:xfrm>
              <a:off x="1091628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3" name="object 2663"/>
            <p:cNvSpPr/>
            <p:nvPr/>
          </p:nvSpPr>
          <p:spPr>
            <a:xfrm>
              <a:off x="1091628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4" name="object 2664"/>
            <p:cNvSpPr/>
            <p:nvPr/>
          </p:nvSpPr>
          <p:spPr>
            <a:xfrm>
              <a:off x="1086192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5" name="object 2665"/>
            <p:cNvSpPr/>
            <p:nvPr/>
          </p:nvSpPr>
          <p:spPr>
            <a:xfrm>
              <a:off x="1086192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6" name="object 2666"/>
            <p:cNvSpPr/>
            <p:nvPr/>
          </p:nvSpPr>
          <p:spPr>
            <a:xfrm>
              <a:off x="1086383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61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7" name="object 2667"/>
            <p:cNvSpPr/>
            <p:nvPr/>
          </p:nvSpPr>
          <p:spPr>
            <a:xfrm>
              <a:off x="1086383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6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8" name="object 2668"/>
            <p:cNvSpPr/>
            <p:nvPr/>
          </p:nvSpPr>
          <p:spPr>
            <a:xfrm>
              <a:off x="1095527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61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9" name="object 2669"/>
            <p:cNvSpPr/>
            <p:nvPr/>
          </p:nvSpPr>
          <p:spPr>
            <a:xfrm>
              <a:off x="1095527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32" y="46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0" name="object 2670"/>
            <p:cNvSpPr/>
            <p:nvPr/>
          </p:nvSpPr>
          <p:spPr>
            <a:xfrm>
              <a:off x="1100759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1" name="object 2671"/>
            <p:cNvSpPr/>
            <p:nvPr/>
          </p:nvSpPr>
          <p:spPr>
            <a:xfrm>
              <a:off x="1100759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0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2" name="object 2672"/>
            <p:cNvSpPr/>
            <p:nvPr/>
          </p:nvSpPr>
          <p:spPr>
            <a:xfrm>
              <a:off x="1095336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3" name="object 2673"/>
            <p:cNvSpPr/>
            <p:nvPr/>
          </p:nvSpPr>
          <p:spPr>
            <a:xfrm>
              <a:off x="1095336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4" name="object 2674"/>
            <p:cNvSpPr/>
            <p:nvPr/>
          </p:nvSpPr>
          <p:spPr>
            <a:xfrm>
              <a:off x="1104671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61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5" name="object 2675"/>
            <p:cNvSpPr/>
            <p:nvPr/>
          </p:nvSpPr>
          <p:spPr>
            <a:xfrm>
              <a:off x="1104671" y="417769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45" y="461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6" name="object 2676"/>
            <p:cNvSpPr/>
            <p:nvPr/>
          </p:nvSpPr>
          <p:spPr>
            <a:xfrm>
              <a:off x="1109916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7" name="object 2677"/>
            <p:cNvSpPr/>
            <p:nvPr/>
          </p:nvSpPr>
          <p:spPr>
            <a:xfrm>
              <a:off x="1109916" y="418230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8" name="object 2678"/>
            <p:cNvSpPr/>
            <p:nvPr/>
          </p:nvSpPr>
          <p:spPr>
            <a:xfrm>
              <a:off x="1104480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9" name="object 2679"/>
            <p:cNvSpPr/>
            <p:nvPr/>
          </p:nvSpPr>
          <p:spPr>
            <a:xfrm>
              <a:off x="1104480" y="41775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0" name="object 2680"/>
            <p:cNvSpPr/>
            <p:nvPr/>
          </p:nvSpPr>
          <p:spPr>
            <a:xfrm>
              <a:off x="1087043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1" name="object 2681"/>
            <p:cNvSpPr/>
            <p:nvPr/>
          </p:nvSpPr>
          <p:spPr>
            <a:xfrm>
              <a:off x="1087043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2" name="object 2682"/>
            <p:cNvSpPr/>
            <p:nvPr/>
          </p:nvSpPr>
          <p:spPr>
            <a:xfrm>
              <a:off x="1092454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3" name="object 2683"/>
            <p:cNvSpPr/>
            <p:nvPr/>
          </p:nvSpPr>
          <p:spPr>
            <a:xfrm>
              <a:off x="1092454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90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4" name="object 2684"/>
            <p:cNvSpPr/>
            <p:nvPr/>
          </p:nvSpPr>
          <p:spPr>
            <a:xfrm>
              <a:off x="1087247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5" name="object 2685"/>
            <p:cNvSpPr/>
            <p:nvPr/>
          </p:nvSpPr>
          <p:spPr>
            <a:xfrm>
              <a:off x="1087247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6" name="object 2686"/>
            <p:cNvSpPr/>
            <p:nvPr/>
          </p:nvSpPr>
          <p:spPr>
            <a:xfrm>
              <a:off x="1105522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7" name="object 2687"/>
            <p:cNvSpPr/>
            <p:nvPr/>
          </p:nvSpPr>
          <p:spPr>
            <a:xfrm>
              <a:off x="1105522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8" name="object 2688"/>
            <p:cNvSpPr/>
            <p:nvPr/>
          </p:nvSpPr>
          <p:spPr>
            <a:xfrm>
              <a:off x="1096187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203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9" name="object 2689"/>
            <p:cNvSpPr/>
            <p:nvPr/>
          </p:nvSpPr>
          <p:spPr>
            <a:xfrm>
              <a:off x="1096187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0" name="object 2690"/>
            <p:cNvSpPr/>
            <p:nvPr/>
          </p:nvSpPr>
          <p:spPr>
            <a:xfrm>
              <a:off x="1101598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1" name="object 2691"/>
            <p:cNvSpPr/>
            <p:nvPr/>
          </p:nvSpPr>
          <p:spPr>
            <a:xfrm>
              <a:off x="1101598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2" name="object 2692"/>
            <p:cNvSpPr/>
            <p:nvPr/>
          </p:nvSpPr>
          <p:spPr>
            <a:xfrm>
              <a:off x="1105344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3" name="object 2693"/>
            <p:cNvSpPr/>
            <p:nvPr/>
          </p:nvSpPr>
          <p:spPr>
            <a:xfrm>
              <a:off x="1105344" y="417654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7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4" name="object 2694"/>
            <p:cNvSpPr/>
            <p:nvPr/>
          </p:nvSpPr>
          <p:spPr>
            <a:xfrm>
              <a:off x="1110729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39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5" name="object 2695"/>
            <p:cNvSpPr/>
            <p:nvPr/>
          </p:nvSpPr>
          <p:spPr>
            <a:xfrm>
              <a:off x="1110729" y="418136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03" y="177"/>
                  </a:moveTo>
                  <a:lnTo>
                    <a:pt x="63" y="76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6" name="object 2696"/>
            <p:cNvSpPr/>
            <p:nvPr/>
          </p:nvSpPr>
          <p:spPr>
            <a:xfrm>
              <a:off x="1096391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0" y="0"/>
                  </a:moveTo>
                  <a:lnTo>
                    <a:pt x="5206" y="4635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7" name="object 2697"/>
            <p:cNvSpPr/>
            <p:nvPr/>
          </p:nvSpPr>
          <p:spPr>
            <a:xfrm>
              <a:off x="1096391" y="4176725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79">
                  <a:moveTo>
                    <a:pt x="5206" y="463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8" name="object 2698"/>
            <p:cNvSpPr/>
            <p:nvPr/>
          </p:nvSpPr>
          <p:spPr>
            <a:xfrm>
              <a:off x="1112850" y="41932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1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9" name="object 2699"/>
            <p:cNvSpPr/>
            <p:nvPr/>
          </p:nvSpPr>
          <p:spPr>
            <a:xfrm>
              <a:off x="1112850" y="41932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57"/>
                  </a:moveTo>
                  <a:lnTo>
                    <a:pt x="5568" y="57"/>
                  </a:lnTo>
                </a:path>
              </a:pathLst>
            </a:custGeom>
            <a:ln w="1125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0" name="object 2700"/>
            <p:cNvSpPr/>
            <p:nvPr/>
          </p:nvSpPr>
          <p:spPr>
            <a:xfrm>
              <a:off x="1084275" y="41932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114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1" name="object 2701"/>
            <p:cNvSpPr/>
            <p:nvPr/>
          </p:nvSpPr>
          <p:spPr>
            <a:xfrm>
              <a:off x="1084275" y="4193298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-5568" y="57"/>
                  </a:moveTo>
                  <a:lnTo>
                    <a:pt x="5568" y="57"/>
                  </a:lnTo>
                </a:path>
              </a:pathLst>
            </a:custGeom>
            <a:ln w="1125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2" name="object 2702"/>
            <p:cNvSpPr/>
            <p:nvPr/>
          </p:nvSpPr>
          <p:spPr>
            <a:xfrm>
              <a:off x="1110107" y="418153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25" y="0"/>
                  </a:moveTo>
                  <a:lnTo>
                    <a:pt x="0" y="939"/>
                  </a:lnTo>
                  <a:lnTo>
                    <a:pt x="317" y="673"/>
                  </a:lnTo>
                  <a:lnTo>
                    <a:pt x="596" y="34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3" name="object 2703"/>
            <p:cNvSpPr/>
            <p:nvPr/>
          </p:nvSpPr>
          <p:spPr>
            <a:xfrm>
              <a:off x="1110107" y="4181538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939"/>
                  </a:moveTo>
                  <a:lnTo>
                    <a:pt x="317" y="673"/>
                  </a:lnTo>
                  <a:lnTo>
                    <a:pt x="596" y="342"/>
                  </a:lnTo>
                  <a:lnTo>
                    <a:pt x="825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4" name="object 2704"/>
            <p:cNvSpPr/>
            <p:nvPr/>
          </p:nvSpPr>
          <p:spPr>
            <a:xfrm>
              <a:off x="1104480" y="4176547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90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5" name="object 2705"/>
            <p:cNvSpPr/>
            <p:nvPr/>
          </p:nvSpPr>
          <p:spPr>
            <a:xfrm>
              <a:off x="1104480" y="4176547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863" y="0"/>
                  </a:moveTo>
                  <a:lnTo>
                    <a:pt x="507" y="279"/>
                  </a:lnTo>
                  <a:lnTo>
                    <a:pt x="228" y="596"/>
                  </a:lnTo>
                  <a:lnTo>
                    <a:pt x="0" y="99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6" name="object 2706"/>
            <p:cNvSpPr/>
            <p:nvPr/>
          </p:nvSpPr>
          <p:spPr>
            <a:xfrm>
              <a:off x="1084275" y="42560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7" name="object 2707"/>
            <p:cNvSpPr/>
            <p:nvPr/>
          </p:nvSpPr>
          <p:spPr>
            <a:xfrm>
              <a:off x="1084275" y="4256049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8" name="object 2708"/>
            <p:cNvSpPr/>
            <p:nvPr/>
          </p:nvSpPr>
          <p:spPr>
            <a:xfrm>
              <a:off x="1084275" y="418815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9" name="object 2709"/>
            <p:cNvSpPr/>
            <p:nvPr/>
          </p:nvSpPr>
          <p:spPr>
            <a:xfrm>
              <a:off x="1084275" y="418815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0" name="object 2710"/>
            <p:cNvSpPr/>
            <p:nvPr/>
          </p:nvSpPr>
          <p:spPr>
            <a:xfrm>
              <a:off x="1112850" y="418815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1" name="object 2711"/>
            <p:cNvSpPr/>
            <p:nvPr/>
          </p:nvSpPr>
          <p:spPr>
            <a:xfrm>
              <a:off x="1112850" y="418815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2" name="object 2712"/>
            <p:cNvSpPr/>
            <p:nvPr/>
          </p:nvSpPr>
          <p:spPr>
            <a:xfrm>
              <a:off x="1086637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3" name="object 2713"/>
            <p:cNvSpPr/>
            <p:nvPr/>
          </p:nvSpPr>
          <p:spPr>
            <a:xfrm>
              <a:off x="1086637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4" name="object 2714"/>
            <p:cNvSpPr/>
            <p:nvPr/>
          </p:nvSpPr>
          <p:spPr>
            <a:xfrm>
              <a:off x="1104912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5" name="object 2715"/>
            <p:cNvSpPr/>
            <p:nvPr/>
          </p:nvSpPr>
          <p:spPr>
            <a:xfrm>
              <a:off x="1104912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6" name="object 2716"/>
            <p:cNvSpPr/>
            <p:nvPr/>
          </p:nvSpPr>
          <p:spPr>
            <a:xfrm>
              <a:off x="1095781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7" name="object 2717"/>
            <p:cNvSpPr/>
            <p:nvPr/>
          </p:nvSpPr>
          <p:spPr>
            <a:xfrm>
              <a:off x="1095781" y="4170375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8" name="object 2718"/>
            <p:cNvSpPr/>
            <p:nvPr/>
          </p:nvSpPr>
          <p:spPr>
            <a:xfrm>
              <a:off x="1095781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9" name="object 2719"/>
            <p:cNvSpPr/>
            <p:nvPr/>
          </p:nvSpPr>
          <p:spPr>
            <a:xfrm>
              <a:off x="1095781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0" name="object 2720"/>
            <p:cNvSpPr/>
            <p:nvPr/>
          </p:nvSpPr>
          <p:spPr>
            <a:xfrm>
              <a:off x="1086637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1" name="object 2721"/>
            <p:cNvSpPr/>
            <p:nvPr/>
          </p:nvSpPr>
          <p:spPr>
            <a:xfrm>
              <a:off x="1086637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575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2" name="object 2722"/>
            <p:cNvSpPr/>
            <p:nvPr/>
          </p:nvSpPr>
          <p:spPr>
            <a:xfrm>
              <a:off x="1104912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3" name="object 2723"/>
            <p:cNvSpPr/>
            <p:nvPr/>
          </p:nvSpPr>
          <p:spPr>
            <a:xfrm>
              <a:off x="1104912" y="4273880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5">
                  <a:moveTo>
                    <a:pt x="5600" y="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4" name="object 2724"/>
            <p:cNvSpPr/>
            <p:nvPr/>
          </p:nvSpPr>
          <p:spPr>
            <a:xfrm>
              <a:off x="1103401" y="42738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46" y="0"/>
                  </a:ln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96"/>
                  </a:lnTo>
                  <a:lnTo>
                    <a:pt x="3708" y="7861"/>
                  </a:lnTo>
                  <a:lnTo>
                    <a:pt x="5689" y="7124"/>
                  </a:lnTo>
                  <a:lnTo>
                    <a:pt x="7645" y="6375"/>
                  </a:lnTo>
                  <a:lnTo>
                    <a:pt x="8623" y="4140"/>
                  </a:lnTo>
                  <a:lnTo>
                    <a:pt x="7480" y="1193"/>
                  </a:lnTo>
                  <a:lnTo>
                    <a:pt x="6692" y="406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5" name="object 2725"/>
            <p:cNvSpPr/>
            <p:nvPr/>
          </p:nvSpPr>
          <p:spPr>
            <a:xfrm>
              <a:off x="1103401" y="42738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46" y="0"/>
                  </a:moveTo>
                  <a:lnTo>
                    <a:pt x="977" y="749"/>
                  </a:lnTo>
                  <a:lnTo>
                    <a:pt x="0" y="2959"/>
                  </a:lnTo>
                  <a:lnTo>
                    <a:pt x="761" y="4914"/>
                  </a:lnTo>
                  <a:lnTo>
                    <a:pt x="1498" y="6896"/>
                  </a:lnTo>
                  <a:lnTo>
                    <a:pt x="3708" y="7861"/>
                  </a:lnTo>
                  <a:lnTo>
                    <a:pt x="5689" y="7124"/>
                  </a:lnTo>
                  <a:lnTo>
                    <a:pt x="7645" y="6375"/>
                  </a:lnTo>
                  <a:lnTo>
                    <a:pt x="8623" y="4140"/>
                  </a:lnTo>
                  <a:lnTo>
                    <a:pt x="7861" y="2184"/>
                  </a:lnTo>
                  <a:lnTo>
                    <a:pt x="7480" y="1193"/>
                  </a:lnTo>
                  <a:lnTo>
                    <a:pt x="6692" y="406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6" name="object 2726"/>
            <p:cNvSpPr/>
            <p:nvPr/>
          </p:nvSpPr>
          <p:spPr>
            <a:xfrm>
              <a:off x="1094244" y="42738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0"/>
                  </a:moveTo>
                  <a:lnTo>
                    <a:pt x="2959" y="0"/>
                  </a:lnTo>
                  <a:lnTo>
                    <a:pt x="990" y="749"/>
                  </a:lnTo>
                  <a:lnTo>
                    <a:pt x="0" y="2959"/>
                  </a:lnTo>
                  <a:lnTo>
                    <a:pt x="1524" y="6896"/>
                  </a:lnTo>
                  <a:lnTo>
                    <a:pt x="3733" y="7861"/>
                  </a:lnTo>
                  <a:lnTo>
                    <a:pt x="7658" y="6375"/>
                  </a:lnTo>
                  <a:lnTo>
                    <a:pt x="8636" y="4140"/>
                  </a:lnTo>
                  <a:lnTo>
                    <a:pt x="7886" y="2184"/>
                  </a:lnTo>
                  <a:lnTo>
                    <a:pt x="7493" y="1193"/>
                  </a:lnTo>
                  <a:lnTo>
                    <a:pt x="6692" y="406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7" name="object 2727"/>
            <p:cNvSpPr/>
            <p:nvPr/>
          </p:nvSpPr>
          <p:spPr>
            <a:xfrm>
              <a:off x="1094244" y="4273880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2959" y="0"/>
                  </a:moveTo>
                  <a:lnTo>
                    <a:pt x="990" y="749"/>
                  </a:lnTo>
                  <a:lnTo>
                    <a:pt x="0" y="2959"/>
                  </a:lnTo>
                  <a:lnTo>
                    <a:pt x="762" y="4914"/>
                  </a:lnTo>
                  <a:lnTo>
                    <a:pt x="1524" y="6896"/>
                  </a:lnTo>
                  <a:lnTo>
                    <a:pt x="3733" y="7861"/>
                  </a:lnTo>
                  <a:lnTo>
                    <a:pt x="5689" y="7124"/>
                  </a:lnTo>
                  <a:lnTo>
                    <a:pt x="7658" y="6375"/>
                  </a:lnTo>
                  <a:lnTo>
                    <a:pt x="8636" y="4140"/>
                  </a:lnTo>
                  <a:lnTo>
                    <a:pt x="7886" y="2184"/>
                  </a:lnTo>
                  <a:lnTo>
                    <a:pt x="7493" y="1193"/>
                  </a:lnTo>
                  <a:lnTo>
                    <a:pt x="6692" y="406"/>
                  </a:lnTo>
                  <a:lnTo>
                    <a:pt x="5689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8" name="object 2728"/>
            <p:cNvSpPr/>
            <p:nvPr/>
          </p:nvSpPr>
          <p:spPr>
            <a:xfrm>
              <a:off x="1094244" y="416251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2959" y="736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1155" y="6667"/>
                  </a:lnTo>
                  <a:lnTo>
                    <a:pt x="1955" y="7467"/>
                  </a:lnTo>
                  <a:lnTo>
                    <a:pt x="2959" y="7861"/>
                  </a:lnTo>
                  <a:lnTo>
                    <a:pt x="5689" y="7861"/>
                  </a:lnTo>
                  <a:lnTo>
                    <a:pt x="7658" y="7112"/>
                  </a:lnTo>
                  <a:lnTo>
                    <a:pt x="8635" y="4914"/>
                  </a:lnTo>
                  <a:lnTo>
                    <a:pt x="7886" y="2921"/>
                  </a:lnTo>
                  <a:lnTo>
                    <a:pt x="7124" y="965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9" name="object 2729"/>
            <p:cNvSpPr/>
            <p:nvPr/>
          </p:nvSpPr>
          <p:spPr>
            <a:xfrm>
              <a:off x="1094244" y="416251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89" y="7861"/>
                  </a:moveTo>
                  <a:lnTo>
                    <a:pt x="7658" y="7112"/>
                  </a:lnTo>
                  <a:lnTo>
                    <a:pt x="8635" y="4914"/>
                  </a:lnTo>
                  <a:lnTo>
                    <a:pt x="7886" y="2921"/>
                  </a:lnTo>
                  <a:lnTo>
                    <a:pt x="7124" y="965"/>
                  </a:lnTo>
                  <a:lnTo>
                    <a:pt x="4914" y="0"/>
                  </a:lnTo>
                  <a:lnTo>
                    <a:pt x="2959" y="736"/>
                  </a:lnTo>
                  <a:lnTo>
                    <a:pt x="990" y="1511"/>
                  </a:lnTo>
                  <a:lnTo>
                    <a:pt x="0" y="3721"/>
                  </a:lnTo>
                  <a:lnTo>
                    <a:pt x="761" y="5676"/>
                  </a:lnTo>
                  <a:lnTo>
                    <a:pt x="1155" y="6667"/>
                  </a:lnTo>
                  <a:lnTo>
                    <a:pt x="1955" y="7467"/>
                  </a:lnTo>
                  <a:lnTo>
                    <a:pt x="2959" y="786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0" name="object 2730"/>
            <p:cNvSpPr/>
            <p:nvPr/>
          </p:nvSpPr>
          <p:spPr>
            <a:xfrm>
              <a:off x="1085113" y="416251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4914" y="0"/>
                  </a:moveTo>
                  <a:lnTo>
                    <a:pt x="2933" y="736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76"/>
                  </a:lnTo>
                  <a:lnTo>
                    <a:pt x="1143" y="6667"/>
                  </a:lnTo>
                  <a:lnTo>
                    <a:pt x="1930" y="7467"/>
                  </a:lnTo>
                  <a:lnTo>
                    <a:pt x="2933" y="7861"/>
                  </a:lnTo>
                  <a:lnTo>
                    <a:pt x="5676" y="7861"/>
                  </a:lnTo>
                  <a:lnTo>
                    <a:pt x="7632" y="7112"/>
                  </a:lnTo>
                  <a:lnTo>
                    <a:pt x="8610" y="4914"/>
                  </a:lnTo>
                  <a:lnTo>
                    <a:pt x="7112" y="965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1" name="object 2731"/>
            <p:cNvSpPr/>
            <p:nvPr/>
          </p:nvSpPr>
          <p:spPr>
            <a:xfrm>
              <a:off x="1085113" y="4162513"/>
              <a:ext cx="8890" cy="8255"/>
            </a:xfrm>
            <a:custGeom>
              <a:avLst/>
              <a:gdLst/>
              <a:ahLst/>
              <a:cxnLst/>
              <a:rect l="l" t="t" r="r" b="b"/>
              <a:pathLst>
                <a:path w="8890" h="8254">
                  <a:moveTo>
                    <a:pt x="5676" y="7861"/>
                  </a:moveTo>
                  <a:lnTo>
                    <a:pt x="7632" y="7112"/>
                  </a:lnTo>
                  <a:lnTo>
                    <a:pt x="8610" y="4914"/>
                  </a:lnTo>
                  <a:lnTo>
                    <a:pt x="7861" y="2921"/>
                  </a:lnTo>
                  <a:lnTo>
                    <a:pt x="7112" y="965"/>
                  </a:lnTo>
                  <a:lnTo>
                    <a:pt x="4914" y="0"/>
                  </a:lnTo>
                  <a:lnTo>
                    <a:pt x="2933" y="736"/>
                  </a:lnTo>
                  <a:lnTo>
                    <a:pt x="977" y="1511"/>
                  </a:lnTo>
                  <a:lnTo>
                    <a:pt x="0" y="3721"/>
                  </a:lnTo>
                  <a:lnTo>
                    <a:pt x="749" y="5676"/>
                  </a:lnTo>
                  <a:lnTo>
                    <a:pt x="1143" y="6667"/>
                  </a:lnTo>
                  <a:lnTo>
                    <a:pt x="1930" y="7467"/>
                  </a:lnTo>
                  <a:lnTo>
                    <a:pt x="2933" y="786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2" name="object 2732"/>
            <p:cNvSpPr/>
            <p:nvPr/>
          </p:nvSpPr>
          <p:spPr>
            <a:xfrm>
              <a:off x="1112608" y="42863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241" y="0"/>
                  </a:moveTo>
                  <a:lnTo>
                    <a:pt x="0" y="241"/>
                  </a:lnTo>
                  <a:lnTo>
                    <a:pt x="139" y="24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3" name="object 2733"/>
            <p:cNvSpPr/>
            <p:nvPr/>
          </p:nvSpPr>
          <p:spPr>
            <a:xfrm>
              <a:off x="1112608" y="42863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241"/>
                  </a:moveTo>
                  <a:lnTo>
                    <a:pt x="139" y="241"/>
                  </a:lnTo>
                  <a:lnTo>
                    <a:pt x="241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4" name="object 2734"/>
            <p:cNvSpPr/>
            <p:nvPr/>
          </p:nvSpPr>
          <p:spPr>
            <a:xfrm>
              <a:off x="1084275" y="42863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5" name="object 2735"/>
            <p:cNvSpPr/>
            <p:nvPr/>
          </p:nvSpPr>
          <p:spPr>
            <a:xfrm>
              <a:off x="1084275" y="428633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152"/>
                  </a:lnTo>
                  <a:lnTo>
                    <a:pt x="254" y="241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6" name="object 2736"/>
            <p:cNvSpPr/>
            <p:nvPr/>
          </p:nvSpPr>
          <p:spPr>
            <a:xfrm>
              <a:off x="1084275" y="419324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7" name="object 2737"/>
            <p:cNvSpPr/>
            <p:nvPr/>
          </p:nvSpPr>
          <p:spPr>
            <a:xfrm>
              <a:off x="1084275" y="419324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8" name="object 2738"/>
            <p:cNvSpPr/>
            <p:nvPr/>
          </p:nvSpPr>
          <p:spPr>
            <a:xfrm>
              <a:off x="1112850" y="419324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0"/>
                  </a:moveTo>
                  <a:lnTo>
                    <a:pt x="0" y="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9" name="object 2739"/>
            <p:cNvSpPr/>
            <p:nvPr/>
          </p:nvSpPr>
          <p:spPr>
            <a:xfrm>
              <a:off x="1112850" y="4193247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0" name="object 2740"/>
            <p:cNvSpPr/>
            <p:nvPr/>
          </p:nvSpPr>
          <p:spPr>
            <a:xfrm>
              <a:off x="1091361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1" name="object 2741"/>
            <p:cNvSpPr/>
            <p:nvPr/>
          </p:nvSpPr>
          <p:spPr>
            <a:xfrm>
              <a:off x="1091361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2" name="object 2742"/>
            <p:cNvSpPr/>
            <p:nvPr/>
          </p:nvSpPr>
          <p:spPr>
            <a:xfrm>
              <a:off x="1085126" y="427520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63"/>
                  </a:lnTo>
                  <a:lnTo>
                    <a:pt x="355" y="4038"/>
                  </a:lnTo>
                  <a:lnTo>
                    <a:pt x="2044" y="5308"/>
                  </a:lnTo>
                  <a:lnTo>
                    <a:pt x="3340" y="6248"/>
                  </a:lnTo>
                  <a:lnTo>
                    <a:pt x="5079" y="6273"/>
                  </a:lnTo>
                  <a:lnTo>
                    <a:pt x="6413" y="5384"/>
                  </a:lnTo>
                  <a:lnTo>
                    <a:pt x="123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3" name="object 2743"/>
            <p:cNvSpPr/>
            <p:nvPr/>
          </p:nvSpPr>
          <p:spPr>
            <a:xfrm>
              <a:off x="1085126" y="427520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231" y="0"/>
                  </a:moveTo>
                  <a:lnTo>
                    <a:pt x="0" y="1663"/>
                  </a:lnTo>
                  <a:lnTo>
                    <a:pt x="355" y="4038"/>
                  </a:lnTo>
                  <a:lnTo>
                    <a:pt x="2044" y="5308"/>
                  </a:lnTo>
                  <a:lnTo>
                    <a:pt x="3340" y="6248"/>
                  </a:lnTo>
                  <a:lnTo>
                    <a:pt x="5079" y="6273"/>
                  </a:lnTo>
                  <a:lnTo>
                    <a:pt x="6413" y="5384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4" name="object 2744"/>
            <p:cNvSpPr/>
            <p:nvPr/>
          </p:nvSpPr>
          <p:spPr>
            <a:xfrm>
              <a:off x="1086358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5" name="object 2745"/>
            <p:cNvSpPr/>
            <p:nvPr/>
          </p:nvSpPr>
          <p:spPr>
            <a:xfrm>
              <a:off x="1086358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6" name="object 2746"/>
            <p:cNvSpPr/>
            <p:nvPr/>
          </p:nvSpPr>
          <p:spPr>
            <a:xfrm>
              <a:off x="1104849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7" name="object 2747"/>
            <p:cNvSpPr/>
            <p:nvPr/>
          </p:nvSpPr>
          <p:spPr>
            <a:xfrm>
              <a:off x="1104849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8" name="object 2748"/>
            <p:cNvSpPr/>
            <p:nvPr/>
          </p:nvSpPr>
          <p:spPr>
            <a:xfrm>
              <a:off x="1100505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9" name="object 2749"/>
            <p:cNvSpPr/>
            <p:nvPr/>
          </p:nvSpPr>
          <p:spPr>
            <a:xfrm>
              <a:off x="1100505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0" name="object 2750"/>
            <p:cNvSpPr/>
            <p:nvPr/>
          </p:nvSpPr>
          <p:spPr>
            <a:xfrm>
              <a:off x="1095514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1" name="object 2751"/>
            <p:cNvSpPr/>
            <p:nvPr/>
          </p:nvSpPr>
          <p:spPr>
            <a:xfrm>
              <a:off x="1095514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2" name="object 2752"/>
            <p:cNvSpPr/>
            <p:nvPr/>
          </p:nvSpPr>
          <p:spPr>
            <a:xfrm>
              <a:off x="1095692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3" name="object 2753"/>
            <p:cNvSpPr/>
            <p:nvPr/>
          </p:nvSpPr>
          <p:spPr>
            <a:xfrm>
              <a:off x="1095692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4" name="object 2754"/>
            <p:cNvSpPr/>
            <p:nvPr/>
          </p:nvSpPr>
          <p:spPr>
            <a:xfrm>
              <a:off x="1086548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5" name="object 2755"/>
            <p:cNvSpPr/>
            <p:nvPr/>
          </p:nvSpPr>
          <p:spPr>
            <a:xfrm>
              <a:off x="1086548" y="42753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6" name="object 2756"/>
            <p:cNvSpPr/>
            <p:nvPr/>
          </p:nvSpPr>
          <p:spPr>
            <a:xfrm>
              <a:off x="1109649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7" name="object 2757"/>
            <p:cNvSpPr/>
            <p:nvPr/>
          </p:nvSpPr>
          <p:spPr>
            <a:xfrm>
              <a:off x="1109649" y="42804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8" name="object 2758"/>
            <p:cNvSpPr/>
            <p:nvPr/>
          </p:nvSpPr>
          <p:spPr>
            <a:xfrm>
              <a:off x="1104658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9" name="object 2759"/>
            <p:cNvSpPr/>
            <p:nvPr/>
          </p:nvSpPr>
          <p:spPr>
            <a:xfrm>
              <a:off x="1104658" y="427520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90" y="17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0" name="object 2760"/>
            <p:cNvSpPr/>
            <p:nvPr/>
          </p:nvSpPr>
          <p:spPr>
            <a:xfrm>
              <a:off x="1104849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1" name="object 2761"/>
            <p:cNvSpPr/>
            <p:nvPr/>
          </p:nvSpPr>
          <p:spPr>
            <a:xfrm>
              <a:off x="1104849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00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2" name="object 2762"/>
            <p:cNvSpPr/>
            <p:nvPr/>
          </p:nvSpPr>
          <p:spPr>
            <a:xfrm>
              <a:off x="1091361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3" name="object 2763"/>
            <p:cNvSpPr/>
            <p:nvPr/>
          </p:nvSpPr>
          <p:spPr>
            <a:xfrm>
              <a:off x="1091361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4" name="object 2764"/>
            <p:cNvSpPr/>
            <p:nvPr/>
          </p:nvSpPr>
          <p:spPr>
            <a:xfrm>
              <a:off x="1090752" y="41699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0" y="393"/>
                  </a:lnTo>
                  <a:lnTo>
                    <a:pt x="165" y="317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5" name="object 2765"/>
            <p:cNvSpPr/>
            <p:nvPr/>
          </p:nvSpPr>
          <p:spPr>
            <a:xfrm>
              <a:off x="1090752" y="41699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87" y="0"/>
                  </a:moveTo>
                  <a:lnTo>
                    <a:pt x="165" y="317"/>
                  </a:lnTo>
                  <a:lnTo>
                    <a:pt x="0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6" name="object 2766"/>
            <p:cNvSpPr/>
            <p:nvPr/>
          </p:nvSpPr>
          <p:spPr>
            <a:xfrm>
              <a:off x="1086358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7" name="object 2767"/>
            <p:cNvSpPr/>
            <p:nvPr/>
          </p:nvSpPr>
          <p:spPr>
            <a:xfrm>
              <a:off x="1086358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8" name="object 2768"/>
            <p:cNvSpPr/>
            <p:nvPr/>
          </p:nvSpPr>
          <p:spPr>
            <a:xfrm>
              <a:off x="1100505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9" name="object 2769"/>
            <p:cNvSpPr/>
            <p:nvPr/>
          </p:nvSpPr>
          <p:spPr>
            <a:xfrm>
              <a:off x="1100505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0" name="object 2770"/>
            <p:cNvSpPr/>
            <p:nvPr/>
          </p:nvSpPr>
          <p:spPr>
            <a:xfrm>
              <a:off x="1095514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1" name="object 2771"/>
            <p:cNvSpPr/>
            <p:nvPr/>
          </p:nvSpPr>
          <p:spPr>
            <a:xfrm>
              <a:off x="1095514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2" name="object 2772"/>
            <p:cNvSpPr/>
            <p:nvPr/>
          </p:nvSpPr>
          <p:spPr>
            <a:xfrm>
              <a:off x="1086548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3" name="object 2773"/>
            <p:cNvSpPr/>
            <p:nvPr/>
          </p:nvSpPr>
          <p:spPr>
            <a:xfrm>
              <a:off x="1086548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4" name="object 2774"/>
            <p:cNvSpPr/>
            <p:nvPr/>
          </p:nvSpPr>
          <p:spPr>
            <a:xfrm>
              <a:off x="1095692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5" name="object 2775"/>
            <p:cNvSpPr/>
            <p:nvPr/>
          </p:nvSpPr>
          <p:spPr>
            <a:xfrm>
              <a:off x="1095692" y="416474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6" name="object 2776"/>
            <p:cNvSpPr/>
            <p:nvPr/>
          </p:nvSpPr>
          <p:spPr>
            <a:xfrm>
              <a:off x="1109052" y="41699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0" y="393"/>
                  </a:lnTo>
                  <a:lnTo>
                    <a:pt x="152" y="317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7" name="object 2777"/>
            <p:cNvSpPr/>
            <p:nvPr/>
          </p:nvSpPr>
          <p:spPr>
            <a:xfrm>
              <a:off x="1109052" y="41699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774" y="0"/>
                  </a:moveTo>
                  <a:lnTo>
                    <a:pt x="152" y="317"/>
                  </a:lnTo>
                  <a:lnTo>
                    <a:pt x="0" y="39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8" name="object 2778"/>
            <p:cNvSpPr/>
            <p:nvPr/>
          </p:nvSpPr>
          <p:spPr>
            <a:xfrm>
              <a:off x="1103414" y="416454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714"/>
                  </a:lnTo>
                  <a:lnTo>
                    <a:pt x="355" y="4089"/>
                  </a:lnTo>
                  <a:lnTo>
                    <a:pt x="2031" y="5334"/>
                  </a:lnTo>
                  <a:lnTo>
                    <a:pt x="2324" y="5524"/>
                  </a:lnTo>
                  <a:lnTo>
                    <a:pt x="2628" y="5702"/>
                  </a:lnTo>
                  <a:lnTo>
                    <a:pt x="2971" y="5829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9" name="object 2779"/>
            <p:cNvSpPr/>
            <p:nvPr/>
          </p:nvSpPr>
          <p:spPr>
            <a:xfrm>
              <a:off x="1103414" y="4164545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244" y="0"/>
                  </a:moveTo>
                  <a:lnTo>
                    <a:pt x="0" y="1714"/>
                  </a:lnTo>
                  <a:lnTo>
                    <a:pt x="355" y="4089"/>
                  </a:lnTo>
                  <a:lnTo>
                    <a:pt x="2031" y="5334"/>
                  </a:lnTo>
                  <a:lnTo>
                    <a:pt x="2324" y="5524"/>
                  </a:lnTo>
                  <a:lnTo>
                    <a:pt x="2628" y="5702"/>
                  </a:lnTo>
                  <a:lnTo>
                    <a:pt x="2971" y="582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0" name="object 2780"/>
            <p:cNvSpPr/>
            <p:nvPr/>
          </p:nvSpPr>
          <p:spPr>
            <a:xfrm>
              <a:off x="1109649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1" name="object 2781"/>
            <p:cNvSpPr/>
            <p:nvPr/>
          </p:nvSpPr>
          <p:spPr>
            <a:xfrm>
              <a:off x="1109649" y="416977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20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2" name="object 2782"/>
            <p:cNvSpPr/>
            <p:nvPr/>
          </p:nvSpPr>
          <p:spPr>
            <a:xfrm>
              <a:off x="1104658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3" name="object 2783"/>
            <p:cNvSpPr/>
            <p:nvPr/>
          </p:nvSpPr>
          <p:spPr>
            <a:xfrm>
              <a:off x="1104658" y="4164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27" y="152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4" name="object 2784"/>
            <p:cNvSpPr/>
            <p:nvPr/>
          </p:nvSpPr>
          <p:spPr>
            <a:xfrm>
              <a:off x="1105573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5" name="object 2785"/>
            <p:cNvSpPr/>
            <p:nvPr/>
          </p:nvSpPr>
          <p:spPr>
            <a:xfrm>
              <a:off x="1105573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6" name="object 2786"/>
            <p:cNvSpPr/>
            <p:nvPr/>
          </p:nvSpPr>
          <p:spPr>
            <a:xfrm>
              <a:off x="1105573" y="416275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1346" y="0"/>
                  </a:moveTo>
                  <a:lnTo>
                    <a:pt x="0" y="927"/>
                  </a:lnTo>
                  <a:lnTo>
                    <a:pt x="5168" y="6350"/>
                  </a:lnTo>
                  <a:lnTo>
                    <a:pt x="6438" y="4673"/>
                  </a:lnTo>
                  <a:lnTo>
                    <a:pt x="6095" y="2286"/>
                  </a:lnTo>
                  <a:lnTo>
                    <a:pt x="4419" y="1016"/>
                  </a:lnTo>
                  <a:lnTo>
                    <a:pt x="3111" y="50"/>
                  </a:lnTo>
                  <a:lnTo>
                    <a:pt x="134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7" name="object 2787"/>
            <p:cNvSpPr/>
            <p:nvPr/>
          </p:nvSpPr>
          <p:spPr>
            <a:xfrm>
              <a:off x="1105573" y="416275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5168" y="6350"/>
                  </a:moveTo>
                  <a:lnTo>
                    <a:pt x="6438" y="4673"/>
                  </a:lnTo>
                  <a:lnTo>
                    <a:pt x="6095" y="2286"/>
                  </a:lnTo>
                  <a:lnTo>
                    <a:pt x="4419" y="1016"/>
                  </a:lnTo>
                  <a:lnTo>
                    <a:pt x="3111" y="50"/>
                  </a:lnTo>
                  <a:lnTo>
                    <a:pt x="1346" y="0"/>
                  </a:lnTo>
                  <a:lnTo>
                    <a:pt x="0" y="927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8" name="object 2788"/>
            <p:cNvSpPr/>
            <p:nvPr/>
          </p:nvSpPr>
          <p:spPr>
            <a:xfrm>
              <a:off x="1110576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90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9" name="object 2789"/>
            <p:cNvSpPr/>
            <p:nvPr/>
          </p:nvSpPr>
          <p:spPr>
            <a:xfrm>
              <a:off x="1110576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90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0" name="object 2790"/>
            <p:cNvSpPr/>
            <p:nvPr/>
          </p:nvSpPr>
          <p:spPr>
            <a:xfrm>
              <a:off x="1087462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1" name="object 2791"/>
            <p:cNvSpPr/>
            <p:nvPr/>
          </p:nvSpPr>
          <p:spPr>
            <a:xfrm>
              <a:off x="1087462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2" name="object 2792"/>
            <p:cNvSpPr/>
            <p:nvPr/>
          </p:nvSpPr>
          <p:spPr>
            <a:xfrm>
              <a:off x="1087285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3" name="object 2793"/>
            <p:cNvSpPr/>
            <p:nvPr/>
          </p:nvSpPr>
          <p:spPr>
            <a:xfrm>
              <a:off x="1087285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4" name="object 2794"/>
            <p:cNvSpPr/>
            <p:nvPr/>
          </p:nvSpPr>
          <p:spPr>
            <a:xfrm>
              <a:off x="1092276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5" name="object 2795"/>
            <p:cNvSpPr/>
            <p:nvPr/>
          </p:nvSpPr>
          <p:spPr>
            <a:xfrm>
              <a:off x="1092276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63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6" name="object 2796"/>
            <p:cNvSpPr/>
            <p:nvPr/>
          </p:nvSpPr>
          <p:spPr>
            <a:xfrm>
              <a:off x="1096429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7" name="object 2797"/>
            <p:cNvSpPr/>
            <p:nvPr/>
          </p:nvSpPr>
          <p:spPr>
            <a:xfrm>
              <a:off x="1096429" y="4163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8" name="object 2798"/>
            <p:cNvSpPr/>
            <p:nvPr/>
          </p:nvSpPr>
          <p:spPr>
            <a:xfrm>
              <a:off x="1101432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9" name="object 2799"/>
            <p:cNvSpPr/>
            <p:nvPr/>
          </p:nvSpPr>
          <p:spPr>
            <a:xfrm>
              <a:off x="1101432" y="41689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90"/>
                  </a:moveTo>
                  <a:lnTo>
                    <a:pt x="50" y="5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0" name="object 2800"/>
            <p:cNvSpPr/>
            <p:nvPr/>
          </p:nvSpPr>
          <p:spPr>
            <a:xfrm>
              <a:off x="1105750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1" name="object 2801"/>
            <p:cNvSpPr/>
            <p:nvPr/>
          </p:nvSpPr>
          <p:spPr>
            <a:xfrm>
              <a:off x="1105750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2" name="object 2802"/>
            <p:cNvSpPr/>
            <p:nvPr/>
          </p:nvSpPr>
          <p:spPr>
            <a:xfrm>
              <a:off x="1096606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41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3" name="object 2803"/>
            <p:cNvSpPr/>
            <p:nvPr/>
          </p:nvSpPr>
          <p:spPr>
            <a:xfrm>
              <a:off x="1096606" y="416387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41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4" name="object 2804"/>
            <p:cNvSpPr/>
            <p:nvPr/>
          </p:nvSpPr>
          <p:spPr>
            <a:xfrm>
              <a:off x="1105750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5" name="object 2805"/>
            <p:cNvSpPr/>
            <p:nvPr/>
          </p:nvSpPr>
          <p:spPr>
            <a:xfrm>
              <a:off x="1105750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6" name="object 2806"/>
            <p:cNvSpPr/>
            <p:nvPr/>
          </p:nvSpPr>
          <p:spPr>
            <a:xfrm>
              <a:off x="1096606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25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7" name="object 2807"/>
            <p:cNvSpPr/>
            <p:nvPr/>
          </p:nvSpPr>
          <p:spPr>
            <a:xfrm>
              <a:off x="1096606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25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8" name="object 2808"/>
            <p:cNvSpPr/>
            <p:nvPr/>
          </p:nvSpPr>
          <p:spPr>
            <a:xfrm>
              <a:off x="1105573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9" name="object 2809"/>
            <p:cNvSpPr/>
            <p:nvPr/>
          </p:nvSpPr>
          <p:spPr>
            <a:xfrm>
              <a:off x="1105573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0" name="object 2810"/>
            <p:cNvSpPr/>
            <p:nvPr/>
          </p:nvSpPr>
          <p:spPr>
            <a:xfrm>
              <a:off x="1110576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65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1" name="object 2811"/>
            <p:cNvSpPr/>
            <p:nvPr/>
          </p:nvSpPr>
          <p:spPr>
            <a:xfrm>
              <a:off x="1110576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65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2" name="object 2812"/>
            <p:cNvSpPr/>
            <p:nvPr/>
          </p:nvSpPr>
          <p:spPr>
            <a:xfrm>
              <a:off x="1096429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3" name="object 2813"/>
            <p:cNvSpPr/>
            <p:nvPr/>
          </p:nvSpPr>
          <p:spPr>
            <a:xfrm>
              <a:off x="1096429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4" name="object 2814"/>
            <p:cNvSpPr/>
            <p:nvPr/>
          </p:nvSpPr>
          <p:spPr>
            <a:xfrm>
              <a:off x="1101432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5" name="object 2815"/>
            <p:cNvSpPr/>
            <p:nvPr/>
          </p:nvSpPr>
          <p:spPr>
            <a:xfrm>
              <a:off x="1101432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6" name="object 2816"/>
            <p:cNvSpPr/>
            <p:nvPr/>
          </p:nvSpPr>
          <p:spPr>
            <a:xfrm>
              <a:off x="1087462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4813" y="5067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7" name="object 2817"/>
            <p:cNvSpPr/>
            <p:nvPr/>
          </p:nvSpPr>
          <p:spPr>
            <a:xfrm>
              <a:off x="1087462" y="427447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813" y="5067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8" name="object 2818"/>
            <p:cNvSpPr/>
            <p:nvPr/>
          </p:nvSpPr>
          <p:spPr>
            <a:xfrm>
              <a:off x="1087285" y="427388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00" y="0"/>
                  </a:moveTo>
                  <a:lnTo>
                    <a:pt x="635" y="76"/>
                  </a:lnTo>
                  <a:lnTo>
                    <a:pt x="0" y="431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9" name="object 2819"/>
            <p:cNvSpPr/>
            <p:nvPr/>
          </p:nvSpPr>
          <p:spPr>
            <a:xfrm>
              <a:off x="1087285" y="427388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0" y="431"/>
                  </a:moveTo>
                  <a:lnTo>
                    <a:pt x="635" y="76"/>
                  </a:lnTo>
                  <a:lnTo>
                    <a:pt x="80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0" name="object 2820"/>
            <p:cNvSpPr/>
            <p:nvPr/>
          </p:nvSpPr>
          <p:spPr>
            <a:xfrm>
              <a:off x="1090752" y="427388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1701" y="5829"/>
                  </a:lnTo>
                  <a:lnTo>
                    <a:pt x="2971" y="4165"/>
                  </a:lnTo>
                  <a:lnTo>
                    <a:pt x="2628" y="1790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1" name="object 2821"/>
            <p:cNvSpPr/>
            <p:nvPr/>
          </p:nvSpPr>
          <p:spPr>
            <a:xfrm>
              <a:off x="1090752" y="4273880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1701" y="5829"/>
                  </a:moveTo>
                  <a:lnTo>
                    <a:pt x="2971" y="4165"/>
                  </a:lnTo>
                  <a:lnTo>
                    <a:pt x="2628" y="1790"/>
                  </a:lnTo>
                  <a:lnTo>
                    <a:pt x="952" y="520"/>
                  </a:lnTo>
                  <a:lnTo>
                    <a:pt x="660" y="304"/>
                  </a:lnTo>
                  <a:lnTo>
                    <a:pt x="342" y="127"/>
                  </a:ln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2" name="object 2822"/>
            <p:cNvSpPr/>
            <p:nvPr/>
          </p:nvSpPr>
          <p:spPr>
            <a:xfrm>
              <a:off x="1087285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3" name="object 2823"/>
            <p:cNvSpPr/>
            <p:nvPr/>
          </p:nvSpPr>
          <p:spPr>
            <a:xfrm>
              <a:off x="1087285" y="427431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4" name="object 2824"/>
            <p:cNvSpPr/>
            <p:nvPr/>
          </p:nvSpPr>
          <p:spPr>
            <a:xfrm>
              <a:off x="1092276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177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5" name="object 2825"/>
            <p:cNvSpPr/>
            <p:nvPr/>
          </p:nvSpPr>
          <p:spPr>
            <a:xfrm>
              <a:off x="1092276" y="4279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7" y="165"/>
                  </a:moveTo>
                  <a:lnTo>
                    <a:pt x="0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6" name="object 2826"/>
            <p:cNvSpPr/>
            <p:nvPr/>
          </p:nvSpPr>
          <p:spPr>
            <a:xfrm>
              <a:off x="1109827" y="416910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76"/>
                  </a:lnTo>
                  <a:lnTo>
                    <a:pt x="342" y="622"/>
                  </a:lnTo>
                  <a:lnTo>
                    <a:pt x="673" y="330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7" name="object 2827"/>
            <p:cNvSpPr/>
            <p:nvPr/>
          </p:nvSpPr>
          <p:spPr>
            <a:xfrm>
              <a:off x="1109827" y="416910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76"/>
                  </a:moveTo>
                  <a:lnTo>
                    <a:pt x="342" y="622"/>
                  </a:lnTo>
                  <a:lnTo>
                    <a:pt x="673" y="330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8" name="object 2828"/>
            <p:cNvSpPr/>
            <p:nvPr/>
          </p:nvSpPr>
          <p:spPr>
            <a:xfrm>
              <a:off x="1104658" y="4163682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41"/>
                  </a:lnTo>
                  <a:lnTo>
                    <a:pt x="254" y="546"/>
                  </a:lnTo>
                  <a:lnTo>
                    <a:pt x="0" y="863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9" name="object 2829"/>
            <p:cNvSpPr/>
            <p:nvPr/>
          </p:nvSpPr>
          <p:spPr>
            <a:xfrm>
              <a:off x="1104658" y="4163682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571" y="241"/>
                  </a:lnTo>
                  <a:lnTo>
                    <a:pt x="254" y="546"/>
                  </a:lnTo>
                  <a:lnTo>
                    <a:pt x="0" y="863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0" name="object 2830"/>
            <p:cNvSpPr/>
            <p:nvPr/>
          </p:nvSpPr>
          <p:spPr>
            <a:xfrm>
              <a:off x="1091539" y="416910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76"/>
                  </a:lnTo>
                  <a:lnTo>
                    <a:pt x="355" y="622"/>
                  </a:lnTo>
                  <a:lnTo>
                    <a:pt x="660" y="330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1" name="object 2831"/>
            <p:cNvSpPr/>
            <p:nvPr/>
          </p:nvSpPr>
          <p:spPr>
            <a:xfrm>
              <a:off x="1091539" y="416910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76"/>
                  </a:moveTo>
                  <a:lnTo>
                    <a:pt x="355" y="622"/>
                  </a:lnTo>
                  <a:lnTo>
                    <a:pt x="660" y="330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2" name="object 2832"/>
            <p:cNvSpPr/>
            <p:nvPr/>
          </p:nvSpPr>
          <p:spPr>
            <a:xfrm>
              <a:off x="1091539" y="4279709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14" y="0"/>
                  </a:moveTo>
                  <a:lnTo>
                    <a:pt x="0" y="876"/>
                  </a:lnTo>
                  <a:lnTo>
                    <a:pt x="355" y="647"/>
                  </a:lnTo>
                  <a:lnTo>
                    <a:pt x="660" y="355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3" name="object 2833"/>
            <p:cNvSpPr/>
            <p:nvPr/>
          </p:nvSpPr>
          <p:spPr>
            <a:xfrm>
              <a:off x="1091539" y="4279709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0" y="876"/>
                  </a:moveTo>
                  <a:lnTo>
                    <a:pt x="355" y="647"/>
                  </a:lnTo>
                  <a:lnTo>
                    <a:pt x="660" y="355"/>
                  </a:lnTo>
                  <a:lnTo>
                    <a:pt x="914" y="0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4" name="object 2834"/>
            <p:cNvSpPr/>
            <p:nvPr/>
          </p:nvSpPr>
          <p:spPr>
            <a:xfrm>
              <a:off x="1086358" y="427431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41"/>
                  </a:lnTo>
                  <a:lnTo>
                    <a:pt x="266" y="533"/>
                  </a:lnTo>
                  <a:lnTo>
                    <a:pt x="0" y="889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5" name="object 2835"/>
            <p:cNvSpPr/>
            <p:nvPr/>
          </p:nvSpPr>
          <p:spPr>
            <a:xfrm>
              <a:off x="1086358" y="427431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27" y="0"/>
                  </a:moveTo>
                  <a:lnTo>
                    <a:pt x="571" y="241"/>
                  </a:lnTo>
                  <a:lnTo>
                    <a:pt x="266" y="533"/>
                  </a:lnTo>
                  <a:lnTo>
                    <a:pt x="0" y="889"/>
                  </a:lnTo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6" name="object 2836"/>
            <p:cNvSpPr/>
            <p:nvPr/>
          </p:nvSpPr>
          <p:spPr>
            <a:xfrm>
              <a:off x="1084275" y="4273880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2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7" name="object 2837"/>
            <p:cNvSpPr/>
            <p:nvPr/>
          </p:nvSpPr>
          <p:spPr>
            <a:xfrm>
              <a:off x="1084275" y="4273880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1181" y="-5568"/>
                  </a:moveTo>
                  <a:lnTo>
                    <a:pt x="1181" y="55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8" name="object 2838"/>
            <p:cNvSpPr/>
            <p:nvPr/>
          </p:nvSpPr>
          <p:spPr>
            <a:xfrm>
              <a:off x="1101801" y="425604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9" name="object 2839"/>
            <p:cNvSpPr/>
            <p:nvPr/>
          </p:nvSpPr>
          <p:spPr>
            <a:xfrm>
              <a:off x="1101801" y="425604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0" name="object 2840"/>
            <p:cNvSpPr/>
            <p:nvPr/>
          </p:nvSpPr>
          <p:spPr>
            <a:xfrm>
              <a:off x="1095336" y="425604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3098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1" name="object 2841"/>
            <p:cNvSpPr/>
            <p:nvPr/>
          </p:nvSpPr>
          <p:spPr>
            <a:xfrm>
              <a:off x="1095336" y="4256049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-5568" y="1549"/>
                  </a:moveTo>
                  <a:lnTo>
                    <a:pt x="5568" y="154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2" name="object 2842"/>
            <p:cNvSpPr/>
            <p:nvPr/>
          </p:nvSpPr>
          <p:spPr>
            <a:xfrm>
              <a:off x="1103884" y="4175709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5918" y="0"/>
                  </a:moveTo>
                  <a:lnTo>
                    <a:pt x="1714" y="0"/>
                  </a:lnTo>
                  <a:lnTo>
                    <a:pt x="0" y="1714"/>
                  </a:lnTo>
                  <a:lnTo>
                    <a:pt x="0" y="5930"/>
                  </a:lnTo>
                  <a:lnTo>
                    <a:pt x="1714" y="7607"/>
                  </a:lnTo>
                  <a:lnTo>
                    <a:pt x="5918" y="7607"/>
                  </a:lnTo>
                  <a:lnTo>
                    <a:pt x="7632" y="5930"/>
                  </a:lnTo>
                  <a:lnTo>
                    <a:pt x="7632" y="3822"/>
                  </a:lnTo>
                  <a:lnTo>
                    <a:pt x="7632" y="1714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3" name="object 2843"/>
            <p:cNvSpPr/>
            <p:nvPr/>
          </p:nvSpPr>
          <p:spPr>
            <a:xfrm>
              <a:off x="1103884" y="4175709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5" h="7620">
                  <a:moveTo>
                    <a:pt x="7632" y="3822"/>
                  </a:moveTo>
                  <a:lnTo>
                    <a:pt x="7632" y="1714"/>
                  </a:lnTo>
                  <a:lnTo>
                    <a:pt x="5918" y="0"/>
                  </a:lnTo>
                  <a:lnTo>
                    <a:pt x="3809" y="0"/>
                  </a:lnTo>
                  <a:lnTo>
                    <a:pt x="1714" y="0"/>
                  </a:lnTo>
                  <a:lnTo>
                    <a:pt x="0" y="1714"/>
                  </a:lnTo>
                  <a:lnTo>
                    <a:pt x="0" y="3822"/>
                  </a:lnTo>
                  <a:lnTo>
                    <a:pt x="0" y="5930"/>
                  </a:lnTo>
                  <a:lnTo>
                    <a:pt x="1714" y="7607"/>
                  </a:lnTo>
                  <a:lnTo>
                    <a:pt x="3809" y="7607"/>
                  </a:lnTo>
                  <a:lnTo>
                    <a:pt x="5918" y="7607"/>
                  </a:lnTo>
                  <a:lnTo>
                    <a:pt x="7632" y="5930"/>
                  </a:lnTo>
                  <a:lnTo>
                    <a:pt x="7632" y="3822"/>
                  </a:lnTo>
                  <a:close/>
                </a:path>
              </a:pathLst>
            </a:custGeom>
            <a:ln w="1113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4" name="object 2844"/>
            <p:cNvSpPr/>
            <p:nvPr/>
          </p:nvSpPr>
          <p:spPr>
            <a:xfrm>
              <a:off x="1154887" y="2642603"/>
              <a:ext cx="5185410" cy="174625"/>
            </a:xfrm>
            <a:custGeom>
              <a:avLst/>
              <a:gdLst/>
              <a:ahLst/>
              <a:cxnLst/>
              <a:rect l="l" t="t" r="r" b="b"/>
              <a:pathLst>
                <a:path w="5185410" h="174625">
                  <a:moveTo>
                    <a:pt x="0" y="174421"/>
                  </a:moveTo>
                  <a:lnTo>
                    <a:pt x="157899" y="174421"/>
                  </a:lnTo>
                  <a:lnTo>
                    <a:pt x="157899" y="1701"/>
                  </a:lnTo>
                  <a:lnTo>
                    <a:pt x="1744141" y="1701"/>
                  </a:lnTo>
                  <a:lnTo>
                    <a:pt x="5184927" y="0"/>
                  </a:lnTo>
                  <a:lnTo>
                    <a:pt x="5184927" y="165963"/>
                  </a:lnTo>
                </a:path>
              </a:pathLst>
            </a:custGeom>
            <a:ln w="25400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5" name="object 2845"/>
            <p:cNvSpPr/>
            <p:nvPr/>
          </p:nvSpPr>
          <p:spPr>
            <a:xfrm>
              <a:off x="1113231" y="2896755"/>
              <a:ext cx="198120" cy="1340485"/>
            </a:xfrm>
            <a:custGeom>
              <a:avLst/>
              <a:gdLst/>
              <a:ahLst/>
              <a:cxnLst/>
              <a:rect l="l" t="t" r="r" b="b"/>
              <a:pathLst>
                <a:path w="198119" h="1340485">
                  <a:moveTo>
                    <a:pt x="42151" y="0"/>
                  </a:moveTo>
                  <a:lnTo>
                    <a:pt x="197142" y="0"/>
                  </a:lnTo>
                  <a:lnTo>
                    <a:pt x="197142" y="1340116"/>
                  </a:lnTo>
                  <a:lnTo>
                    <a:pt x="3048" y="1340116"/>
                  </a:lnTo>
                </a:path>
                <a:path w="198119" h="1340485">
                  <a:moveTo>
                    <a:pt x="198120" y="1044473"/>
                  </a:moveTo>
                  <a:lnTo>
                    <a:pt x="3048" y="1044473"/>
                  </a:lnTo>
                </a:path>
                <a:path w="198119" h="1340485">
                  <a:moveTo>
                    <a:pt x="195072" y="780821"/>
                  </a:moveTo>
                  <a:lnTo>
                    <a:pt x="0" y="780821"/>
                  </a:lnTo>
                </a:path>
                <a:path w="198119" h="1340485">
                  <a:moveTo>
                    <a:pt x="195072" y="508025"/>
                  </a:moveTo>
                  <a:lnTo>
                    <a:pt x="0" y="508025"/>
                  </a:lnTo>
                </a:path>
                <a:path w="198119" h="1340485">
                  <a:moveTo>
                    <a:pt x="195072" y="235242"/>
                  </a:moveTo>
                  <a:lnTo>
                    <a:pt x="0" y="235242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46" name="object 2846"/>
          <p:cNvSpPr txBox="1"/>
          <p:nvPr/>
        </p:nvSpPr>
        <p:spPr>
          <a:xfrm>
            <a:off x="7957821" y="484531"/>
            <a:ext cx="3956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interfaces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propietarias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interconexión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transfieren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47" name="object 2847"/>
          <p:cNvSpPr txBox="1"/>
          <p:nvPr/>
        </p:nvSpPr>
        <p:spPr>
          <a:xfrm>
            <a:off x="9890442" y="1748316"/>
            <a:ext cx="8039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Ethernet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industrial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48" name="object 2848"/>
          <p:cNvSpPr txBox="1"/>
          <p:nvPr/>
        </p:nvSpPr>
        <p:spPr>
          <a:xfrm>
            <a:off x="7718070" y="2234963"/>
            <a:ext cx="1229995" cy="38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470" indent="829944">
              <a:lnSpc>
                <a:spcPct val="1066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SIRIO 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SIMOCODE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pro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3RW44</a:t>
            </a:r>
            <a:endParaRPr sz="750">
              <a:latin typeface="Microsoft Sans Serif"/>
              <a:cs typeface="Microsoft Sans Serif"/>
            </a:endParaRPr>
          </a:p>
          <a:p>
            <a:pPr marL="146050">
              <a:spcBef>
                <a:spcPts val="310"/>
              </a:spcBef>
              <a:tabLst>
                <a:tab pos="744855" algn="l"/>
              </a:tabLst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básica	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Arranque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suave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849" name="object 2849"/>
          <p:cNvSpPr txBox="1"/>
          <p:nvPr/>
        </p:nvSpPr>
        <p:spPr>
          <a:xfrm>
            <a:off x="9773501" y="2209326"/>
            <a:ext cx="7270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PLC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SIMATIC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S7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850" name="object 2850"/>
          <p:cNvSpPr txBox="1"/>
          <p:nvPr/>
        </p:nvSpPr>
        <p:spPr>
          <a:xfrm>
            <a:off x="9060053" y="2524425"/>
            <a:ext cx="3898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851" name="object 2851"/>
          <p:cNvSpPr txBox="1"/>
          <p:nvPr/>
        </p:nvSpPr>
        <p:spPr>
          <a:xfrm>
            <a:off x="9627908" y="2470438"/>
            <a:ext cx="640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PROFIBUS-DP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852" name="object 2852"/>
          <p:cNvSpPr txBox="1"/>
          <p:nvPr/>
        </p:nvSpPr>
        <p:spPr>
          <a:xfrm>
            <a:off x="11566270" y="2791469"/>
            <a:ext cx="3568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DP/AS-i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359"/>
              </a:spcBef>
            </a:pP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853" name="object 2853"/>
          <p:cNvSpPr txBox="1"/>
          <p:nvPr/>
        </p:nvSpPr>
        <p:spPr>
          <a:xfrm>
            <a:off x="9721266" y="3233493"/>
            <a:ext cx="40322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SIMATIC</a:t>
            </a:r>
            <a:endParaRPr sz="750">
              <a:latin typeface="Microsoft Sans Serif"/>
              <a:cs typeface="Microsoft Sans Serif"/>
            </a:endParaRPr>
          </a:p>
          <a:p>
            <a:pPr marL="23495" algn="ctr">
              <a:spcBef>
                <a:spcPts val="10"/>
              </a:spcBef>
            </a:pP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IHM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54" name="object 2854"/>
          <p:cNvSpPr txBox="1"/>
          <p:nvPr/>
        </p:nvSpPr>
        <p:spPr>
          <a:xfrm>
            <a:off x="10321430" y="3233455"/>
            <a:ext cx="586105" cy="2385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SIMATIC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S7</a:t>
            </a:r>
            <a:endParaRPr sz="750">
              <a:latin typeface="Microsoft Sans Serif"/>
              <a:cs typeface="Microsoft Sans Serif"/>
            </a:endParaRPr>
          </a:p>
          <a:p>
            <a:pPr marL="189865">
              <a:spcBef>
                <a:spcPts val="509"/>
              </a:spcBef>
            </a:pPr>
            <a:r>
              <a:rPr sz="3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SOCIEDAD</a:t>
            </a:r>
            <a:r>
              <a:rPr sz="3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ANÓNIMA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855" name="object 2855"/>
          <p:cNvSpPr txBox="1"/>
          <p:nvPr/>
        </p:nvSpPr>
        <p:spPr>
          <a:xfrm>
            <a:off x="10388815" y="3766346"/>
            <a:ext cx="513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Interfaz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856" name="object 2856"/>
          <p:cNvSpPr txBox="1"/>
          <p:nvPr/>
        </p:nvSpPr>
        <p:spPr>
          <a:xfrm>
            <a:off x="8443861" y="3905628"/>
            <a:ext cx="47688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Motores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857" name="object 2857"/>
          <p:cNvSpPr txBox="1"/>
          <p:nvPr/>
        </p:nvSpPr>
        <p:spPr>
          <a:xfrm>
            <a:off x="9969411" y="4318797"/>
            <a:ext cx="3708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Entrantes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58" name="object 2858"/>
          <p:cNvSpPr txBox="1"/>
          <p:nvPr/>
        </p:nvSpPr>
        <p:spPr>
          <a:xfrm>
            <a:off x="6339090" y="4553112"/>
            <a:ext cx="84264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CCM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inteligente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tiastar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59" name="object 2859"/>
          <p:cNvSpPr txBox="1"/>
          <p:nvPr/>
        </p:nvSpPr>
        <p:spPr>
          <a:xfrm>
            <a:off x="11287265" y="4560097"/>
            <a:ext cx="1758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E/</a:t>
            </a: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60" name="object 2860"/>
          <p:cNvSpPr txBox="1"/>
          <p:nvPr/>
        </p:nvSpPr>
        <p:spPr>
          <a:xfrm>
            <a:off x="10509986" y="5213728"/>
            <a:ext cx="47688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Motores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861" name="object 2861"/>
          <p:cNvSpPr txBox="1"/>
          <p:nvPr/>
        </p:nvSpPr>
        <p:spPr>
          <a:xfrm>
            <a:off x="5761991" y="5602628"/>
            <a:ext cx="15259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Interfaz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45" dirty="0">
                <a:solidFill>
                  <a:srgbClr val="171514"/>
                </a:solidFill>
                <a:latin typeface="Tahoma"/>
                <a:cs typeface="Tahoma"/>
              </a:rPr>
              <a:t>AS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e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0" dirty="0">
                <a:solidFill>
                  <a:srgbClr val="171514"/>
                </a:solidFill>
                <a:latin typeface="Tahoma"/>
                <a:cs typeface="Tahoma"/>
              </a:rPr>
              <a:t>IO-</a:t>
            </a:r>
            <a:r>
              <a:rPr sz="1150" b="1" spc="5" dirty="0">
                <a:solidFill>
                  <a:srgbClr val="171514"/>
                </a:solidFill>
                <a:latin typeface="Tahoma"/>
                <a:cs typeface="Tahoma"/>
              </a:rPr>
              <a:t>Link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862" name="object 2862"/>
          <p:cNvSpPr txBox="1"/>
          <p:nvPr/>
        </p:nvSpPr>
        <p:spPr>
          <a:xfrm>
            <a:off x="7957821" y="5589928"/>
            <a:ext cx="429577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comuniquen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y, 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redes.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bus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62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esclavos 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hilos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100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metros.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longitud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repetidor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dos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repetidores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63" name="object 2863"/>
          <p:cNvSpPr txBox="1"/>
          <p:nvPr/>
        </p:nvSpPr>
        <p:spPr>
          <a:xfrm>
            <a:off x="7957821" y="7234577"/>
            <a:ext cx="42665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de,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Enlace 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IO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grupo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investigación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organización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internacional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&amp;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PROFINET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económica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concentrada,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864" name="object 2864"/>
          <p:cNvSpPr txBox="1"/>
          <p:nvPr/>
        </p:nvSpPr>
        <p:spPr>
          <a:xfrm>
            <a:off x="8972042" y="9559948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62971" y="4285907"/>
            <a:ext cx="0" cy="283845"/>
          </a:xfrm>
          <a:custGeom>
            <a:avLst/>
            <a:gdLst/>
            <a:ahLst/>
            <a:cxnLst/>
            <a:rect l="l" t="t" r="r" b="b"/>
            <a:pathLst>
              <a:path h="283845">
                <a:moveTo>
                  <a:pt x="0" y="0"/>
                </a:moveTo>
                <a:lnTo>
                  <a:pt x="0" y="283324"/>
                </a:lnTo>
              </a:path>
            </a:pathLst>
          </a:custGeom>
          <a:ln w="25400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695952" y="5079442"/>
            <a:ext cx="121920" cy="436245"/>
            <a:chOff x="5641352" y="5079441"/>
            <a:chExt cx="121920" cy="436245"/>
          </a:xfrm>
        </p:grpSpPr>
        <p:sp>
          <p:nvSpPr>
            <p:cNvPr id="4" name="object 4"/>
            <p:cNvSpPr/>
            <p:nvPr/>
          </p:nvSpPr>
          <p:spPr>
            <a:xfrm>
              <a:off x="5650661" y="5505716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0" y="0"/>
                  </a:moveTo>
                  <a:lnTo>
                    <a:pt x="112026" y="0"/>
                  </a:lnTo>
                </a:path>
              </a:pathLst>
            </a:custGeom>
            <a:ln w="19050">
              <a:solidFill>
                <a:srgbClr val="9A9C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0877" y="5079441"/>
              <a:ext cx="0" cy="426084"/>
            </a:xfrm>
            <a:custGeom>
              <a:avLst/>
              <a:gdLst/>
              <a:ahLst/>
              <a:cxnLst/>
              <a:rect l="l" t="t" r="r" b="b"/>
              <a:pathLst>
                <a:path h="426085">
                  <a:moveTo>
                    <a:pt x="0" y="0"/>
                  </a:moveTo>
                  <a:lnTo>
                    <a:pt x="0" y="425754"/>
                  </a:lnTo>
                </a:path>
              </a:pathLst>
            </a:custGeom>
            <a:ln w="19050">
              <a:solidFill>
                <a:srgbClr val="9A9C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453801" y="5079442"/>
            <a:ext cx="121920" cy="296545"/>
            <a:chOff x="5399201" y="5079441"/>
            <a:chExt cx="121920" cy="296545"/>
          </a:xfrm>
        </p:grpSpPr>
        <p:sp>
          <p:nvSpPr>
            <p:cNvPr id="7" name="object 7"/>
            <p:cNvSpPr/>
            <p:nvPr/>
          </p:nvSpPr>
          <p:spPr>
            <a:xfrm>
              <a:off x="5399201" y="5366016"/>
              <a:ext cx="112395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112039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9A9C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11038" y="5079441"/>
              <a:ext cx="0" cy="286385"/>
            </a:xfrm>
            <a:custGeom>
              <a:avLst/>
              <a:gdLst/>
              <a:ahLst/>
              <a:cxnLst/>
              <a:rect l="l" t="t" r="r" b="b"/>
              <a:pathLst>
                <a:path h="286385">
                  <a:moveTo>
                    <a:pt x="0" y="0"/>
                  </a:moveTo>
                  <a:lnTo>
                    <a:pt x="0" y="286232"/>
                  </a:lnTo>
                </a:path>
              </a:pathLst>
            </a:custGeom>
            <a:ln w="19050">
              <a:solidFill>
                <a:srgbClr val="9A9C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0634675" y="5079441"/>
            <a:ext cx="0" cy="830580"/>
          </a:xfrm>
          <a:custGeom>
            <a:avLst/>
            <a:gdLst/>
            <a:ahLst/>
            <a:cxnLst/>
            <a:rect l="l" t="t" r="r" b="b"/>
            <a:pathLst>
              <a:path h="830579">
                <a:moveTo>
                  <a:pt x="0" y="0"/>
                </a:moveTo>
                <a:lnTo>
                  <a:pt x="0" y="830300"/>
                </a:lnTo>
              </a:path>
            </a:pathLst>
          </a:custGeom>
          <a:ln w="19050">
            <a:solidFill>
              <a:srgbClr val="9A9C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83367" y="5082032"/>
            <a:ext cx="459105" cy="407034"/>
          </a:xfrm>
          <a:custGeom>
            <a:avLst/>
            <a:gdLst/>
            <a:ahLst/>
            <a:cxnLst/>
            <a:rect l="l" t="t" r="r" b="b"/>
            <a:pathLst>
              <a:path w="459104" h="407035">
                <a:moveTo>
                  <a:pt x="0" y="0"/>
                </a:moveTo>
                <a:lnTo>
                  <a:pt x="0" y="295554"/>
                </a:lnTo>
                <a:lnTo>
                  <a:pt x="458800" y="295554"/>
                </a:lnTo>
                <a:lnTo>
                  <a:pt x="458800" y="406679"/>
                </a:lnTo>
              </a:path>
            </a:pathLst>
          </a:custGeom>
          <a:ln w="19050">
            <a:solidFill>
              <a:srgbClr val="9A9C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454728" y="5366373"/>
            <a:ext cx="0" cy="535305"/>
          </a:xfrm>
          <a:custGeom>
            <a:avLst/>
            <a:gdLst/>
            <a:ahLst/>
            <a:cxnLst/>
            <a:rect l="l" t="t" r="r" b="b"/>
            <a:pathLst>
              <a:path h="535304">
                <a:moveTo>
                  <a:pt x="0" y="0"/>
                </a:moveTo>
                <a:lnTo>
                  <a:pt x="0" y="535025"/>
                </a:lnTo>
              </a:path>
            </a:pathLst>
          </a:custGeom>
          <a:ln w="19050">
            <a:solidFill>
              <a:srgbClr val="9A9C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0591165" y="4563008"/>
            <a:ext cx="87630" cy="523240"/>
            <a:chOff x="5536565" y="4563008"/>
            <a:chExt cx="87630" cy="523240"/>
          </a:xfrm>
        </p:grpSpPr>
        <p:sp>
          <p:nvSpPr>
            <p:cNvPr id="13" name="object 13"/>
            <p:cNvSpPr/>
            <p:nvPr/>
          </p:nvSpPr>
          <p:spPr>
            <a:xfrm>
              <a:off x="5542788" y="4569231"/>
              <a:ext cx="74930" cy="510540"/>
            </a:xfrm>
            <a:custGeom>
              <a:avLst/>
              <a:gdLst/>
              <a:ahLst/>
              <a:cxnLst/>
              <a:rect l="l" t="t" r="r" b="b"/>
              <a:pathLst>
                <a:path w="74929" h="510539">
                  <a:moveTo>
                    <a:pt x="74841" y="0"/>
                  </a:moveTo>
                  <a:lnTo>
                    <a:pt x="0" y="0"/>
                  </a:lnTo>
                  <a:lnTo>
                    <a:pt x="0" y="510209"/>
                  </a:lnTo>
                  <a:lnTo>
                    <a:pt x="74841" y="510209"/>
                  </a:lnTo>
                  <a:lnTo>
                    <a:pt x="748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42788" y="4569231"/>
              <a:ext cx="74930" cy="510540"/>
            </a:xfrm>
            <a:custGeom>
              <a:avLst/>
              <a:gdLst/>
              <a:ahLst/>
              <a:cxnLst/>
              <a:rect l="l" t="t" r="r" b="b"/>
              <a:pathLst>
                <a:path w="74929" h="510539">
                  <a:moveTo>
                    <a:pt x="0" y="0"/>
                  </a:moveTo>
                  <a:lnTo>
                    <a:pt x="74841" y="0"/>
                  </a:lnTo>
                  <a:lnTo>
                    <a:pt x="74841" y="510209"/>
                  </a:lnTo>
                  <a:lnTo>
                    <a:pt x="0" y="510209"/>
                  </a:lnTo>
                  <a:lnTo>
                    <a:pt x="0" y="0"/>
                  </a:lnTo>
                  <a:close/>
                </a:path>
              </a:pathLst>
            </a:custGeom>
            <a:ln w="1244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413453" y="4563008"/>
            <a:ext cx="190500" cy="523240"/>
            <a:chOff x="5358853" y="4563008"/>
            <a:chExt cx="190500" cy="523240"/>
          </a:xfrm>
        </p:grpSpPr>
        <p:sp>
          <p:nvSpPr>
            <p:cNvPr id="16" name="object 16"/>
            <p:cNvSpPr/>
            <p:nvPr/>
          </p:nvSpPr>
          <p:spPr>
            <a:xfrm>
              <a:off x="5365076" y="4569231"/>
              <a:ext cx="103505" cy="510540"/>
            </a:xfrm>
            <a:custGeom>
              <a:avLst/>
              <a:gdLst/>
              <a:ahLst/>
              <a:cxnLst/>
              <a:rect l="l" t="t" r="r" b="b"/>
              <a:pathLst>
                <a:path w="103504" h="510539">
                  <a:moveTo>
                    <a:pt x="102908" y="0"/>
                  </a:moveTo>
                  <a:lnTo>
                    <a:pt x="0" y="0"/>
                  </a:lnTo>
                  <a:lnTo>
                    <a:pt x="0" y="510209"/>
                  </a:lnTo>
                  <a:lnTo>
                    <a:pt x="102908" y="510209"/>
                  </a:lnTo>
                  <a:lnTo>
                    <a:pt x="10290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65076" y="4569231"/>
              <a:ext cx="103505" cy="510540"/>
            </a:xfrm>
            <a:custGeom>
              <a:avLst/>
              <a:gdLst/>
              <a:ahLst/>
              <a:cxnLst/>
              <a:rect l="l" t="t" r="r" b="b"/>
              <a:pathLst>
                <a:path w="103504" h="510539">
                  <a:moveTo>
                    <a:pt x="0" y="0"/>
                  </a:moveTo>
                  <a:lnTo>
                    <a:pt x="102908" y="0"/>
                  </a:lnTo>
                  <a:lnTo>
                    <a:pt x="102908" y="510209"/>
                  </a:lnTo>
                  <a:lnTo>
                    <a:pt x="0" y="510209"/>
                  </a:lnTo>
                  <a:lnTo>
                    <a:pt x="0" y="0"/>
                  </a:lnTo>
                  <a:close/>
                </a:path>
              </a:pathLst>
            </a:custGeom>
            <a:ln w="1244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67985" y="4569231"/>
              <a:ext cx="74930" cy="510540"/>
            </a:xfrm>
            <a:custGeom>
              <a:avLst/>
              <a:gdLst/>
              <a:ahLst/>
              <a:cxnLst/>
              <a:rect l="l" t="t" r="r" b="b"/>
              <a:pathLst>
                <a:path w="74929" h="510539">
                  <a:moveTo>
                    <a:pt x="74802" y="0"/>
                  </a:moveTo>
                  <a:lnTo>
                    <a:pt x="0" y="0"/>
                  </a:lnTo>
                  <a:lnTo>
                    <a:pt x="0" y="510209"/>
                  </a:lnTo>
                  <a:lnTo>
                    <a:pt x="74802" y="510209"/>
                  </a:lnTo>
                  <a:lnTo>
                    <a:pt x="748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67985" y="4569231"/>
              <a:ext cx="74930" cy="510540"/>
            </a:xfrm>
            <a:custGeom>
              <a:avLst/>
              <a:gdLst/>
              <a:ahLst/>
              <a:cxnLst/>
              <a:rect l="l" t="t" r="r" b="b"/>
              <a:pathLst>
                <a:path w="74929" h="510539">
                  <a:moveTo>
                    <a:pt x="0" y="0"/>
                  </a:moveTo>
                  <a:lnTo>
                    <a:pt x="74803" y="0"/>
                  </a:lnTo>
                  <a:lnTo>
                    <a:pt x="74803" y="510209"/>
                  </a:lnTo>
                  <a:lnTo>
                    <a:pt x="0" y="510209"/>
                  </a:lnTo>
                  <a:lnTo>
                    <a:pt x="0" y="0"/>
                  </a:lnTo>
                  <a:close/>
                </a:path>
              </a:pathLst>
            </a:custGeom>
            <a:ln w="1244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666005" y="4563008"/>
            <a:ext cx="87630" cy="523240"/>
            <a:chOff x="5611405" y="4563008"/>
            <a:chExt cx="87630" cy="523240"/>
          </a:xfrm>
        </p:grpSpPr>
        <p:sp>
          <p:nvSpPr>
            <p:cNvPr id="21" name="object 21"/>
            <p:cNvSpPr/>
            <p:nvPr/>
          </p:nvSpPr>
          <p:spPr>
            <a:xfrm>
              <a:off x="5617628" y="4569231"/>
              <a:ext cx="75565" cy="510540"/>
            </a:xfrm>
            <a:custGeom>
              <a:avLst/>
              <a:gdLst/>
              <a:ahLst/>
              <a:cxnLst/>
              <a:rect l="l" t="t" r="r" b="b"/>
              <a:pathLst>
                <a:path w="75564" h="510539">
                  <a:moveTo>
                    <a:pt x="74993" y="0"/>
                  </a:moveTo>
                  <a:lnTo>
                    <a:pt x="0" y="0"/>
                  </a:lnTo>
                  <a:lnTo>
                    <a:pt x="0" y="510209"/>
                  </a:lnTo>
                  <a:lnTo>
                    <a:pt x="74993" y="510209"/>
                  </a:lnTo>
                  <a:lnTo>
                    <a:pt x="7499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17628" y="4569231"/>
              <a:ext cx="75565" cy="510540"/>
            </a:xfrm>
            <a:custGeom>
              <a:avLst/>
              <a:gdLst/>
              <a:ahLst/>
              <a:cxnLst/>
              <a:rect l="l" t="t" r="r" b="b"/>
              <a:pathLst>
                <a:path w="75564" h="510539">
                  <a:moveTo>
                    <a:pt x="0" y="0"/>
                  </a:moveTo>
                  <a:lnTo>
                    <a:pt x="74993" y="0"/>
                  </a:lnTo>
                  <a:lnTo>
                    <a:pt x="74993" y="510209"/>
                  </a:lnTo>
                  <a:lnTo>
                    <a:pt x="0" y="510209"/>
                  </a:lnTo>
                  <a:lnTo>
                    <a:pt x="0" y="0"/>
                  </a:lnTo>
                  <a:close/>
                </a:path>
              </a:pathLst>
            </a:custGeom>
            <a:ln w="1244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11405" y="4568139"/>
              <a:ext cx="12700" cy="511809"/>
            </a:xfrm>
            <a:custGeom>
              <a:avLst/>
              <a:gdLst/>
              <a:ahLst/>
              <a:cxnLst/>
              <a:rect l="l" t="t" r="r" b="b"/>
              <a:pathLst>
                <a:path w="12700" h="511810">
                  <a:moveTo>
                    <a:pt x="0" y="511302"/>
                  </a:moveTo>
                  <a:lnTo>
                    <a:pt x="12446" y="511302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511302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0516361" y="4568139"/>
            <a:ext cx="12700" cy="514984"/>
          </a:xfrm>
          <a:custGeom>
            <a:avLst/>
            <a:gdLst/>
            <a:ahLst/>
            <a:cxnLst/>
            <a:rect l="l" t="t" r="r" b="b"/>
            <a:pathLst>
              <a:path w="12700" h="514985">
                <a:moveTo>
                  <a:pt x="0" y="514515"/>
                </a:moveTo>
                <a:lnTo>
                  <a:pt x="12446" y="514515"/>
                </a:lnTo>
                <a:lnTo>
                  <a:pt x="12446" y="0"/>
                </a:lnTo>
                <a:lnTo>
                  <a:pt x="0" y="0"/>
                </a:lnTo>
                <a:lnTo>
                  <a:pt x="0" y="514515"/>
                </a:lnTo>
                <a:close/>
              </a:path>
            </a:pathLst>
          </a:custGeom>
          <a:solidFill>
            <a:srgbClr val="7475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0687343" y="4568140"/>
            <a:ext cx="59055" cy="511809"/>
            <a:chOff x="5632742" y="4568139"/>
            <a:chExt cx="59055" cy="511809"/>
          </a:xfrm>
        </p:grpSpPr>
        <p:sp>
          <p:nvSpPr>
            <p:cNvPr id="26" name="object 26"/>
            <p:cNvSpPr/>
            <p:nvPr/>
          </p:nvSpPr>
          <p:spPr>
            <a:xfrm>
              <a:off x="5688831" y="4568139"/>
              <a:ext cx="0" cy="511809"/>
            </a:xfrm>
            <a:custGeom>
              <a:avLst/>
              <a:gdLst/>
              <a:ahLst/>
              <a:cxnLst/>
              <a:rect l="l" t="t" r="r" b="b"/>
              <a:pathLst>
                <a:path h="511810">
                  <a:moveTo>
                    <a:pt x="0" y="0"/>
                  </a:moveTo>
                  <a:lnTo>
                    <a:pt x="0" y="511301"/>
                  </a:lnTo>
                </a:path>
              </a:pathLst>
            </a:custGeom>
            <a:ln w="486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32742" y="4624260"/>
              <a:ext cx="46990" cy="222885"/>
            </a:xfrm>
            <a:custGeom>
              <a:avLst/>
              <a:gdLst/>
              <a:ahLst/>
              <a:cxnLst/>
              <a:rect l="l" t="t" r="r" b="b"/>
              <a:pathLst>
                <a:path w="46989" h="222885">
                  <a:moveTo>
                    <a:pt x="46774" y="0"/>
                  </a:moveTo>
                  <a:lnTo>
                    <a:pt x="0" y="0"/>
                  </a:lnTo>
                  <a:lnTo>
                    <a:pt x="0" y="222516"/>
                  </a:lnTo>
                  <a:lnTo>
                    <a:pt x="46774" y="222516"/>
                  </a:lnTo>
                  <a:lnTo>
                    <a:pt x="46774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0591165" y="4568139"/>
            <a:ext cx="68580" cy="514984"/>
            <a:chOff x="5536565" y="4568139"/>
            <a:chExt cx="68580" cy="514984"/>
          </a:xfrm>
        </p:grpSpPr>
        <p:sp>
          <p:nvSpPr>
            <p:cNvPr id="29" name="object 29"/>
            <p:cNvSpPr/>
            <p:nvPr/>
          </p:nvSpPr>
          <p:spPr>
            <a:xfrm>
              <a:off x="5536565" y="4568139"/>
              <a:ext cx="12700" cy="514984"/>
            </a:xfrm>
            <a:custGeom>
              <a:avLst/>
              <a:gdLst/>
              <a:ahLst/>
              <a:cxnLst/>
              <a:rect l="l" t="t" r="r" b="b"/>
              <a:pathLst>
                <a:path w="12700" h="514985">
                  <a:moveTo>
                    <a:pt x="0" y="514515"/>
                  </a:moveTo>
                  <a:lnTo>
                    <a:pt x="12446" y="514515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514515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57774" y="4624260"/>
              <a:ext cx="46990" cy="222885"/>
            </a:xfrm>
            <a:custGeom>
              <a:avLst/>
              <a:gdLst/>
              <a:ahLst/>
              <a:cxnLst/>
              <a:rect l="l" t="t" r="r" b="b"/>
              <a:pathLst>
                <a:path w="46989" h="222885">
                  <a:moveTo>
                    <a:pt x="46761" y="0"/>
                  </a:moveTo>
                  <a:lnTo>
                    <a:pt x="0" y="0"/>
                  </a:lnTo>
                  <a:lnTo>
                    <a:pt x="0" y="222516"/>
                  </a:lnTo>
                  <a:lnTo>
                    <a:pt x="46761" y="222516"/>
                  </a:lnTo>
                  <a:lnTo>
                    <a:pt x="46761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0419677" y="4604182"/>
            <a:ext cx="83185" cy="163195"/>
          </a:xfrm>
          <a:custGeom>
            <a:avLst/>
            <a:gdLst/>
            <a:ahLst/>
            <a:cxnLst/>
            <a:rect l="l" t="t" r="r" b="b"/>
            <a:pathLst>
              <a:path w="83185" h="163195">
                <a:moveTo>
                  <a:pt x="0" y="0"/>
                </a:moveTo>
                <a:lnTo>
                  <a:pt x="82575" y="0"/>
                </a:lnTo>
                <a:lnTo>
                  <a:pt x="82575" y="163055"/>
                </a:lnTo>
                <a:lnTo>
                  <a:pt x="0" y="163055"/>
                </a:lnTo>
                <a:lnTo>
                  <a:pt x="0" y="0"/>
                </a:lnTo>
                <a:close/>
              </a:path>
            </a:pathLst>
          </a:custGeom>
          <a:ln w="3556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428745" y="4984852"/>
            <a:ext cx="85725" cy="59055"/>
          </a:xfrm>
          <a:custGeom>
            <a:avLst/>
            <a:gdLst/>
            <a:ahLst/>
            <a:cxnLst/>
            <a:rect l="l" t="t" r="r" b="b"/>
            <a:pathLst>
              <a:path w="85725" h="59054">
                <a:moveTo>
                  <a:pt x="0" y="0"/>
                </a:moveTo>
                <a:lnTo>
                  <a:pt x="85280" y="0"/>
                </a:lnTo>
                <a:lnTo>
                  <a:pt x="85280" y="58775"/>
                </a:lnTo>
                <a:lnTo>
                  <a:pt x="0" y="58775"/>
                </a:lnTo>
                <a:lnTo>
                  <a:pt x="0" y="0"/>
                </a:lnTo>
                <a:close/>
              </a:path>
            </a:pathLst>
          </a:custGeom>
          <a:ln w="3556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43858" y="4628782"/>
            <a:ext cx="29845" cy="114935"/>
          </a:xfrm>
          <a:custGeom>
            <a:avLst/>
            <a:gdLst/>
            <a:ahLst/>
            <a:cxnLst/>
            <a:rect l="l" t="t" r="r" b="b"/>
            <a:pathLst>
              <a:path w="29845" h="114935">
                <a:moveTo>
                  <a:pt x="0" y="33400"/>
                </a:moveTo>
                <a:lnTo>
                  <a:pt x="0" y="30429"/>
                </a:lnTo>
                <a:lnTo>
                  <a:pt x="965" y="29476"/>
                </a:lnTo>
                <a:lnTo>
                  <a:pt x="1739" y="28308"/>
                </a:lnTo>
                <a:lnTo>
                  <a:pt x="2705" y="26949"/>
                </a:lnTo>
                <a:lnTo>
                  <a:pt x="22898" y="20878"/>
                </a:lnTo>
                <a:lnTo>
                  <a:pt x="25425" y="20878"/>
                </a:lnTo>
                <a:lnTo>
                  <a:pt x="26009" y="20878"/>
                </a:lnTo>
                <a:lnTo>
                  <a:pt x="27813" y="22009"/>
                </a:lnTo>
                <a:lnTo>
                  <a:pt x="29108" y="23177"/>
                </a:lnTo>
                <a:lnTo>
                  <a:pt x="28778" y="24790"/>
                </a:lnTo>
                <a:lnTo>
                  <a:pt x="29337" y="28308"/>
                </a:lnTo>
                <a:lnTo>
                  <a:pt x="29337" y="86677"/>
                </a:lnTo>
                <a:lnTo>
                  <a:pt x="29337" y="89014"/>
                </a:lnTo>
                <a:lnTo>
                  <a:pt x="29337" y="91795"/>
                </a:lnTo>
                <a:lnTo>
                  <a:pt x="28003" y="92976"/>
                </a:lnTo>
                <a:lnTo>
                  <a:pt x="26822" y="94602"/>
                </a:lnTo>
                <a:lnTo>
                  <a:pt x="25019" y="95046"/>
                </a:lnTo>
                <a:lnTo>
                  <a:pt x="22898" y="94145"/>
                </a:lnTo>
                <a:lnTo>
                  <a:pt x="2705" y="87845"/>
                </a:lnTo>
                <a:lnTo>
                  <a:pt x="1739" y="87134"/>
                </a:lnTo>
                <a:lnTo>
                  <a:pt x="965" y="85521"/>
                </a:lnTo>
                <a:lnTo>
                  <a:pt x="0" y="83642"/>
                </a:lnTo>
                <a:lnTo>
                  <a:pt x="0" y="81356"/>
                </a:lnTo>
                <a:lnTo>
                  <a:pt x="0" y="33400"/>
                </a:lnTo>
                <a:close/>
              </a:path>
              <a:path w="29845" h="114935">
                <a:moveTo>
                  <a:pt x="23850" y="8305"/>
                </a:moveTo>
                <a:lnTo>
                  <a:pt x="23787" y="3213"/>
                </a:lnTo>
                <a:lnTo>
                  <a:pt x="18300" y="0"/>
                </a:lnTo>
                <a:lnTo>
                  <a:pt x="13855" y="2578"/>
                </a:lnTo>
                <a:lnTo>
                  <a:pt x="9398" y="5118"/>
                </a:lnTo>
                <a:lnTo>
                  <a:pt x="9448" y="11506"/>
                </a:lnTo>
                <a:lnTo>
                  <a:pt x="13855" y="14033"/>
                </a:lnTo>
                <a:lnTo>
                  <a:pt x="18326" y="16624"/>
                </a:lnTo>
                <a:lnTo>
                  <a:pt x="23850" y="13411"/>
                </a:lnTo>
                <a:lnTo>
                  <a:pt x="23850" y="8305"/>
                </a:lnTo>
                <a:close/>
              </a:path>
              <a:path w="29845" h="114935">
                <a:moveTo>
                  <a:pt x="23850" y="106451"/>
                </a:moveTo>
                <a:lnTo>
                  <a:pt x="23787" y="101345"/>
                </a:lnTo>
                <a:lnTo>
                  <a:pt x="18300" y="98145"/>
                </a:lnTo>
                <a:lnTo>
                  <a:pt x="13855" y="100672"/>
                </a:lnTo>
                <a:lnTo>
                  <a:pt x="9398" y="103289"/>
                </a:lnTo>
                <a:lnTo>
                  <a:pt x="9448" y="109639"/>
                </a:lnTo>
                <a:lnTo>
                  <a:pt x="13855" y="112229"/>
                </a:lnTo>
                <a:lnTo>
                  <a:pt x="18326" y="114795"/>
                </a:lnTo>
                <a:lnTo>
                  <a:pt x="23850" y="111582"/>
                </a:lnTo>
                <a:lnTo>
                  <a:pt x="23850" y="106451"/>
                </a:lnTo>
                <a:close/>
              </a:path>
            </a:pathLst>
          </a:custGeom>
          <a:ln w="3556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534586" y="4727333"/>
            <a:ext cx="50800" cy="120014"/>
          </a:xfrm>
          <a:custGeom>
            <a:avLst/>
            <a:gdLst/>
            <a:ahLst/>
            <a:cxnLst/>
            <a:rect l="l" t="t" r="r" b="b"/>
            <a:pathLst>
              <a:path w="50800" h="120014">
                <a:moveTo>
                  <a:pt x="50482" y="0"/>
                </a:moveTo>
                <a:lnTo>
                  <a:pt x="0" y="0"/>
                </a:lnTo>
                <a:lnTo>
                  <a:pt x="0" y="119443"/>
                </a:lnTo>
                <a:lnTo>
                  <a:pt x="50482" y="119443"/>
                </a:lnTo>
                <a:lnTo>
                  <a:pt x="50482" y="0"/>
                </a:lnTo>
                <a:close/>
              </a:path>
            </a:pathLst>
          </a:custGeom>
          <a:solidFill>
            <a:srgbClr val="D8D9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531310" y="4923384"/>
            <a:ext cx="57785" cy="123825"/>
          </a:xfrm>
          <a:custGeom>
            <a:avLst/>
            <a:gdLst/>
            <a:ahLst/>
            <a:cxnLst/>
            <a:rect l="l" t="t" r="r" b="b"/>
            <a:pathLst>
              <a:path w="57785" h="123825">
                <a:moveTo>
                  <a:pt x="0" y="0"/>
                </a:moveTo>
                <a:lnTo>
                  <a:pt x="57365" y="0"/>
                </a:lnTo>
                <a:lnTo>
                  <a:pt x="57365" y="123698"/>
                </a:lnTo>
                <a:lnTo>
                  <a:pt x="0" y="123698"/>
                </a:lnTo>
                <a:lnTo>
                  <a:pt x="0" y="0"/>
                </a:lnTo>
                <a:close/>
              </a:path>
            </a:pathLst>
          </a:custGeom>
          <a:ln w="3556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576318" y="4616843"/>
            <a:ext cx="7620" cy="50800"/>
          </a:xfrm>
          <a:custGeom>
            <a:avLst/>
            <a:gdLst/>
            <a:ahLst/>
            <a:cxnLst/>
            <a:rect l="l" t="t" r="r" b="b"/>
            <a:pathLst>
              <a:path w="7620" h="50800">
                <a:moveTo>
                  <a:pt x="0" y="43688"/>
                </a:moveTo>
                <a:lnTo>
                  <a:pt x="7086" y="43688"/>
                </a:lnTo>
                <a:lnTo>
                  <a:pt x="7086" y="50800"/>
                </a:lnTo>
                <a:lnTo>
                  <a:pt x="0" y="50800"/>
                </a:lnTo>
                <a:lnTo>
                  <a:pt x="0" y="43688"/>
                </a:lnTo>
                <a:close/>
              </a:path>
              <a:path w="7620" h="50800">
                <a:moveTo>
                  <a:pt x="0" y="21882"/>
                </a:moveTo>
                <a:lnTo>
                  <a:pt x="7086" y="21882"/>
                </a:lnTo>
                <a:lnTo>
                  <a:pt x="7086" y="28968"/>
                </a:lnTo>
                <a:lnTo>
                  <a:pt x="0" y="28968"/>
                </a:lnTo>
                <a:lnTo>
                  <a:pt x="0" y="21882"/>
                </a:lnTo>
                <a:close/>
              </a:path>
              <a:path w="7620" h="50800">
                <a:moveTo>
                  <a:pt x="0" y="0"/>
                </a:moveTo>
                <a:lnTo>
                  <a:pt x="7086" y="0"/>
                </a:lnTo>
                <a:lnTo>
                  <a:pt x="7086" y="7124"/>
                </a:lnTo>
                <a:lnTo>
                  <a:pt x="0" y="7124"/>
                </a:lnTo>
                <a:lnTo>
                  <a:pt x="0" y="0"/>
                </a:lnTo>
                <a:close/>
              </a:path>
            </a:pathLst>
          </a:custGeom>
          <a:ln w="3556">
            <a:solidFill>
              <a:srgbClr val="74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10739640" y="4563008"/>
            <a:ext cx="87630" cy="523240"/>
            <a:chOff x="5685040" y="4563008"/>
            <a:chExt cx="87630" cy="523240"/>
          </a:xfrm>
        </p:grpSpPr>
        <p:sp>
          <p:nvSpPr>
            <p:cNvPr id="38" name="object 38"/>
            <p:cNvSpPr/>
            <p:nvPr/>
          </p:nvSpPr>
          <p:spPr>
            <a:xfrm>
              <a:off x="5691263" y="4569231"/>
              <a:ext cx="75565" cy="510540"/>
            </a:xfrm>
            <a:custGeom>
              <a:avLst/>
              <a:gdLst/>
              <a:ahLst/>
              <a:cxnLst/>
              <a:rect l="l" t="t" r="r" b="b"/>
              <a:pathLst>
                <a:path w="75564" h="510539">
                  <a:moveTo>
                    <a:pt x="74968" y="0"/>
                  </a:moveTo>
                  <a:lnTo>
                    <a:pt x="0" y="0"/>
                  </a:lnTo>
                  <a:lnTo>
                    <a:pt x="0" y="510209"/>
                  </a:lnTo>
                  <a:lnTo>
                    <a:pt x="74968" y="510209"/>
                  </a:lnTo>
                  <a:lnTo>
                    <a:pt x="7496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691263" y="4569231"/>
              <a:ext cx="75565" cy="510540"/>
            </a:xfrm>
            <a:custGeom>
              <a:avLst/>
              <a:gdLst/>
              <a:ahLst/>
              <a:cxnLst/>
              <a:rect l="l" t="t" r="r" b="b"/>
              <a:pathLst>
                <a:path w="75564" h="510539">
                  <a:moveTo>
                    <a:pt x="0" y="0"/>
                  </a:moveTo>
                  <a:lnTo>
                    <a:pt x="74968" y="0"/>
                  </a:lnTo>
                  <a:lnTo>
                    <a:pt x="74968" y="510209"/>
                  </a:lnTo>
                  <a:lnTo>
                    <a:pt x="0" y="510209"/>
                  </a:lnTo>
                  <a:lnTo>
                    <a:pt x="0" y="0"/>
                  </a:lnTo>
                  <a:close/>
                </a:path>
              </a:pathLst>
            </a:custGeom>
            <a:ln w="1244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60008" y="4568139"/>
              <a:ext cx="12700" cy="511809"/>
            </a:xfrm>
            <a:custGeom>
              <a:avLst/>
              <a:gdLst/>
              <a:ahLst/>
              <a:cxnLst/>
              <a:rect l="l" t="t" r="r" b="b"/>
              <a:pathLst>
                <a:path w="12700" h="511810">
                  <a:moveTo>
                    <a:pt x="0" y="511301"/>
                  </a:moveTo>
                  <a:lnTo>
                    <a:pt x="12446" y="511301"/>
                  </a:lnTo>
                  <a:lnTo>
                    <a:pt x="12446" y="0"/>
                  </a:lnTo>
                  <a:lnTo>
                    <a:pt x="0" y="0"/>
                  </a:lnTo>
                  <a:lnTo>
                    <a:pt x="0" y="511301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06363" y="4624260"/>
              <a:ext cx="46990" cy="222885"/>
            </a:xfrm>
            <a:custGeom>
              <a:avLst/>
              <a:gdLst/>
              <a:ahLst/>
              <a:cxnLst/>
              <a:rect l="l" t="t" r="r" b="b"/>
              <a:pathLst>
                <a:path w="46989" h="222885">
                  <a:moveTo>
                    <a:pt x="46786" y="0"/>
                  </a:moveTo>
                  <a:lnTo>
                    <a:pt x="0" y="0"/>
                  </a:lnTo>
                  <a:lnTo>
                    <a:pt x="0" y="222516"/>
                  </a:lnTo>
                  <a:lnTo>
                    <a:pt x="46786" y="222516"/>
                  </a:lnTo>
                  <a:lnTo>
                    <a:pt x="46786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11224844" y="5991885"/>
            <a:ext cx="0" cy="485140"/>
          </a:xfrm>
          <a:custGeom>
            <a:avLst/>
            <a:gdLst/>
            <a:ahLst/>
            <a:cxnLst/>
            <a:rect l="l" t="t" r="r" b="b"/>
            <a:pathLst>
              <a:path h="485139">
                <a:moveTo>
                  <a:pt x="0" y="0"/>
                </a:moveTo>
                <a:lnTo>
                  <a:pt x="0" y="485013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355998" y="5991734"/>
            <a:ext cx="587375" cy="485775"/>
          </a:xfrm>
          <a:custGeom>
            <a:avLst/>
            <a:gdLst/>
            <a:ahLst/>
            <a:cxnLst/>
            <a:rect l="l" t="t" r="r" b="b"/>
            <a:pathLst>
              <a:path w="587375" h="485775">
                <a:moveTo>
                  <a:pt x="236728" y="485165"/>
                </a:moveTo>
                <a:lnTo>
                  <a:pt x="236728" y="385368"/>
                </a:lnTo>
                <a:lnTo>
                  <a:pt x="0" y="385368"/>
                </a:lnTo>
                <a:lnTo>
                  <a:pt x="0" y="0"/>
                </a:lnTo>
              </a:path>
              <a:path w="587375" h="485775">
                <a:moveTo>
                  <a:pt x="587349" y="485165"/>
                </a:moveTo>
                <a:lnTo>
                  <a:pt x="587349" y="307035"/>
                </a:lnTo>
                <a:lnTo>
                  <a:pt x="140004" y="307035"/>
                </a:lnTo>
                <a:lnTo>
                  <a:pt x="140004" y="4495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10402443" y="5898985"/>
            <a:ext cx="104139" cy="395605"/>
            <a:chOff x="5347842" y="5898984"/>
            <a:chExt cx="104139" cy="395605"/>
          </a:xfrm>
        </p:grpSpPr>
        <p:sp>
          <p:nvSpPr>
            <p:cNvPr id="45" name="object 45"/>
            <p:cNvSpPr/>
            <p:nvPr/>
          </p:nvSpPr>
          <p:spPr>
            <a:xfrm>
              <a:off x="5370512" y="6005436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57238" y="0"/>
                  </a:moveTo>
                  <a:lnTo>
                    <a:pt x="0" y="0"/>
                  </a:lnTo>
                  <a:lnTo>
                    <a:pt x="0" y="286334"/>
                  </a:lnTo>
                  <a:lnTo>
                    <a:pt x="57238" y="286334"/>
                  </a:lnTo>
                  <a:lnTo>
                    <a:pt x="5723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70512" y="6005436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0" y="0"/>
                  </a:moveTo>
                  <a:lnTo>
                    <a:pt x="57238" y="0"/>
                  </a:lnTo>
                  <a:lnTo>
                    <a:pt x="57238" y="286334"/>
                  </a:lnTo>
                  <a:lnTo>
                    <a:pt x="0" y="286334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50624" y="6215367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13" y="0"/>
                  </a:moveTo>
                  <a:lnTo>
                    <a:pt x="0" y="0"/>
                  </a:lnTo>
                  <a:lnTo>
                    <a:pt x="0" y="17614"/>
                  </a:lnTo>
                  <a:lnTo>
                    <a:pt x="98513" y="17614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50624" y="6215367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13" y="0"/>
                  </a:lnTo>
                  <a:lnTo>
                    <a:pt x="98513" y="17614"/>
                  </a:lnTo>
                  <a:lnTo>
                    <a:pt x="0" y="17614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50624" y="6189865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13" y="0"/>
                  </a:moveTo>
                  <a:lnTo>
                    <a:pt x="0" y="0"/>
                  </a:lnTo>
                  <a:lnTo>
                    <a:pt x="0" y="17602"/>
                  </a:lnTo>
                  <a:lnTo>
                    <a:pt x="98513" y="17602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50624" y="6189865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13" y="0"/>
                  </a:lnTo>
                  <a:lnTo>
                    <a:pt x="98513" y="17602"/>
                  </a:lnTo>
                  <a:lnTo>
                    <a:pt x="0" y="17602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387835" y="5901766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23228" y="0"/>
                  </a:moveTo>
                  <a:lnTo>
                    <a:pt x="0" y="0"/>
                  </a:lnTo>
                  <a:lnTo>
                    <a:pt x="0" y="103670"/>
                  </a:lnTo>
                  <a:lnTo>
                    <a:pt x="23228" y="103670"/>
                  </a:lnTo>
                  <a:lnTo>
                    <a:pt x="2322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387835" y="5901766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0" y="0"/>
                  </a:moveTo>
                  <a:lnTo>
                    <a:pt x="23228" y="0"/>
                  </a:lnTo>
                  <a:lnTo>
                    <a:pt x="23228" y="103670"/>
                  </a:lnTo>
                  <a:lnTo>
                    <a:pt x="0" y="103670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80545" y="5983465"/>
              <a:ext cx="40005" cy="12065"/>
            </a:xfrm>
            <a:custGeom>
              <a:avLst/>
              <a:gdLst/>
              <a:ahLst/>
              <a:cxnLst/>
              <a:rect l="l" t="t" r="r" b="b"/>
              <a:pathLst>
                <a:path w="40004" h="12064">
                  <a:moveTo>
                    <a:pt x="39395" y="0"/>
                  </a:moveTo>
                  <a:lnTo>
                    <a:pt x="0" y="0"/>
                  </a:lnTo>
                  <a:lnTo>
                    <a:pt x="0" y="11836"/>
                  </a:lnTo>
                  <a:lnTo>
                    <a:pt x="39395" y="11836"/>
                  </a:lnTo>
                  <a:lnTo>
                    <a:pt x="3939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80545" y="5983465"/>
              <a:ext cx="40005" cy="12065"/>
            </a:xfrm>
            <a:custGeom>
              <a:avLst/>
              <a:gdLst/>
              <a:ahLst/>
              <a:cxnLst/>
              <a:rect l="l" t="t" r="r" b="b"/>
              <a:pathLst>
                <a:path w="40004" h="12064">
                  <a:moveTo>
                    <a:pt x="0" y="0"/>
                  </a:moveTo>
                  <a:lnTo>
                    <a:pt x="39395" y="0"/>
                  </a:lnTo>
                  <a:lnTo>
                    <a:pt x="39395" y="11836"/>
                  </a:lnTo>
                  <a:lnTo>
                    <a:pt x="0" y="11836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0582555" y="5898934"/>
            <a:ext cx="104139" cy="396240"/>
            <a:chOff x="5527954" y="5898934"/>
            <a:chExt cx="104139" cy="396240"/>
          </a:xfrm>
        </p:grpSpPr>
        <p:sp>
          <p:nvSpPr>
            <p:cNvPr id="56" name="object 56"/>
            <p:cNvSpPr/>
            <p:nvPr/>
          </p:nvSpPr>
          <p:spPr>
            <a:xfrm>
              <a:off x="5550623" y="6005436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57276" y="0"/>
                  </a:moveTo>
                  <a:lnTo>
                    <a:pt x="0" y="0"/>
                  </a:lnTo>
                  <a:lnTo>
                    <a:pt x="0" y="286334"/>
                  </a:lnTo>
                  <a:lnTo>
                    <a:pt x="57276" y="286334"/>
                  </a:lnTo>
                  <a:lnTo>
                    <a:pt x="572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50623" y="6005436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0" y="0"/>
                  </a:moveTo>
                  <a:lnTo>
                    <a:pt x="57277" y="0"/>
                  </a:lnTo>
                  <a:lnTo>
                    <a:pt x="57277" y="286334"/>
                  </a:lnTo>
                  <a:lnTo>
                    <a:pt x="0" y="286334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30735" y="6215354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26" y="0"/>
                  </a:moveTo>
                  <a:lnTo>
                    <a:pt x="0" y="0"/>
                  </a:lnTo>
                  <a:lnTo>
                    <a:pt x="0" y="17640"/>
                  </a:lnTo>
                  <a:lnTo>
                    <a:pt x="98526" y="17640"/>
                  </a:lnTo>
                  <a:lnTo>
                    <a:pt x="9852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530735" y="6215354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26" y="0"/>
                  </a:lnTo>
                  <a:lnTo>
                    <a:pt x="98526" y="17640"/>
                  </a:lnTo>
                  <a:lnTo>
                    <a:pt x="0" y="17640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30735" y="6189840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26" y="0"/>
                  </a:moveTo>
                  <a:lnTo>
                    <a:pt x="0" y="0"/>
                  </a:lnTo>
                  <a:lnTo>
                    <a:pt x="0" y="17576"/>
                  </a:lnTo>
                  <a:lnTo>
                    <a:pt x="98526" y="17576"/>
                  </a:lnTo>
                  <a:lnTo>
                    <a:pt x="9852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530735" y="6189840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26" y="0"/>
                  </a:lnTo>
                  <a:lnTo>
                    <a:pt x="98526" y="17576"/>
                  </a:lnTo>
                  <a:lnTo>
                    <a:pt x="0" y="17576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67946" y="5901715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23228" y="0"/>
                  </a:moveTo>
                  <a:lnTo>
                    <a:pt x="0" y="0"/>
                  </a:lnTo>
                  <a:lnTo>
                    <a:pt x="0" y="103720"/>
                  </a:lnTo>
                  <a:lnTo>
                    <a:pt x="23228" y="103720"/>
                  </a:lnTo>
                  <a:lnTo>
                    <a:pt x="2322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567946" y="5901715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0" y="0"/>
                  </a:moveTo>
                  <a:lnTo>
                    <a:pt x="23228" y="0"/>
                  </a:lnTo>
                  <a:lnTo>
                    <a:pt x="23228" y="103720"/>
                  </a:lnTo>
                  <a:lnTo>
                    <a:pt x="0" y="103720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560656" y="5983452"/>
              <a:ext cx="39370" cy="12065"/>
            </a:xfrm>
            <a:custGeom>
              <a:avLst/>
              <a:gdLst/>
              <a:ahLst/>
              <a:cxnLst/>
              <a:rect l="l" t="t" r="r" b="b"/>
              <a:pathLst>
                <a:path w="39370" h="12064">
                  <a:moveTo>
                    <a:pt x="39357" y="0"/>
                  </a:moveTo>
                  <a:lnTo>
                    <a:pt x="0" y="0"/>
                  </a:lnTo>
                  <a:lnTo>
                    <a:pt x="0" y="11823"/>
                  </a:lnTo>
                  <a:lnTo>
                    <a:pt x="39357" y="11823"/>
                  </a:lnTo>
                  <a:lnTo>
                    <a:pt x="3935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60656" y="5983452"/>
              <a:ext cx="39370" cy="12065"/>
            </a:xfrm>
            <a:custGeom>
              <a:avLst/>
              <a:gdLst/>
              <a:ahLst/>
              <a:cxnLst/>
              <a:rect l="l" t="t" r="r" b="b"/>
              <a:pathLst>
                <a:path w="39370" h="12064">
                  <a:moveTo>
                    <a:pt x="0" y="0"/>
                  </a:moveTo>
                  <a:lnTo>
                    <a:pt x="39357" y="0"/>
                  </a:lnTo>
                  <a:lnTo>
                    <a:pt x="39357" y="11823"/>
                  </a:lnTo>
                  <a:lnTo>
                    <a:pt x="0" y="11823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1180515" y="5489543"/>
            <a:ext cx="351155" cy="502284"/>
            <a:chOff x="6125914" y="5489543"/>
            <a:chExt cx="351155" cy="502284"/>
          </a:xfrm>
        </p:grpSpPr>
        <p:sp>
          <p:nvSpPr>
            <p:cNvPr id="67" name="object 67"/>
            <p:cNvSpPr/>
            <p:nvPr/>
          </p:nvSpPr>
          <p:spPr>
            <a:xfrm>
              <a:off x="6356273" y="549343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646"/>
                  </a:lnTo>
                </a:path>
              </a:pathLst>
            </a:custGeom>
            <a:ln w="8966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5914" y="5489543"/>
              <a:ext cx="350913" cy="502081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1070483" y="6713035"/>
            <a:ext cx="313055" cy="120014"/>
            <a:chOff x="6015882" y="6713035"/>
            <a:chExt cx="313055" cy="120014"/>
          </a:xfrm>
        </p:grpSpPr>
        <p:sp>
          <p:nvSpPr>
            <p:cNvPr id="70" name="object 70"/>
            <p:cNvSpPr/>
            <p:nvPr/>
          </p:nvSpPr>
          <p:spPr>
            <a:xfrm>
              <a:off x="6021438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250202" y="0"/>
                  </a:moveTo>
                  <a:lnTo>
                    <a:pt x="51562" y="0"/>
                  </a:lnTo>
                  <a:lnTo>
                    <a:pt x="0" y="108788"/>
                  </a:lnTo>
                  <a:lnTo>
                    <a:pt x="301790" y="108788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21438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51562" y="0"/>
                  </a:moveTo>
                  <a:lnTo>
                    <a:pt x="250202" y="0"/>
                  </a:lnTo>
                  <a:lnTo>
                    <a:pt x="301790" y="108788"/>
                  </a:lnTo>
                  <a:lnTo>
                    <a:pt x="0" y="108788"/>
                  </a:lnTo>
                  <a:lnTo>
                    <a:pt x="51562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1090142" y="6474898"/>
            <a:ext cx="273685" cy="298450"/>
            <a:chOff x="6035541" y="6474898"/>
            <a:chExt cx="273685" cy="298450"/>
          </a:xfrm>
        </p:grpSpPr>
        <p:sp>
          <p:nvSpPr>
            <p:cNvPr id="73" name="object 73"/>
            <p:cNvSpPr/>
            <p:nvPr/>
          </p:nvSpPr>
          <p:spPr>
            <a:xfrm>
              <a:off x="6130607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09">
                  <a:moveTo>
                    <a:pt x="81483" y="0"/>
                  </a:moveTo>
                  <a:lnTo>
                    <a:pt x="0" y="0"/>
                  </a:lnTo>
                  <a:lnTo>
                    <a:pt x="0" y="41833"/>
                  </a:lnTo>
                  <a:lnTo>
                    <a:pt x="81483" y="41833"/>
                  </a:lnTo>
                  <a:lnTo>
                    <a:pt x="8148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130607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09">
                  <a:moveTo>
                    <a:pt x="0" y="41833"/>
                  </a:moveTo>
                  <a:lnTo>
                    <a:pt x="0" y="0"/>
                  </a:lnTo>
                  <a:lnTo>
                    <a:pt x="81483" y="0"/>
                  </a:lnTo>
                  <a:lnTo>
                    <a:pt x="81483" y="41833"/>
                  </a:lnTo>
                  <a:lnTo>
                    <a:pt x="0" y="4183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41097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90">
                  <a:moveTo>
                    <a:pt x="131216" y="0"/>
                  </a:moveTo>
                  <a:lnTo>
                    <a:pt x="80142" y="10306"/>
                  </a:lnTo>
                  <a:lnTo>
                    <a:pt x="38433" y="38417"/>
                  </a:lnTo>
                  <a:lnTo>
                    <a:pt x="10312" y="80120"/>
                  </a:lnTo>
                  <a:lnTo>
                    <a:pt x="0" y="131203"/>
                  </a:lnTo>
                  <a:lnTo>
                    <a:pt x="10312" y="182288"/>
                  </a:lnTo>
                  <a:lnTo>
                    <a:pt x="38433" y="223996"/>
                  </a:lnTo>
                  <a:lnTo>
                    <a:pt x="80142" y="252111"/>
                  </a:lnTo>
                  <a:lnTo>
                    <a:pt x="131216" y="262420"/>
                  </a:lnTo>
                  <a:lnTo>
                    <a:pt x="182301" y="252111"/>
                  </a:lnTo>
                  <a:lnTo>
                    <a:pt x="224008" y="223996"/>
                  </a:lnTo>
                  <a:lnTo>
                    <a:pt x="252124" y="182288"/>
                  </a:lnTo>
                  <a:lnTo>
                    <a:pt x="262432" y="131203"/>
                  </a:lnTo>
                  <a:lnTo>
                    <a:pt x="252124" y="80120"/>
                  </a:lnTo>
                  <a:lnTo>
                    <a:pt x="224008" y="38417"/>
                  </a:lnTo>
                  <a:lnTo>
                    <a:pt x="182301" y="10306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41097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90">
                  <a:moveTo>
                    <a:pt x="0" y="131203"/>
                  </a:moveTo>
                  <a:lnTo>
                    <a:pt x="10312" y="80120"/>
                  </a:lnTo>
                  <a:lnTo>
                    <a:pt x="38433" y="38417"/>
                  </a:lnTo>
                  <a:lnTo>
                    <a:pt x="80142" y="10306"/>
                  </a:lnTo>
                  <a:lnTo>
                    <a:pt x="131216" y="0"/>
                  </a:lnTo>
                  <a:lnTo>
                    <a:pt x="182301" y="10306"/>
                  </a:lnTo>
                  <a:lnTo>
                    <a:pt x="224008" y="38417"/>
                  </a:lnTo>
                  <a:lnTo>
                    <a:pt x="252124" y="80120"/>
                  </a:lnTo>
                  <a:lnTo>
                    <a:pt x="262432" y="131203"/>
                  </a:lnTo>
                  <a:lnTo>
                    <a:pt x="252124" y="182288"/>
                  </a:lnTo>
                  <a:lnTo>
                    <a:pt x="224008" y="223996"/>
                  </a:lnTo>
                  <a:lnTo>
                    <a:pt x="182301" y="252111"/>
                  </a:lnTo>
                  <a:lnTo>
                    <a:pt x="131216" y="262420"/>
                  </a:lnTo>
                  <a:lnTo>
                    <a:pt x="80142" y="252111"/>
                  </a:lnTo>
                  <a:lnTo>
                    <a:pt x="38433" y="223996"/>
                  </a:lnTo>
                  <a:lnTo>
                    <a:pt x="10312" y="182288"/>
                  </a:lnTo>
                  <a:lnTo>
                    <a:pt x="0" y="131203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41097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90">
                  <a:moveTo>
                    <a:pt x="131216" y="0"/>
                  </a:moveTo>
                  <a:lnTo>
                    <a:pt x="80142" y="10306"/>
                  </a:lnTo>
                  <a:lnTo>
                    <a:pt x="38433" y="38417"/>
                  </a:lnTo>
                  <a:lnTo>
                    <a:pt x="10312" y="80120"/>
                  </a:lnTo>
                  <a:lnTo>
                    <a:pt x="0" y="131203"/>
                  </a:lnTo>
                  <a:lnTo>
                    <a:pt x="10312" y="182288"/>
                  </a:lnTo>
                  <a:lnTo>
                    <a:pt x="38433" y="223996"/>
                  </a:lnTo>
                  <a:lnTo>
                    <a:pt x="80142" y="252111"/>
                  </a:lnTo>
                  <a:lnTo>
                    <a:pt x="131216" y="262420"/>
                  </a:lnTo>
                  <a:lnTo>
                    <a:pt x="182301" y="252111"/>
                  </a:lnTo>
                  <a:lnTo>
                    <a:pt x="224008" y="223996"/>
                  </a:lnTo>
                  <a:lnTo>
                    <a:pt x="252124" y="182288"/>
                  </a:lnTo>
                  <a:lnTo>
                    <a:pt x="262432" y="131203"/>
                  </a:lnTo>
                  <a:lnTo>
                    <a:pt x="252124" y="80120"/>
                  </a:lnTo>
                  <a:lnTo>
                    <a:pt x="224008" y="38417"/>
                  </a:lnTo>
                  <a:lnTo>
                    <a:pt x="182301" y="10306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41097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90">
                  <a:moveTo>
                    <a:pt x="0" y="131203"/>
                  </a:moveTo>
                  <a:lnTo>
                    <a:pt x="10312" y="80120"/>
                  </a:lnTo>
                  <a:lnTo>
                    <a:pt x="38433" y="38417"/>
                  </a:lnTo>
                  <a:lnTo>
                    <a:pt x="80142" y="10306"/>
                  </a:lnTo>
                  <a:lnTo>
                    <a:pt x="131216" y="0"/>
                  </a:lnTo>
                  <a:lnTo>
                    <a:pt x="182301" y="10306"/>
                  </a:lnTo>
                  <a:lnTo>
                    <a:pt x="224008" y="38417"/>
                  </a:lnTo>
                  <a:lnTo>
                    <a:pt x="252124" y="80120"/>
                  </a:lnTo>
                  <a:lnTo>
                    <a:pt x="262432" y="131203"/>
                  </a:lnTo>
                  <a:lnTo>
                    <a:pt x="252124" y="182288"/>
                  </a:lnTo>
                  <a:lnTo>
                    <a:pt x="224008" y="223996"/>
                  </a:lnTo>
                  <a:lnTo>
                    <a:pt x="182301" y="252111"/>
                  </a:lnTo>
                  <a:lnTo>
                    <a:pt x="131216" y="262420"/>
                  </a:lnTo>
                  <a:lnTo>
                    <a:pt x="80142" y="252111"/>
                  </a:lnTo>
                  <a:lnTo>
                    <a:pt x="38433" y="223996"/>
                  </a:lnTo>
                  <a:lnTo>
                    <a:pt x="10312" y="182288"/>
                  </a:lnTo>
                  <a:lnTo>
                    <a:pt x="0" y="13120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66174" y="6529914"/>
              <a:ext cx="212293" cy="212305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11433715" y="6713035"/>
            <a:ext cx="313055" cy="120014"/>
            <a:chOff x="6379114" y="6713035"/>
            <a:chExt cx="313055" cy="120014"/>
          </a:xfrm>
        </p:grpSpPr>
        <p:sp>
          <p:nvSpPr>
            <p:cNvPr id="81" name="object 81"/>
            <p:cNvSpPr/>
            <p:nvPr/>
          </p:nvSpPr>
          <p:spPr>
            <a:xfrm>
              <a:off x="6384671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59" h="109220">
                  <a:moveTo>
                    <a:pt x="250202" y="0"/>
                  </a:moveTo>
                  <a:lnTo>
                    <a:pt x="51625" y="0"/>
                  </a:lnTo>
                  <a:lnTo>
                    <a:pt x="0" y="108788"/>
                  </a:lnTo>
                  <a:lnTo>
                    <a:pt x="301828" y="108788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84671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59" h="109220">
                  <a:moveTo>
                    <a:pt x="51625" y="0"/>
                  </a:moveTo>
                  <a:lnTo>
                    <a:pt x="250202" y="0"/>
                  </a:lnTo>
                  <a:lnTo>
                    <a:pt x="301828" y="108788"/>
                  </a:lnTo>
                  <a:lnTo>
                    <a:pt x="0" y="108788"/>
                  </a:lnTo>
                  <a:lnTo>
                    <a:pt x="51625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1453400" y="6474898"/>
            <a:ext cx="273685" cy="298450"/>
            <a:chOff x="6398799" y="6474898"/>
            <a:chExt cx="273685" cy="298450"/>
          </a:xfrm>
        </p:grpSpPr>
        <p:sp>
          <p:nvSpPr>
            <p:cNvPr id="84" name="object 84"/>
            <p:cNvSpPr/>
            <p:nvPr/>
          </p:nvSpPr>
          <p:spPr>
            <a:xfrm>
              <a:off x="6493878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5" h="41909">
                  <a:moveTo>
                    <a:pt x="81483" y="0"/>
                  </a:moveTo>
                  <a:lnTo>
                    <a:pt x="0" y="0"/>
                  </a:lnTo>
                  <a:lnTo>
                    <a:pt x="0" y="41833"/>
                  </a:lnTo>
                  <a:lnTo>
                    <a:pt x="81483" y="41833"/>
                  </a:lnTo>
                  <a:lnTo>
                    <a:pt x="8148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493878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5" h="41909">
                  <a:moveTo>
                    <a:pt x="0" y="41833"/>
                  </a:moveTo>
                  <a:lnTo>
                    <a:pt x="0" y="0"/>
                  </a:lnTo>
                  <a:lnTo>
                    <a:pt x="81483" y="0"/>
                  </a:lnTo>
                  <a:lnTo>
                    <a:pt x="81483" y="41833"/>
                  </a:lnTo>
                  <a:lnTo>
                    <a:pt x="0" y="4183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404355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131229" y="0"/>
                  </a:moveTo>
                  <a:lnTo>
                    <a:pt x="80152" y="10306"/>
                  </a:lnTo>
                  <a:lnTo>
                    <a:pt x="38439" y="38417"/>
                  </a:lnTo>
                  <a:lnTo>
                    <a:pt x="10313" y="80120"/>
                  </a:lnTo>
                  <a:lnTo>
                    <a:pt x="0" y="131203"/>
                  </a:lnTo>
                  <a:lnTo>
                    <a:pt x="10313" y="182288"/>
                  </a:lnTo>
                  <a:lnTo>
                    <a:pt x="38439" y="223996"/>
                  </a:lnTo>
                  <a:lnTo>
                    <a:pt x="80152" y="252111"/>
                  </a:lnTo>
                  <a:lnTo>
                    <a:pt x="131229" y="262420"/>
                  </a:lnTo>
                  <a:lnTo>
                    <a:pt x="182312" y="252111"/>
                  </a:lnTo>
                  <a:lnTo>
                    <a:pt x="224015" y="223996"/>
                  </a:lnTo>
                  <a:lnTo>
                    <a:pt x="252126" y="182288"/>
                  </a:lnTo>
                  <a:lnTo>
                    <a:pt x="262432" y="131203"/>
                  </a:lnTo>
                  <a:lnTo>
                    <a:pt x="252126" y="80120"/>
                  </a:lnTo>
                  <a:lnTo>
                    <a:pt x="224015" y="38417"/>
                  </a:lnTo>
                  <a:lnTo>
                    <a:pt x="182312" y="10306"/>
                  </a:lnTo>
                  <a:lnTo>
                    <a:pt x="131229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404355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0" y="131203"/>
                  </a:moveTo>
                  <a:lnTo>
                    <a:pt x="10313" y="80120"/>
                  </a:lnTo>
                  <a:lnTo>
                    <a:pt x="38439" y="38417"/>
                  </a:lnTo>
                  <a:lnTo>
                    <a:pt x="80152" y="10306"/>
                  </a:lnTo>
                  <a:lnTo>
                    <a:pt x="131229" y="0"/>
                  </a:lnTo>
                  <a:lnTo>
                    <a:pt x="182312" y="10306"/>
                  </a:lnTo>
                  <a:lnTo>
                    <a:pt x="224015" y="38417"/>
                  </a:lnTo>
                  <a:lnTo>
                    <a:pt x="252126" y="80120"/>
                  </a:lnTo>
                  <a:lnTo>
                    <a:pt x="262432" y="131203"/>
                  </a:lnTo>
                  <a:lnTo>
                    <a:pt x="252126" y="182288"/>
                  </a:lnTo>
                  <a:lnTo>
                    <a:pt x="224015" y="223996"/>
                  </a:lnTo>
                  <a:lnTo>
                    <a:pt x="182312" y="252111"/>
                  </a:lnTo>
                  <a:lnTo>
                    <a:pt x="131229" y="262420"/>
                  </a:lnTo>
                  <a:lnTo>
                    <a:pt x="80152" y="252111"/>
                  </a:lnTo>
                  <a:lnTo>
                    <a:pt x="38439" y="223996"/>
                  </a:lnTo>
                  <a:lnTo>
                    <a:pt x="10313" y="182288"/>
                  </a:lnTo>
                  <a:lnTo>
                    <a:pt x="0" y="131203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404355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131229" y="0"/>
                  </a:moveTo>
                  <a:lnTo>
                    <a:pt x="80152" y="10306"/>
                  </a:lnTo>
                  <a:lnTo>
                    <a:pt x="38439" y="38417"/>
                  </a:lnTo>
                  <a:lnTo>
                    <a:pt x="10313" y="80120"/>
                  </a:lnTo>
                  <a:lnTo>
                    <a:pt x="0" y="131203"/>
                  </a:lnTo>
                  <a:lnTo>
                    <a:pt x="10313" y="182288"/>
                  </a:lnTo>
                  <a:lnTo>
                    <a:pt x="38439" y="223996"/>
                  </a:lnTo>
                  <a:lnTo>
                    <a:pt x="80152" y="252111"/>
                  </a:lnTo>
                  <a:lnTo>
                    <a:pt x="131229" y="262420"/>
                  </a:lnTo>
                  <a:lnTo>
                    <a:pt x="182312" y="252111"/>
                  </a:lnTo>
                  <a:lnTo>
                    <a:pt x="224015" y="223996"/>
                  </a:lnTo>
                  <a:lnTo>
                    <a:pt x="252126" y="182288"/>
                  </a:lnTo>
                  <a:lnTo>
                    <a:pt x="262432" y="131203"/>
                  </a:lnTo>
                  <a:lnTo>
                    <a:pt x="252126" y="80120"/>
                  </a:lnTo>
                  <a:lnTo>
                    <a:pt x="224015" y="38417"/>
                  </a:lnTo>
                  <a:lnTo>
                    <a:pt x="182312" y="10306"/>
                  </a:lnTo>
                  <a:lnTo>
                    <a:pt x="13122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404355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0" y="131203"/>
                  </a:moveTo>
                  <a:lnTo>
                    <a:pt x="10313" y="80120"/>
                  </a:lnTo>
                  <a:lnTo>
                    <a:pt x="38439" y="38417"/>
                  </a:lnTo>
                  <a:lnTo>
                    <a:pt x="80152" y="10306"/>
                  </a:lnTo>
                  <a:lnTo>
                    <a:pt x="131229" y="0"/>
                  </a:lnTo>
                  <a:lnTo>
                    <a:pt x="182312" y="10306"/>
                  </a:lnTo>
                  <a:lnTo>
                    <a:pt x="224015" y="38417"/>
                  </a:lnTo>
                  <a:lnTo>
                    <a:pt x="252126" y="80120"/>
                  </a:lnTo>
                  <a:lnTo>
                    <a:pt x="262432" y="131203"/>
                  </a:lnTo>
                  <a:lnTo>
                    <a:pt x="252126" y="182288"/>
                  </a:lnTo>
                  <a:lnTo>
                    <a:pt x="224015" y="223996"/>
                  </a:lnTo>
                  <a:lnTo>
                    <a:pt x="182312" y="252111"/>
                  </a:lnTo>
                  <a:lnTo>
                    <a:pt x="131229" y="262420"/>
                  </a:lnTo>
                  <a:lnTo>
                    <a:pt x="80152" y="252111"/>
                  </a:lnTo>
                  <a:lnTo>
                    <a:pt x="38439" y="223996"/>
                  </a:lnTo>
                  <a:lnTo>
                    <a:pt x="10313" y="182288"/>
                  </a:lnTo>
                  <a:lnTo>
                    <a:pt x="0" y="13120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9406" y="6529914"/>
              <a:ext cx="212331" cy="212305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11788871" y="6713035"/>
            <a:ext cx="313055" cy="120014"/>
            <a:chOff x="6734270" y="6713035"/>
            <a:chExt cx="313055" cy="120014"/>
          </a:xfrm>
        </p:grpSpPr>
        <p:sp>
          <p:nvSpPr>
            <p:cNvPr id="92" name="object 92"/>
            <p:cNvSpPr/>
            <p:nvPr/>
          </p:nvSpPr>
          <p:spPr>
            <a:xfrm>
              <a:off x="6739826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59" h="109220">
                  <a:moveTo>
                    <a:pt x="250215" y="0"/>
                  </a:moveTo>
                  <a:lnTo>
                    <a:pt x="51561" y="0"/>
                  </a:lnTo>
                  <a:lnTo>
                    <a:pt x="0" y="108788"/>
                  </a:lnTo>
                  <a:lnTo>
                    <a:pt x="301802" y="108788"/>
                  </a:lnTo>
                  <a:lnTo>
                    <a:pt x="250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739826" y="6718592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59" h="109220">
                  <a:moveTo>
                    <a:pt x="51561" y="0"/>
                  </a:moveTo>
                  <a:lnTo>
                    <a:pt x="250215" y="0"/>
                  </a:lnTo>
                  <a:lnTo>
                    <a:pt x="301802" y="108788"/>
                  </a:lnTo>
                  <a:lnTo>
                    <a:pt x="0" y="108788"/>
                  </a:lnTo>
                  <a:lnTo>
                    <a:pt x="51561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11808556" y="6474898"/>
            <a:ext cx="273685" cy="298450"/>
            <a:chOff x="6753955" y="6474898"/>
            <a:chExt cx="273685" cy="298450"/>
          </a:xfrm>
        </p:grpSpPr>
        <p:sp>
          <p:nvSpPr>
            <p:cNvPr id="95" name="object 95"/>
            <p:cNvSpPr/>
            <p:nvPr/>
          </p:nvSpPr>
          <p:spPr>
            <a:xfrm>
              <a:off x="6848970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5" h="41909">
                  <a:moveTo>
                    <a:pt x="81508" y="0"/>
                  </a:moveTo>
                  <a:lnTo>
                    <a:pt x="0" y="0"/>
                  </a:lnTo>
                  <a:lnTo>
                    <a:pt x="0" y="41833"/>
                  </a:lnTo>
                  <a:lnTo>
                    <a:pt x="81508" y="41833"/>
                  </a:lnTo>
                  <a:lnTo>
                    <a:pt x="8150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848970" y="6480454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5" h="41909">
                  <a:moveTo>
                    <a:pt x="0" y="41833"/>
                  </a:moveTo>
                  <a:lnTo>
                    <a:pt x="0" y="0"/>
                  </a:lnTo>
                  <a:lnTo>
                    <a:pt x="81508" y="0"/>
                  </a:lnTo>
                  <a:lnTo>
                    <a:pt x="81508" y="41833"/>
                  </a:lnTo>
                  <a:lnTo>
                    <a:pt x="0" y="4183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759511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131203" y="0"/>
                  </a:moveTo>
                  <a:lnTo>
                    <a:pt x="80126" y="10306"/>
                  </a:lnTo>
                  <a:lnTo>
                    <a:pt x="38422" y="38417"/>
                  </a:lnTo>
                  <a:lnTo>
                    <a:pt x="10308" y="80120"/>
                  </a:lnTo>
                  <a:lnTo>
                    <a:pt x="0" y="131203"/>
                  </a:lnTo>
                  <a:lnTo>
                    <a:pt x="10308" y="182288"/>
                  </a:lnTo>
                  <a:lnTo>
                    <a:pt x="38422" y="223996"/>
                  </a:lnTo>
                  <a:lnTo>
                    <a:pt x="80126" y="252111"/>
                  </a:lnTo>
                  <a:lnTo>
                    <a:pt x="131203" y="262420"/>
                  </a:lnTo>
                  <a:lnTo>
                    <a:pt x="182285" y="252111"/>
                  </a:lnTo>
                  <a:lnTo>
                    <a:pt x="223997" y="223996"/>
                  </a:lnTo>
                  <a:lnTo>
                    <a:pt x="252120" y="182288"/>
                  </a:lnTo>
                  <a:lnTo>
                    <a:pt x="262432" y="131203"/>
                  </a:lnTo>
                  <a:lnTo>
                    <a:pt x="252120" y="80120"/>
                  </a:lnTo>
                  <a:lnTo>
                    <a:pt x="223997" y="38417"/>
                  </a:lnTo>
                  <a:lnTo>
                    <a:pt x="182285" y="10306"/>
                  </a:lnTo>
                  <a:lnTo>
                    <a:pt x="131203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759511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0" y="131203"/>
                  </a:moveTo>
                  <a:lnTo>
                    <a:pt x="10308" y="80120"/>
                  </a:lnTo>
                  <a:lnTo>
                    <a:pt x="38422" y="38417"/>
                  </a:lnTo>
                  <a:lnTo>
                    <a:pt x="80126" y="10306"/>
                  </a:lnTo>
                  <a:lnTo>
                    <a:pt x="131203" y="0"/>
                  </a:lnTo>
                  <a:lnTo>
                    <a:pt x="182285" y="10306"/>
                  </a:lnTo>
                  <a:lnTo>
                    <a:pt x="223997" y="38417"/>
                  </a:lnTo>
                  <a:lnTo>
                    <a:pt x="252120" y="80120"/>
                  </a:lnTo>
                  <a:lnTo>
                    <a:pt x="262432" y="131203"/>
                  </a:lnTo>
                  <a:lnTo>
                    <a:pt x="252120" y="182288"/>
                  </a:lnTo>
                  <a:lnTo>
                    <a:pt x="223997" y="223996"/>
                  </a:lnTo>
                  <a:lnTo>
                    <a:pt x="182285" y="252111"/>
                  </a:lnTo>
                  <a:lnTo>
                    <a:pt x="131203" y="262420"/>
                  </a:lnTo>
                  <a:lnTo>
                    <a:pt x="80126" y="252111"/>
                  </a:lnTo>
                  <a:lnTo>
                    <a:pt x="38422" y="223996"/>
                  </a:lnTo>
                  <a:lnTo>
                    <a:pt x="10308" y="182288"/>
                  </a:lnTo>
                  <a:lnTo>
                    <a:pt x="0" y="131203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759511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131203" y="0"/>
                  </a:moveTo>
                  <a:lnTo>
                    <a:pt x="80126" y="10306"/>
                  </a:lnTo>
                  <a:lnTo>
                    <a:pt x="38422" y="38417"/>
                  </a:lnTo>
                  <a:lnTo>
                    <a:pt x="10308" y="80120"/>
                  </a:lnTo>
                  <a:lnTo>
                    <a:pt x="0" y="131203"/>
                  </a:lnTo>
                  <a:lnTo>
                    <a:pt x="10308" y="182288"/>
                  </a:lnTo>
                  <a:lnTo>
                    <a:pt x="38422" y="223996"/>
                  </a:lnTo>
                  <a:lnTo>
                    <a:pt x="80126" y="252111"/>
                  </a:lnTo>
                  <a:lnTo>
                    <a:pt x="131203" y="262420"/>
                  </a:lnTo>
                  <a:lnTo>
                    <a:pt x="182285" y="252111"/>
                  </a:lnTo>
                  <a:lnTo>
                    <a:pt x="223997" y="223996"/>
                  </a:lnTo>
                  <a:lnTo>
                    <a:pt x="252120" y="182288"/>
                  </a:lnTo>
                  <a:lnTo>
                    <a:pt x="262432" y="131203"/>
                  </a:lnTo>
                  <a:lnTo>
                    <a:pt x="252120" y="80120"/>
                  </a:lnTo>
                  <a:lnTo>
                    <a:pt x="223997" y="38417"/>
                  </a:lnTo>
                  <a:lnTo>
                    <a:pt x="182285" y="10306"/>
                  </a:lnTo>
                  <a:lnTo>
                    <a:pt x="13120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59511" y="650486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90" h="262890">
                  <a:moveTo>
                    <a:pt x="0" y="131203"/>
                  </a:moveTo>
                  <a:lnTo>
                    <a:pt x="10308" y="80120"/>
                  </a:lnTo>
                  <a:lnTo>
                    <a:pt x="38422" y="38417"/>
                  </a:lnTo>
                  <a:lnTo>
                    <a:pt x="80126" y="10306"/>
                  </a:lnTo>
                  <a:lnTo>
                    <a:pt x="131203" y="0"/>
                  </a:lnTo>
                  <a:lnTo>
                    <a:pt x="182285" y="10306"/>
                  </a:lnTo>
                  <a:lnTo>
                    <a:pt x="223997" y="38417"/>
                  </a:lnTo>
                  <a:lnTo>
                    <a:pt x="252120" y="80120"/>
                  </a:lnTo>
                  <a:lnTo>
                    <a:pt x="262432" y="131203"/>
                  </a:lnTo>
                  <a:lnTo>
                    <a:pt x="252120" y="182288"/>
                  </a:lnTo>
                  <a:lnTo>
                    <a:pt x="223997" y="223996"/>
                  </a:lnTo>
                  <a:lnTo>
                    <a:pt x="182285" y="252111"/>
                  </a:lnTo>
                  <a:lnTo>
                    <a:pt x="131203" y="262420"/>
                  </a:lnTo>
                  <a:lnTo>
                    <a:pt x="80126" y="252111"/>
                  </a:lnTo>
                  <a:lnTo>
                    <a:pt x="38422" y="223996"/>
                  </a:lnTo>
                  <a:lnTo>
                    <a:pt x="10308" y="182288"/>
                  </a:lnTo>
                  <a:lnTo>
                    <a:pt x="0" y="131203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4549" y="6529914"/>
              <a:ext cx="212305" cy="212305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6399911" y="5153875"/>
            <a:ext cx="3583304" cy="229870"/>
            <a:chOff x="1345311" y="5153875"/>
            <a:chExt cx="3583304" cy="229870"/>
          </a:xfrm>
        </p:grpSpPr>
        <p:sp>
          <p:nvSpPr>
            <p:cNvPr id="103" name="object 103"/>
            <p:cNvSpPr/>
            <p:nvPr/>
          </p:nvSpPr>
          <p:spPr>
            <a:xfrm>
              <a:off x="1476984" y="5166575"/>
              <a:ext cx="0" cy="217170"/>
            </a:xfrm>
            <a:custGeom>
              <a:avLst/>
              <a:gdLst/>
              <a:ahLst/>
              <a:cxnLst/>
              <a:rect l="l" t="t" r="r" b="b"/>
              <a:pathLst>
                <a:path h="217170">
                  <a:moveTo>
                    <a:pt x="0" y="0"/>
                  </a:moveTo>
                  <a:lnTo>
                    <a:pt x="0" y="217106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345311" y="5166575"/>
              <a:ext cx="3583304" cy="0"/>
            </a:xfrm>
            <a:custGeom>
              <a:avLst/>
              <a:gdLst/>
              <a:ahLst/>
              <a:cxnLst/>
              <a:rect l="l" t="t" r="r" b="b"/>
              <a:pathLst>
                <a:path w="3583304">
                  <a:moveTo>
                    <a:pt x="0" y="0"/>
                  </a:moveTo>
                  <a:lnTo>
                    <a:pt x="3582860" y="0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7518210" y="4268990"/>
            <a:ext cx="3376929" cy="25400"/>
            <a:chOff x="2463609" y="4268990"/>
            <a:chExt cx="3376929" cy="25400"/>
          </a:xfrm>
        </p:grpSpPr>
        <p:sp>
          <p:nvSpPr>
            <p:cNvPr id="106" name="object 106"/>
            <p:cNvSpPr/>
            <p:nvPr/>
          </p:nvSpPr>
          <p:spPr>
            <a:xfrm>
              <a:off x="2463609" y="4269092"/>
              <a:ext cx="3376929" cy="25400"/>
            </a:xfrm>
            <a:custGeom>
              <a:avLst/>
              <a:gdLst/>
              <a:ahLst/>
              <a:cxnLst/>
              <a:rect l="l" t="t" r="r" b="b"/>
              <a:pathLst>
                <a:path w="3376929" h="25400">
                  <a:moveTo>
                    <a:pt x="0" y="25196"/>
                  </a:moveTo>
                  <a:lnTo>
                    <a:pt x="3376472" y="25196"/>
                  </a:lnTo>
                  <a:lnTo>
                    <a:pt x="3376472" y="0"/>
                  </a:lnTo>
                  <a:lnTo>
                    <a:pt x="0" y="0"/>
                  </a:lnTo>
                  <a:lnTo>
                    <a:pt x="0" y="25196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463609" y="4268990"/>
              <a:ext cx="3376929" cy="25400"/>
            </a:xfrm>
            <a:custGeom>
              <a:avLst/>
              <a:gdLst/>
              <a:ahLst/>
              <a:cxnLst/>
              <a:rect l="l" t="t" r="r" b="b"/>
              <a:pathLst>
                <a:path w="3376929" h="25400">
                  <a:moveTo>
                    <a:pt x="0" y="25400"/>
                  </a:moveTo>
                  <a:lnTo>
                    <a:pt x="3376472" y="25400"/>
                  </a:lnTo>
                  <a:lnTo>
                    <a:pt x="3376472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6976897" y="5165788"/>
            <a:ext cx="25400" cy="218440"/>
            <a:chOff x="1922297" y="5165788"/>
            <a:chExt cx="25400" cy="218440"/>
          </a:xfrm>
        </p:grpSpPr>
        <p:sp>
          <p:nvSpPr>
            <p:cNvPr id="109" name="object 109"/>
            <p:cNvSpPr/>
            <p:nvPr/>
          </p:nvSpPr>
          <p:spPr>
            <a:xfrm>
              <a:off x="1934997" y="5165788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217893"/>
                  </a:moveTo>
                  <a:lnTo>
                    <a:pt x="0" y="0"/>
                  </a:lnTo>
                  <a:lnTo>
                    <a:pt x="0" y="217893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934997" y="5165788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0"/>
                  </a:moveTo>
                  <a:lnTo>
                    <a:pt x="0" y="217893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7438555" y="5165788"/>
            <a:ext cx="25400" cy="218440"/>
            <a:chOff x="2383955" y="5165788"/>
            <a:chExt cx="25400" cy="218440"/>
          </a:xfrm>
        </p:grpSpPr>
        <p:sp>
          <p:nvSpPr>
            <p:cNvPr id="112" name="object 112"/>
            <p:cNvSpPr/>
            <p:nvPr/>
          </p:nvSpPr>
          <p:spPr>
            <a:xfrm>
              <a:off x="2396655" y="5165788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217893"/>
                  </a:moveTo>
                  <a:lnTo>
                    <a:pt x="0" y="0"/>
                  </a:lnTo>
                  <a:lnTo>
                    <a:pt x="0" y="217893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396655" y="5165788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0"/>
                  </a:moveTo>
                  <a:lnTo>
                    <a:pt x="0" y="217893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8824531" y="5169839"/>
            <a:ext cx="25400" cy="260350"/>
            <a:chOff x="3769931" y="5169839"/>
            <a:chExt cx="25400" cy="260350"/>
          </a:xfrm>
        </p:grpSpPr>
        <p:sp>
          <p:nvSpPr>
            <p:cNvPr id="115" name="object 115"/>
            <p:cNvSpPr/>
            <p:nvPr/>
          </p:nvSpPr>
          <p:spPr>
            <a:xfrm>
              <a:off x="3782631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260286"/>
                  </a:moveTo>
                  <a:lnTo>
                    <a:pt x="0" y="0"/>
                  </a:lnTo>
                  <a:lnTo>
                    <a:pt x="0" y="260286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82631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286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8361908" y="5169840"/>
            <a:ext cx="25400" cy="213995"/>
            <a:chOff x="3307308" y="5169839"/>
            <a:chExt cx="25400" cy="213995"/>
          </a:xfrm>
        </p:grpSpPr>
        <p:sp>
          <p:nvSpPr>
            <p:cNvPr id="118" name="object 118"/>
            <p:cNvSpPr/>
            <p:nvPr/>
          </p:nvSpPr>
          <p:spPr>
            <a:xfrm>
              <a:off x="3320008" y="5169839"/>
              <a:ext cx="0" cy="213995"/>
            </a:xfrm>
            <a:custGeom>
              <a:avLst/>
              <a:gdLst/>
              <a:ahLst/>
              <a:cxnLst/>
              <a:rect l="l" t="t" r="r" b="b"/>
              <a:pathLst>
                <a:path h="213995">
                  <a:moveTo>
                    <a:pt x="0" y="213842"/>
                  </a:moveTo>
                  <a:lnTo>
                    <a:pt x="0" y="0"/>
                  </a:lnTo>
                  <a:lnTo>
                    <a:pt x="0" y="213842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320008" y="5169839"/>
              <a:ext cx="0" cy="213995"/>
            </a:xfrm>
            <a:custGeom>
              <a:avLst/>
              <a:gdLst/>
              <a:ahLst/>
              <a:cxnLst/>
              <a:rect l="l" t="t" r="r" b="b"/>
              <a:pathLst>
                <a:path h="213995">
                  <a:moveTo>
                    <a:pt x="0" y="0"/>
                  </a:moveTo>
                  <a:lnTo>
                    <a:pt x="0" y="213842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7784223" y="4271937"/>
            <a:ext cx="248920" cy="653415"/>
            <a:chOff x="2729623" y="4271936"/>
            <a:chExt cx="248920" cy="653415"/>
          </a:xfrm>
        </p:grpSpPr>
        <p:sp>
          <p:nvSpPr>
            <p:cNvPr id="121" name="object 121"/>
            <p:cNvSpPr/>
            <p:nvPr/>
          </p:nvSpPr>
          <p:spPr>
            <a:xfrm>
              <a:off x="2854070" y="4271936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h="296545">
                  <a:moveTo>
                    <a:pt x="0" y="0"/>
                  </a:moveTo>
                  <a:lnTo>
                    <a:pt x="0" y="296202"/>
                  </a:lnTo>
                </a:path>
              </a:pathLst>
            </a:custGeom>
            <a:ln w="25400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33789" y="4568139"/>
              <a:ext cx="240665" cy="353060"/>
            </a:xfrm>
            <a:custGeom>
              <a:avLst/>
              <a:gdLst/>
              <a:ahLst/>
              <a:cxnLst/>
              <a:rect l="l" t="t" r="r" b="b"/>
              <a:pathLst>
                <a:path w="240664" h="353060">
                  <a:moveTo>
                    <a:pt x="240576" y="0"/>
                  </a:moveTo>
                  <a:lnTo>
                    <a:pt x="0" y="0"/>
                  </a:lnTo>
                  <a:lnTo>
                    <a:pt x="0" y="352818"/>
                  </a:lnTo>
                  <a:lnTo>
                    <a:pt x="240576" y="352818"/>
                  </a:lnTo>
                  <a:lnTo>
                    <a:pt x="2405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733789" y="4568139"/>
              <a:ext cx="240665" cy="353060"/>
            </a:xfrm>
            <a:custGeom>
              <a:avLst/>
              <a:gdLst/>
              <a:ahLst/>
              <a:cxnLst/>
              <a:rect l="l" t="t" r="r" b="b"/>
              <a:pathLst>
                <a:path w="240664" h="353060">
                  <a:moveTo>
                    <a:pt x="240576" y="352818"/>
                  </a:moveTo>
                  <a:lnTo>
                    <a:pt x="0" y="352818"/>
                  </a:lnTo>
                  <a:lnTo>
                    <a:pt x="0" y="0"/>
                  </a:lnTo>
                  <a:lnTo>
                    <a:pt x="240576" y="0"/>
                  </a:lnTo>
                  <a:lnTo>
                    <a:pt x="240576" y="352818"/>
                  </a:lnTo>
                  <a:close/>
                </a:path>
              </a:pathLst>
            </a:custGeom>
            <a:ln w="833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795930" y="4568139"/>
              <a:ext cx="178435" cy="273050"/>
            </a:xfrm>
            <a:custGeom>
              <a:avLst/>
              <a:gdLst/>
              <a:ahLst/>
              <a:cxnLst/>
              <a:rect l="l" t="t" r="r" b="b"/>
              <a:pathLst>
                <a:path w="178435" h="273050">
                  <a:moveTo>
                    <a:pt x="178435" y="0"/>
                  </a:moveTo>
                  <a:lnTo>
                    <a:pt x="0" y="0"/>
                  </a:lnTo>
                  <a:lnTo>
                    <a:pt x="0" y="272656"/>
                  </a:lnTo>
                  <a:lnTo>
                    <a:pt x="178435" y="272656"/>
                  </a:lnTo>
                  <a:lnTo>
                    <a:pt x="178435" y="0"/>
                  </a:lnTo>
                  <a:close/>
                </a:path>
              </a:pathLst>
            </a:custGeom>
            <a:ln w="833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740723" y="4617034"/>
              <a:ext cx="216535" cy="288925"/>
            </a:xfrm>
            <a:custGeom>
              <a:avLst/>
              <a:gdLst/>
              <a:ahLst/>
              <a:cxnLst/>
              <a:rect l="l" t="t" r="r" b="b"/>
              <a:pathLst>
                <a:path w="216535" h="288925">
                  <a:moveTo>
                    <a:pt x="84823" y="234061"/>
                  </a:moveTo>
                  <a:lnTo>
                    <a:pt x="84823" y="245541"/>
                  </a:lnTo>
                  <a:lnTo>
                    <a:pt x="79108" y="245541"/>
                  </a:lnTo>
                  <a:lnTo>
                    <a:pt x="79108" y="251561"/>
                  </a:lnTo>
                  <a:lnTo>
                    <a:pt x="84823" y="251561"/>
                  </a:lnTo>
                  <a:lnTo>
                    <a:pt x="84823" y="270903"/>
                  </a:lnTo>
                  <a:lnTo>
                    <a:pt x="79108" y="270903"/>
                  </a:lnTo>
                  <a:lnTo>
                    <a:pt x="79108" y="276898"/>
                  </a:lnTo>
                  <a:lnTo>
                    <a:pt x="84823" y="276898"/>
                  </a:lnTo>
                  <a:lnTo>
                    <a:pt x="84823" y="288404"/>
                  </a:lnTo>
                  <a:lnTo>
                    <a:pt x="107175" y="288404"/>
                  </a:lnTo>
                  <a:lnTo>
                    <a:pt x="107175" y="234061"/>
                  </a:lnTo>
                  <a:lnTo>
                    <a:pt x="84823" y="234061"/>
                  </a:lnTo>
                  <a:close/>
                </a:path>
                <a:path w="216535" h="288925">
                  <a:moveTo>
                    <a:pt x="139484" y="234061"/>
                  </a:moveTo>
                  <a:lnTo>
                    <a:pt x="139484" y="245541"/>
                  </a:lnTo>
                  <a:lnTo>
                    <a:pt x="133769" y="245541"/>
                  </a:lnTo>
                  <a:lnTo>
                    <a:pt x="133769" y="251561"/>
                  </a:lnTo>
                  <a:lnTo>
                    <a:pt x="139484" y="251561"/>
                  </a:lnTo>
                  <a:lnTo>
                    <a:pt x="139484" y="270903"/>
                  </a:lnTo>
                  <a:lnTo>
                    <a:pt x="133769" y="270903"/>
                  </a:lnTo>
                  <a:lnTo>
                    <a:pt x="133769" y="276898"/>
                  </a:lnTo>
                  <a:lnTo>
                    <a:pt x="139484" y="276898"/>
                  </a:lnTo>
                  <a:lnTo>
                    <a:pt x="139484" y="288404"/>
                  </a:lnTo>
                  <a:lnTo>
                    <a:pt x="161823" y="288404"/>
                  </a:lnTo>
                  <a:lnTo>
                    <a:pt x="161823" y="234061"/>
                  </a:lnTo>
                  <a:lnTo>
                    <a:pt x="139484" y="234061"/>
                  </a:lnTo>
                  <a:close/>
                </a:path>
                <a:path w="216535" h="288925">
                  <a:moveTo>
                    <a:pt x="194094" y="234061"/>
                  </a:moveTo>
                  <a:lnTo>
                    <a:pt x="194094" y="245541"/>
                  </a:lnTo>
                  <a:lnTo>
                    <a:pt x="188379" y="245541"/>
                  </a:lnTo>
                  <a:lnTo>
                    <a:pt x="188379" y="251561"/>
                  </a:lnTo>
                  <a:lnTo>
                    <a:pt x="194094" y="251561"/>
                  </a:lnTo>
                  <a:lnTo>
                    <a:pt x="194094" y="270903"/>
                  </a:lnTo>
                  <a:lnTo>
                    <a:pt x="188379" y="270903"/>
                  </a:lnTo>
                  <a:lnTo>
                    <a:pt x="188379" y="276898"/>
                  </a:lnTo>
                  <a:lnTo>
                    <a:pt x="194094" y="276898"/>
                  </a:lnTo>
                  <a:lnTo>
                    <a:pt x="194094" y="288404"/>
                  </a:lnTo>
                  <a:lnTo>
                    <a:pt x="216446" y="288404"/>
                  </a:lnTo>
                  <a:lnTo>
                    <a:pt x="216446" y="234061"/>
                  </a:lnTo>
                  <a:lnTo>
                    <a:pt x="194094" y="234061"/>
                  </a:lnTo>
                  <a:close/>
                </a:path>
                <a:path w="216535" h="288925">
                  <a:moveTo>
                    <a:pt x="46634" y="37668"/>
                  </a:moveTo>
                  <a:lnTo>
                    <a:pt x="46634" y="39890"/>
                  </a:lnTo>
                  <a:lnTo>
                    <a:pt x="44818" y="41719"/>
                  </a:lnTo>
                  <a:lnTo>
                    <a:pt x="42583" y="41719"/>
                  </a:lnTo>
                  <a:lnTo>
                    <a:pt x="4051" y="41719"/>
                  </a:lnTo>
                  <a:lnTo>
                    <a:pt x="1828" y="41719"/>
                  </a:lnTo>
                  <a:lnTo>
                    <a:pt x="0" y="39890"/>
                  </a:lnTo>
                  <a:lnTo>
                    <a:pt x="0" y="37668"/>
                  </a:lnTo>
                  <a:lnTo>
                    <a:pt x="0" y="4051"/>
                  </a:lnTo>
                  <a:lnTo>
                    <a:pt x="0" y="1816"/>
                  </a:lnTo>
                  <a:lnTo>
                    <a:pt x="1828" y="0"/>
                  </a:lnTo>
                  <a:lnTo>
                    <a:pt x="4051" y="0"/>
                  </a:lnTo>
                  <a:lnTo>
                    <a:pt x="42583" y="0"/>
                  </a:lnTo>
                  <a:lnTo>
                    <a:pt x="44818" y="0"/>
                  </a:lnTo>
                  <a:lnTo>
                    <a:pt x="46634" y="1816"/>
                  </a:lnTo>
                  <a:lnTo>
                    <a:pt x="46634" y="4051"/>
                  </a:lnTo>
                  <a:lnTo>
                    <a:pt x="46634" y="37668"/>
                  </a:lnTo>
                  <a:close/>
                </a:path>
                <a:path w="216535" h="288925">
                  <a:moveTo>
                    <a:pt x="6388" y="0"/>
                  </a:moveTo>
                  <a:lnTo>
                    <a:pt x="6388" y="41719"/>
                  </a:lnTo>
                </a:path>
                <a:path w="216535" h="288925">
                  <a:moveTo>
                    <a:pt x="46634" y="218948"/>
                  </a:moveTo>
                  <a:lnTo>
                    <a:pt x="46634" y="221183"/>
                  </a:lnTo>
                  <a:lnTo>
                    <a:pt x="44818" y="222999"/>
                  </a:lnTo>
                  <a:lnTo>
                    <a:pt x="42583" y="222999"/>
                  </a:lnTo>
                  <a:lnTo>
                    <a:pt x="4051" y="222999"/>
                  </a:lnTo>
                  <a:lnTo>
                    <a:pt x="1828" y="222999"/>
                  </a:lnTo>
                  <a:lnTo>
                    <a:pt x="0" y="221183"/>
                  </a:lnTo>
                  <a:lnTo>
                    <a:pt x="0" y="218948"/>
                  </a:lnTo>
                  <a:lnTo>
                    <a:pt x="0" y="185356"/>
                  </a:lnTo>
                  <a:lnTo>
                    <a:pt x="0" y="183121"/>
                  </a:lnTo>
                  <a:lnTo>
                    <a:pt x="1828" y="181305"/>
                  </a:lnTo>
                  <a:lnTo>
                    <a:pt x="4051" y="181305"/>
                  </a:lnTo>
                  <a:lnTo>
                    <a:pt x="42583" y="181305"/>
                  </a:lnTo>
                  <a:lnTo>
                    <a:pt x="44818" y="181305"/>
                  </a:lnTo>
                  <a:lnTo>
                    <a:pt x="46634" y="183121"/>
                  </a:lnTo>
                  <a:lnTo>
                    <a:pt x="46634" y="185356"/>
                  </a:lnTo>
                  <a:lnTo>
                    <a:pt x="46634" y="218948"/>
                  </a:lnTo>
                  <a:close/>
                </a:path>
                <a:path w="216535" h="288925">
                  <a:moveTo>
                    <a:pt x="6388" y="181305"/>
                  </a:moveTo>
                  <a:lnTo>
                    <a:pt x="6388" y="22299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795930" y="4837772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h="83185">
                  <a:moveTo>
                    <a:pt x="0" y="0"/>
                  </a:moveTo>
                  <a:lnTo>
                    <a:pt x="0" y="83185"/>
                  </a:lnTo>
                </a:path>
              </a:pathLst>
            </a:custGeom>
            <a:solidFill>
              <a:srgbClr val="62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795930" y="4837772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h="83185">
                  <a:moveTo>
                    <a:pt x="0" y="0"/>
                  </a:moveTo>
                  <a:lnTo>
                    <a:pt x="0" y="83185"/>
                  </a:lnTo>
                </a:path>
              </a:pathLst>
            </a:custGeom>
            <a:ln w="8331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800388" y="4571885"/>
              <a:ext cx="169545" cy="266700"/>
            </a:xfrm>
            <a:custGeom>
              <a:avLst/>
              <a:gdLst/>
              <a:ahLst/>
              <a:cxnLst/>
              <a:rect l="l" t="t" r="r" b="b"/>
              <a:pathLst>
                <a:path w="169544" h="266700">
                  <a:moveTo>
                    <a:pt x="169367" y="265430"/>
                  </a:moveTo>
                  <a:lnTo>
                    <a:pt x="101" y="265430"/>
                  </a:lnTo>
                  <a:lnTo>
                    <a:pt x="101" y="266700"/>
                  </a:lnTo>
                  <a:lnTo>
                    <a:pt x="169367" y="266700"/>
                  </a:lnTo>
                  <a:lnTo>
                    <a:pt x="169367" y="265430"/>
                  </a:lnTo>
                  <a:close/>
                </a:path>
                <a:path w="169544" h="266700">
                  <a:moveTo>
                    <a:pt x="169468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169468" y="1270"/>
                  </a:lnTo>
                  <a:lnTo>
                    <a:pt x="16946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816834" y="4611852"/>
              <a:ext cx="109220" cy="75565"/>
            </a:xfrm>
            <a:custGeom>
              <a:avLst/>
              <a:gdLst/>
              <a:ahLst/>
              <a:cxnLst/>
              <a:rect l="l" t="t" r="r" b="b"/>
              <a:pathLst>
                <a:path w="109219" h="75564">
                  <a:moveTo>
                    <a:pt x="109194" y="0"/>
                  </a:moveTo>
                  <a:lnTo>
                    <a:pt x="0" y="0"/>
                  </a:lnTo>
                  <a:lnTo>
                    <a:pt x="0" y="75285"/>
                  </a:lnTo>
                  <a:lnTo>
                    <a:pt x="109194" y="75285"/>
                  </a:lnTo>
                  <a:lnTo>
                    <a:pt x="109194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816834" y="4611865"/>
              <a:ext cx="109220" cy="75565"/>
            </a:xfrm>
            <a:custGeom>
              <a:avLst/>
              <a:gdLst/>
              <a:ahLst/>
              <a:cxnLst/>
              <a:rect l="l" t="t" r="r" b="b"/>
              <a:pathLst>
                <a:path w="109219" h="75564">
                  <a:moveTo>
                    <a:pt x="0" y="75272"/>
                  </a:moveTo>
                  <a:lnTo>
                    <a:pt x="109194" y="75272"/>
                  </a:lnTo>
                  <a:lnTo>
                    <a:pt x="109194" y="0"/>
                  </a:lnTo>
                  <a:lnTo>
                    <a:pt x="0" y="0"/>
                  </a:lnTo>
                  <a:lnTo>
                    <a:pt x="0" y="75272"/>
                  </a:lnTo>
                  <a:close/>
                </a:path>
              </a:pathLst>
            </a:custGeom>
            <a:ln w="4762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959836" y="463957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38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38" y="6413"/>
                  </a:lnTo>
                  <a:lnTo>
                    <a:pt x="64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59836" y="463957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38" y="6413"/>
                  </a:lnTo>
                  <a:lnTo>
                    <a:pt x="6438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59836" y="462613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38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438" y="6400"/>
                  </a:lnTo>
                  <a:lnTo>
                    <a:pt x="64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959836" y="46261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388"/>
                  </a:moveTo>
                  <a:lnTo>
                    <a:pt x="6438" y="6388"/>
                  </a:lnTo>
                  <a:lnTo>
                    <a:pt x="6438" y="0"/>
                  </a:lnTo>
                  <a:lnTo>
                    <a:pt x="0" y="0"/>
                  </a:lnTo>
                  <a:lnTo>
                    <a:pt x="0" y="6388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959836" y="461271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38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438" y="6400"/>
                  </a:lnTo>
                  <a:lnTo>
                    <a:pt x="643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959836" y="461271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00"/>
                  </a:moveTo>
                  <a:lnTo>
                    <a:pt x="6438" y="6400"/>
                  </a:lnTo>
                  <a:lnTo>
                    <a:pt x="6438" y="0"/>
                  </a:lnTo>
                  <a:lnTo>
                    <a:pt x="0" y="0"/>
                  </a:lnTo>
                  <a:lnTo>
                    <a:pt x="0" y="6400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924619" y="473910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413" y="6400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924619" y="473910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00"/>
                  </a:moveTo>
                  <a:lnTo>
                    <a:pt x="6413" y="6400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00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924619" y="47525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38"/>
                  </a:lnTo>
                  <a:lnTo>
                    <a:pt x="6413" y="6438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24619" y="475254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26"/>
                  </a:moveTo>
                  <a:lnTo>
                    <a:pt x="6413" y="6426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26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24619" y="476596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924619" y="476596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924619" y="477942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924619" y="477942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924619" y="4792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924619" y="4792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924619" y="480634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924619" y="480634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959760" y="473910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413" y="6400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959760" y="473910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00"/>
                  </a:moveTo>
                  <a:lnTo>
                    <a:pt x="6413" y="6400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00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959760" y="475253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38"/>
                  </a:lnTo>
                  <a:lnTo>
                    <a:pt x="6413" y="6438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959760" y="475254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26"/>
                  </a:moveTo>
                  <a:lnTo>
                    <a:pt x="6413" y="6426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26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959760" y="476596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959760" y="4765966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959760" y="477942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959760" y="477942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959760" y="4792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959760" y="47928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959760" y="480634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413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6413" y="6413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959760" y="480634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0" y="6413"/>
                  </a:moveTo>
                  <a:lnTo>
                    <a:pt x="6413" y="6413"/>
                  </a:lnTo>
                  <a:lnTo>
                    <a:pt x="6413" y="0"/>
                  </a:lnTo>
                  <a:lnTo>
                    <a:pt x="0" y="0"/>
                  </a:lnTo>
                  <a:lnTo>
                    <a:pt x="0" y="6413"/>
                  </a:lnTo>
                  <a:close/>
                </a:path>
              </a:pathLst>
            </a:custGeom>
            <a:ln w="3175">
              <a:solidFill>
                <a:srgbClr val="ECEC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816834" y="4697971"/>
              <a:ext cx="87630" cy="123825"/>
            </a:xfrm>
            <a:custGeom>
              <a:avLst/>
              <a:gdLst/>
              <a:ahLst/>
              <a:cxnLst/>
              <a:rect l="l" t="t" r="r" b="b"/>
              <a:pathLst>
                <a:path w="87630" h="123825">
                  <a:moveTo>
                    <a:pt x="0" y="123774"/>
                  </a:moveTo>
                  <a:lnTo>
                    <a:pt x="27406" y="123774"/>
                  </a:lnTo>
                  <a:lnTo>
                    <a:pt x="27406" y="96773"/>
                  </a:lnTo>
                  <a:lnTo>
                    <a:pt x="0" y="96773"/>
                  </a:lnTo>
                  <a:lnTo>
                    <a:pt x="0" y="123774"/>
                  </a:lnTo>
                  <a:close/>
                </a:path>
                <a:path w="87630" h="123825">
                  <a:moveTo>
                    <a:pt x="0" y="56451"/>
                  </a:moveTo>
                  <a:lnTo>
                    <a:pt x="27406" y="56451"/>
                  </a:lnTo>
                  <a:lnTo>
                    <a:pt x="27406" y="29590"/>
                  </a:lnTo>
                  <a:lnTo>
                    <a:pt x="0" y="29590"/>
                  </a:lnTo>
                  <a:lnTo>
                    <a:pt x="0" y="56451"/>
                  </a:lnTo>
                  <a:close/>
                </a:path>
                <a:path w="87630" h="123825">
                  <a:moveTo>
                    <a:pt x="30048" y="26860"/>
                  </a:moveTo>
                  <a:lnTo>
                    <a:pt x="57429" y="26860"/>
                  </a:lnTo>
                  <a:lnTo>
                    <a:pt x="57429" y="0"/>
                  </a:lnTo>
                  <a:lnTo>
                    <a:pt x="30048" y="0"/>
                  </a:lnTo>
                  <a:lnTo>
                    <a:pt x="30048" y="26860"/>
                  </a:lnTo>
                  <a:close/>
                </a:path>
                <a:path w="87630" h="123825">
                  <a:moveTo>
                    <a:pt x="30048" y="86067"/>
                  </a:moveTo>
                  <a:lnTo>
                    <a:pt x="57429" y="86067"/>
                  </a:lnTo>
                  <a:lnTo>
                    <a:pt x="57429" y="59207"/>
                  </a:lnTo>
                  <a:lnTo>
                    <a:pt x="30048" y="59207"/>
                  </a:lnTo>
                  <a:lnTo>
                    <a:pt x="30048" y="86067"/>
                  </a:lnTo>
                  <a:close/>
                </a:path>
                <a:path w="87630" h="123825">
                  <a:moveTo>
                    <a:pt x="60121" y="56451"/>
                  </a:moveTo>
                  <a:lnTo>
                    <a:pt x="87363" y="56451"/>
                  </a:lnTo>
                  <a:lnTo>
                    <a:pt x="87363" y="29590"/>
                  </a:lnTo>
                  <a:lnTo>
                    <a:pt x="60121" y="29590"/>
                  </a:lnTo>
                  <a:lnTo>
                    <a:pt x="60121" y="56451"/>
                  </a:lnTo>
                  <a:close/>
                </a:path>
                <a:path w="87630" h="123825">
                  <a:moveTo>
                    <a:pt x="60121" y="123774"/>
                  </a:moveTo>
                  <a:lnTo>
                    <a:pt x="87363" y="123774"/>
                  </a:lnTo>
                  <a:lnTo>
                    <a:pt x="87363" y="96773"/>
                  </a:lnTo>
                  <a:lnTo>
                    <a:pt x="60121" y="96773"/>
                  </a:lnTo>
                  <a:lnTo>
                    <a:pt x="60121" y="123774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805747" y="4577689"/>
              <a:ext cx="47625" cy="12700"/>
            </a:xfrm>
            <a:custGeom>
              <a:avLst/>
              <a:gdLst/>
              <a:ahLst/>
              <a:cxnLst/>
              <a:rect l="l" t="t" r="r" b="b"/>
              <a:pathLst>
                <a:path w="47625" h="12700">
                  <a:moveTo>
                    <a:pt x="47028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47028" y="12433"/>
                  </a:lnTo>
                  <a:lnTo>
                    <a:pt x="47028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7663682" y="5394535"/>
            <a:ext cx="487045" cy="344805"/>
            <a:chOff x="2609081" y="5394534"/>
            <a:chExt cx="487045" cy="344805"/>
          </a:xfrm>
        </p:grpSpPr>
        <p:sp>
          <p:nvSpPr>
            <p:cNvPr id="164" name="object 164"/>
            <p:cNvSpPr/>
            <p:nvPr/>
          </p:nvSpPr>
          <p:spPr>
            <a:xfrm>
              <a:off x="2612974" y="5398427"/>
              <a:ext cx="479425" cy="337185"/>
            </a:xfrm>
            <a:custGeom>
              <a:avLst/>
              <a:gdLst/>
              <a:ahLst/>
              <a:cxnLst/>
              <a:rect l="l" t="t" r="r" b="b"/>
              <a:pathLst>
                <a:path w="479425" h="337185">
                  <a:moveTo>
                    <a:pt x="478980" y="0"/>
                  </a:moveTo>
                  <a:lnTo>
                    <a:pt x="0" y="0"/>
                  </a:lnTo>
                  <a:lnTo>
                    <a:pt x="0" y="336753"/>
                  </a:lnTo>
                  <a:lnTo>
                    <a:pt x="478980" y="336753"/>
                  </a:lnTo>
                  <a:lnTo>
                    <a:pt x="47898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612974" y="5398427"/>
              <a:ext cx="479425" cy="337185"/>
            </a:xfrm>
            <a:custGeom>
              <a:avLst/>
              <a:gdLst/>
              <a:ahLst/>
              <a:cxnLst/>
              <a:rect l="l" t="t" r="r" b="b"/>
              <a:pathLst>
                <a:path w="479425" h="337185">
                  <a:moveTo>
                    <a:pt x="0" y="0"/>
                  </a:moveTo>
                  <a:lnTo>
                    <a:pt x="478980" y="0"/>
                  </a:lnTo>
                  <a:lnTo>
                    <a:pt x="478980" y="336753"/>
                  </a:lnTo>
                  <a:lnTo>
                    <a:pt x="0" y="336753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615006" y="5429123"/>
              <a:ext cx="474345" cy="249554"/>
            </a:xfrm>
            <a:custGeom>
              <a:avLst/>
              <a:gdLst/>
              <a:ahLst/>
              <a:cxnLst/>
              <a:rect l="l" t="t" r="r" b="b"/>
              <a:pathLst>
                <a:path w="474344" h="249554">
                  <a:moveTo>
                    <a:pt x="474281" y="249491"/>
                  </a:moveTo>
                  <a:lnTo>
                    <a:pt x="711" y="249491"/>
                  </a:lnTo>
                </a:path>
                <a:path w="474344" h="249554">
                  <a:moveTo>
                    <a:pt x="474281" y="21234"/>
                  </a:moveTo>
                  <a:lnTo>
                    <a:pt x="0" y="21234"/>
                  </a:lnTo>
                </a:path>
                <a:path w="474344" h="249554">
                  <a:moveTo>
                    <a:pt x="29489" y="0"/>
                  </a:moveTo>
                  <a:lnTo>
                    <a:pt x="33820" y="0"/>
                  </a:lnTo>
                  <a:lnTo>
                    <a:pt x="37312" y="3467"/>
                  </a:lnTo>
                  <a:lnTo>
                    <a:pt x="37312" y="7797"/>
                  </a:lnTo>
                  <a:lnTo>
                    <a:pt x="37312" y="12128"/>
                  </a:lnTo>
                  <a:lnTo>
                    <a:pt x="33820" y="15608"/>
                  </a:lnTo>
                  <a:lnTo>
                    <a:pt x="29489" y="15608"/>
                  </a:lnTo>
                  <a:lnTo>
                    <a:pt x="25196" y="15608"/>
                  </a:lnTo>
                  <a:lnTo>
                    <a:pt x="21691" y="12128"/>
                  </a:lnTo>
                  <a:lnTo>
                    <a:pt x="21691" y="7797"/>
                  </a:lnTo>
                  <a:lnTo>
                    <a:pt x="21691" y="3467"/>
                  </a:lnTo>
                  <a:lnTo>
                    <a:pt x="25196" y="0"/>
                  </a:lnTo>
                  <a:lnTo>
                    <a:pt x="29489" y="0"/>
                  </a:lnTo>
                  <a:close/>
                </a:path>
                <a:path w="474344" h="249554">
                  <a:moveTo>
                    <a:pt x="50800" y="0"/>
                  </a:moveTo>
                  <a:lnTo>
                    <a:pt x="55130" y="0"/>
                  </a:lnTo>
                  <a:lnTo>
                    <a:pt x="58648" y="3467"/>
                  </a:lnTo>
                  <a:lnTo>
                    <a:pt x="58648" y="7797"/>
                  </a:lnTo>
                  <a:lnTo>
                    <a:pt x="58648" y="12128"/>
                  </a:lnTo>
                  <a:lnTo>
                    <a:pt x="55130" y="15608"/>
                  </a:lnTo>
                  <a:lnTo>
                    <a:pt x="50800" y="15608"/>
                  </a:lnTo>
                  <a:lnTo>
                    <a:pt x="46507" y="15608"/>
                  </a:lnTo>
                  <a:lnTo>
                    <a:pt x="43002" y="12128"/>
                  </a:lnTo>
                  <a:lnTo>
                    <a:pt x="43002" y="7797"/>
                  </a:lnTo>
                  <a:lnTo>
                    <a:pt x="43002" y="3467"/>
                  </a:lnTo>
                  <a:lnTo>
                    <a:pt x="46507" y="0"/>
                  </a:lnTo>
                  <a:lnTo>
                    <a:pt x="50800" y="0"/>
                  </a:lnTo>
                  <a:close/>
                </a:path>
                <a:path w="474344" h="249554">
                  <a:moveTo>
                    <a:pt x="93433" y="0"/>
                  </a:moveTo>
                  <a:lnTo>
                    <a:pt x="97751" y="0"/>
                  </a:lnTo>
                  <a:lnTo>
                    <a:pt x="101257" y="3467"/>
                  </a:lnTo>
                  <a:lnTo>
                    <a:pt x="101257" y="7797"/>
                  </a:lnTo>
                  <a:lnTo>
                    <a:pt x="101257" y="12128"/>
                  </a:lnTo>
                  <a:lnTo>
                    <a:pt x="97751" y="15608"/>
                  </a:lnTo>
                  <a:lnTo>
                    <a:pt x="93433" y="15608"/>
                  </a:lnTo>
                  <a:lnTo>
                    <a:pt x="89128" y="15608"/>
                  </a:lnTo>
                  <a:lnTo>
                    <a:pt x="85636" y="12128"/>
                  </a:lnTo>
                  <a:lnTo>
                    <a:pt x="85636" y="7797"/>
                  </a:lnTo>
                  <a:lnTo>
                    <a:pt x="85636" y="3467"/>
                  </a:lnTo>
                  <a:lnTo>
                    <a:pt x="89128" y="0"/>
                  </a:lnTo>
                  <a:lnTo>
                    <a:pt x="93433" y="0"/>
                  </a:lnTo>
                  <a:close/>
                </a:path>
                <a:path w="474344" h="249554">
                  <a:moveTo>
                    <a:pt x="115938" y="0"/>
                  </a:moveTo>
                  <a:lnTo>
                    <a:pt x="120256" y="0"/>
                  </a:lnTo>
                  <a:lnTo>
                    <a:pt x="123761" y="3467"/>
                  </a:lnTo>
                  <a:lnTo>
                    <a:pt x="123761" y="7797"/>
                  </a:lnTo>
                  <a:lnTo>
                    <a:pt x="123761" y="12128"/>
                  </a:lnTo>
                  <a:lnTo>
                    <a:pt x="120256" y="15608"/>
                  </a:lnTo>
                  <a:lnTo>
                    <a:pt x="115938" y="15608"/>
                  </a:lnTo>
                  <a:lnTo>
                    <a:pt x="111632" y="15608"/>
                  </a:lnTo>
                  <a:lnTo>
                    <a:pt x="108127" y="12128"/>
                  </a:lnTo>
                  <a:lnTo>
                    <a:pt x="108127" y="7797"/>
                  </a:lnTo>
                  <a:lnTo>
                    <a:pt x="108127" y="3467"/>
                  </a:lnTo>
                  <a:lnTo>
                    <a:pt x="111632" y="0"/>
                  </a:lnTo>
                  <a:lnTo>
                    <a:pt x="115938" y="0"/>
                  </a:lnTo>
                  <a:close/>
                </a:path>
                <a:path w="474344" h="249554">
                  <a:moveTo>
                    <a:pt x="136067" y="0"/>
                  </a:moveTo>
                  <a:lnTo>
                    <a:pt x="140398" y="0"/>
                  </a:lnTo>
                  <a:lnTo>
                    <a:pt x="143903" y="3467"/>
                  </a:lnTo>
                  <a:lnTo>
                    <a:pt x="143903" y="7797"/>
                  </a:lnTo>
                  <a:lnTo>
                    <a:pt x="143903" y="12128"/>
                  </a:lnTo>
                  <a:lnTo>
                    <a:pt x="140398" y="15608"/>
                  </a:lnTo>
                  <a:lnTo>
                    <a:pt x="136067" y="15608"/>
                  </a:lnTo>
                  <a:lnTo>
                    <a:pt x="131775" y="15608"/>
                  </a:lnTo>
                  <a:lnTo>
                    <a:pt x="128257" y="12128"/>
                  </a:lnTo>
                  <a:lnTo>
                    <a:pt x="128257" y="7797"/>
                  </a:lnTo>
                  <a:lnTo>
                    <a:pt x="128257" y="3467"/>
                  </a:lnTo>
                  <a:lnTo>
                    <a:pt x="131775" y="0"/>
                  </a:lnTo>
                  <a:lnTo>
                    <a:pt x="136067" y="0"/>
                  </a:lnTo>
                  <a:close/>
                </a:path>
                <a:path w="474344" h="249554">
                  <a:moveTo>
                    <a:pt x="158584" y="0"/>
                  </a:moveTo>
                  <a:lnTo>
                    <a:pt x="162890" y="0"/>
                  </a:lnTo>
                  <a:lnTo>
                    <a:pt x="166395" y="3467"/>
                  </a:lnTo>
                  <a:lnTo>
                    <a:pt x="166395" y="7797"/>
                  </a:lnTo>
                  <a:lnTo>
                    <a:pt x="166395" y="12128"/>
                  </a:lnTo>
                  <a:lnTo>
                    <a:pt x="162890" y="15608"/>
                  </a:lnTo>
                  <a:lnTo>
                    <a:pt x="158584" y="15608"/>
                  </a:lnTo>
                  <a:lnTo>
                    <a:pt x="154266" y="15608"/>
                  </a:lnTo>
                  <a:lnTo>
                    <a:pt x="150748" y="12128"/>
                  </a:lnTo>
                  <a:lnTo>
                    <a:pt x="150748" y="7797"/>
                  </a:lnTo>
                  <a:lnTo>
                    <a:pt x="150748" y="3467"/>
                  </a:lnTo>
                  <a:lnTo>
                    <a:pt x="154266" y="0"/>
                  </a:lnTo>
                  <a:lnTo>
                    <a:pt x="158584" y="0"/>
                  </a:lnTo>
                  <a:close/>
                </a:path>
                <a:path w="474344" h="249554">
                  <a:moveTo>
                    <a:pt x="198831" y="0"/>
                  </a:moveTo>
                  <a:lnTo>
                    <a:pt x="203161" y="0"/>
                  </a:lnTo>
                  <a:lnTo>
                    <a:pt x="206641" y="3467"/>
                  </a:lnTo>
                  <a:lnTo>
                    <a:pt x="206641" y="7797"/>
                  </a:lnTo>
                  <a:lnTo>
                    <a:pt x="206641" y="12128"/>
                  </a:lnTo>
                  <a:lnTo>
                    <a:pt x="203161" y="15608"/>
                  </a:lnTo>
                  <a:lnTo>
                    <a:pt x="198831" y="15608"/>
                  </a:lnTo>
                  <a:lnTo>
                    <a:pt x="194513" y="15608"/>
                  </a:lnTo>
                  <a:lnTo>
                    <a:pt x="191020" y="12128"/>
                  </a:lnTo>
                  <a:lnTo>
                    <a:pt x="191020" y="7797"/>
                  </a:lnTo>
                  <a:lnTo>
                    <a:pt x="191020" y="3467"/>
                  </a:lnTo>
                  <a:lnTo>
                    <a:pt x="194513" y="0"/>
                  </a:lnTo>
                  <a:lnTo>
                    <a:pt x="198831" y="0"/>
                  </a:lnTo>
                  <a:close/>
                </a:path>
                <a:path w="474344" h="249554">
                  <a:moveTo>
                    <a:pt x="220738" y="0"/>
                  </a:moveTo>
                  <a:lnTo>
                    <a:pt x="225069" y="0"/>
                  </a:lnTo>
                  <a:lnTo>
                    <a:pt x="228549" y="3467"/>
                  </a:lnTo>
                  <a:lnTo>
                    <a:pt x="228549" y="7797"/>
                  </a:lnTo>
                  <a:lnTo>
                    <a:pt x="228549" y="12128"/>
                  </a:lnTo>
                  <a:lnTo>
                    <a:pt x="225069" y="15608"/>
                  </a:lnTo>
                  <a:lnTo>
                    <a:pt x="220738" y="15608"/>
                  </a:lnTo>
                  <a:lnTo>
                    <a:pt x="216433" y="15608"/>
                  </a:lnTo>
                  <a:lnTo>
                    <a:pt x="212928" y="12128"/>
                  </a:lnTo>
                  <a:lnTo>
                    <a:pt x="212928" y="7797"/>
                  </a:lnTo>
                  <a:lnTo>
                    <a:pt x="212928" y="3467"/>
                  </a:lnTo>
                  <a:lnTo>
                    <a:pt x="216433" y="0"/>
                  </a:lnTo>
                  <a:lnTo>
                    <a:pt x="220738" y="0"/>
                  </a:lnTo>
                  <a:close/>
                </a:path>
                <a:path w="474344" h="249554">
                  <a:moveTo>
                    <a:pt x="241477" y="0"/>
                  </a:moveTo>
                  <a:lnTo>
                    <a:pt x="245770" y="0"/>
                  </a:lnTo>
                  <a:lnTo>
                    <a:pt x="249275" y="3467"/>
                  </a:lnTo>
                  <a:lnTo>
                    <a:pt x="249275" y="7797"/>
                  </a:lnTo>
                  <a:lnTo>
                    <a:pt x="249275" y="12128"/>
                  </a:lnTo>
                  <a:lnTo>
                    <a:pt x="245770" y="15608"/>
                  </a:lnTo>
                  <a:lnTo>
                    <a:pt x="241477" y="15608"/>
                  </a:lnTo>
                  <a:lnTo>
                    <a:pt x="237172" y="15608"/>
                  </a:lnTo>
                  <a:lnTo>
                    <a:pt x="233654" y="12128"/>
                  </a:lnTo>
                  <a:lnTo>
                    <a:pt x="233654" y="7797"/>
                  </a:lnTo>
                  <a:lnTo>
                    <a:pt x="233654" y="3467"/>
                  </a:lnTo>
                  <a:lnTo>
                    <a:pt x="237172" y="0"/>
                  </a:lnTo>
                  <a:lnTo>
                    <a:pt x="241477" y="0"/>
                  </a:lnTo>
                  <a:close/>
                </a:path>
                <a:path w="474344" h="249554">
                  <a:moveTo>
                    <a:pt x="263956" y="0"/>
                  </a:moveTo>
                  <a:lnTo>
                    <a:pt x="268274" y="0"/>
                  </a:lnTo>
                  <a:lnTo>
                    <a:pt x="271792" y="3467"/>
                  </a:lnTo>
                  <a:lnTo>
                    <a:pt x="271792" y="7797"/>
                  </a:lnTo>
                  <a:lnTo>
                    <a:pt x="271792" y="12128"/>
                  </a:lnTo>
                  <a:lnTo>
                    <a:pt x="268274" y="15608"/>
                  </a:lnTo>
                  <a:lnTo>
                    <a:pt x="263956" y="15608"/>
                  </a:lnTo>
                  <a:lnTo>
                    <a:pt x="259651" y="15608"/>
                  </a:lnTo>
                  <a:lnTo>
                    <a:pt x="256146" y="12128"/>
                  </a:lnTo>
                  <a:lnTo>
                    <a:pt x="256146" y="7797"/>
                  </a:lnTo>
                  <a:lnTo>
                    <a:pt x="256146" y="3467"/>
                  </a:lnTo>
                  <a:lnTo>
                    <a:pt x="259651" y="0"/>
                  </a:lnTo>
                  <a:lnTo>
                    <a:pt x="263956" y="0"/>
                  </a:lnTo>
                  <a:close/>
                </a:path>
                <a:path w="474344" h="249554">
                  <a:moveTo>
                    <a:pt x="305422" y="0"/>
                  </a:moveTo>
                  <a:lnTo>
                    <a:pt x="309740" y="0"/>
                  </a:lnTo>
                  <a:lnTo>
                    <a:pt x="313220" y="3467"/>
                  </a:lnTo>
                  <a:lnTo>
                    <a:pt x="313220" y="7797"/>
                  </a:lnTo>
                  <a:lnTo>
                    <a:pt x="313220" y="12128"/>
                  </a:lnTo>
                  <a:lnTo>
                    <a:pt x="309740" y="15608"/>
                  </a:lnTo>
                  <a:lnTo>
                    <a:pt x="305422" y="15608"/>
                  </a:lnTo>
                  <a:lnTo>
                    <a:pt x="301091" y="15608"/>
                  </a:lnTo>
                  <a:lnTo>
                    <a:pt x="297586" y="12128"/>
                  </a:lnTo>
                  <a:lnTo>
                    <a:pt x="297586" y="7797"/>
                  </a:lnTo>
                  <a:lnTo>
                    <a:pt x="297586" y="3467"/>
                  </a:lnTo>
                  <a:lnTo>
                    <a:pt x="301091" y="0"/>
                  </a:lnTo>
                  <a:lnTo>
                    <a:pt x="305422" y="0"/>
                  </a:lnTo>
                  <a:close/>
                </a:path>
                <a:path w="474344" h="249554">
                  <a:moveTo>
                    <a:pt x="326720" y="0"/>
                  </a:moveTo>
                  <a:lnTo>
                    <a:pt x="331038" y="0"/>
                  </a:lnTo>
                  <a:lnTo>
                    <a:pt x="334543" y="3467"/>
                  </a:lnTo>
                  <a:lnTo>
                    <a:pt x="334543" y="7797"/>
                  </a:lnTo>
                  <a:lnTo>
                    <a:pt x="334543" y="12128"/>
                  </a:lnTo>
                  <a:lnTo>
                    <a:pt x="331038" y="15608"/>
                  </a:lnTo>
                  <a:lnTo>
                    <a:pt x="326720" y="15608"/>
                  </a:lnTo>
                  <a:lnTo>
                    <a:pt x="322402" y="15608"/>
                  </a:lnTo>
                  <a:lnTo>
                    <a:pt x="318922" y="12128"/>
                  </a:lnTo>
                  <a:lnTo>
                    <a:pt x="318922" y="7797"/>
                  </a:lnTo>
                  <a:lnTo>
                    <a:pt x="318922" y="3467"/>
                  </a:lnTo>
                  <a:lnTo>
                    <a:pt x="322402" y="0"/>
                  </a:lnTo>
                  <a:lnTo>
                    <a:pt x="326720" y="0"/>
                  </a:lnTo>
                  <a:close/>
                </a:path>
                <a:path w="474344" h="249554">
                  <a:moveTo>
                    <a:pt x="348043" y="0"/>
                  </a:moveTo>
                  <a:lnTo>
                    <a:pt x="352361" y="0"/>
                  </a:lnTo>
                  <a:lnTo>
                    <a:pt x="355866" y="3467"/>
                  </a:lnTo>
                  <a:lnTo>
                    <a:pt x="355866" y="7797"/>
                  </a:lnTo>
                  <a:lnTo>
                    <a:pt x="355866" y="12128"/>
                  </a:lnTo>
                  <a:lnTo>
                    <a:pt x="352361" y="15608"/>
                  </a:lnTo>
                  <a:lnTo>
                    <a:pt x="348043" y="15608"/>
                  </a:lnTo>
                  <a:lnTo>
                    <a:pt x="343712" y="15608"/>
                  </a:lnTo>
                  <a:lnTo>
                    <a:pt x="340233" y="12128"/>
                  </a:lnTo>
                  <a:lnTo>
                    <a:pt x="340233" y="7797"/>
                  </a:lnTo>
                  <a:lnTo>
                    <a:pt x="340233" y="3467"/>
                  </a:lnTo>
                  <a:lnTo>
                    <a:pt x="343712" y="0"/>
                  </a:lnTo>
                  <a:lnTo>
                    <a:pt x="348043" y="0"/>
                  </a:lnTo>
                  <a:close/>
                </a:path>
                <a:path w="474344" h="249554">
                  <a:moveTo>
                    <a:pt x="369354" y="0"/>
                  </a:moveTo>
                  <a:lnTo>
                    <a:pt x="373684" y="0"/>
                  </a:lnTo>
                  <a:lnTo>
                    <a:pt x="377151" y="3467"/>
                  </a:lnTo>
                  <a:lnTo>
                    <a:pt x="377151" y="7797"/>
                  </a:lnTo>
                  <a:lnTo>
                    <a:pt x="377151" y="12128"/>
                  </a:lnTo>
                  <a:lnTo>
                    <a:pt x="373684" y="15608"/>
                  </a:lnTo>
                  <a:lnTo>
                    <a:pt x="369354" y="15608"/>
                  </a:lnTo>
                  <a:lnTo>
                    <a:pt x="365061" y="15608"/>
                  </a:lnTo>
                  <a:lnTo>
                    <a:pt x="361556" y="12128"/>
                  </a:lnTo>
                  <a:lnTo>
                    <a:pt x="361556" y="7797"/>
                  </a:lnTo>
                  <a:lnTo>
                    <a:pt x="361556" y="3467"/>
                  </a:lnTo>
                  <a:lnTo>
                    <a:pt x="365061" y="0"/>
                  </a:lnTo>
                  <a:lnTo>
                    <a:pt x="369354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632405" y="5519026"/>
              <a:ext cx="123189" cy="93980"/>
            </a:xfrm>
            <a:custGeom>
              <a:avLst/>
              <a:gdLst/>
              <a:ahLst/>
              <a:cxnLst/>
              <a:rect l="l" t="t" r="r" b="b"/>
              <a:pathLst>
                <a:path w="123189" h="93979">
                  <a:moveTo>
                    <a:pt x="122770" y="0"/>
                  </a:moveTo>
                  <a:lnTo>
                    <a:pt x="0" y="0"/>
                  </a:lnTo>
                  <a:lnTo>
                    <a:pt x="0" y="93433"/>
                  </a:lnTo>
                  <a:lnTo>
                    <a:pt x="122770" y="93433"/>
                  </a:lnTo>
                  <a:lnTo>
                    <a:pt x="12277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653855" y="5685485"/>
              <a:ext cx="397510" cy="17145"/>
            </a:xfrm>
            <a:custGeom>
              <a:avLst/>
              <a:gdLst/>
              <a:ahLst/>
              <a:cxnLst/>
              <a:rect l="l" t="t" r="r" b="b"/>
              <a:pathLst>
                <a:path w="397510" h="17145">
                  <a:moveTo>
                    <a:pt x="7810" y="1168"/>
                  </a:moveTo>
                  <a:lnTo>
                    <a:pt x="12141" y="1168"/>
                  </a:lnTo>
                  <a:lnTo>
                    <a:pt x="15633" y="4698"/>
                  </a:lnTo>
                  <a:lnTo>
                    <a:pt x="15633" y="9004"/>
                  </a:lnTo>
                  <a:lnTo>
                    <a:pt x="15633" y="13296"/>
                  </a:lnTo>
                  <a:lnTo>
                    <a:pt x="12141" y="16827"/>
                  </a:lnTo>
                  <a:lnTo>
                    <a:pt x="7810" y="16827"/>
                  </a:lnTo>
                  <a:lnTo>
                    <a:pt x="3505" y="16827"/>
                  </a:lnTo>
                  <a:lnTo>
                    <a:pt x="0" y="13296"/>
                  </a:lnTo>
                  <a:lnTo>
                    <a:pt x="0" y="9004"/>
                  </a:lnTo>
                  <a:lnTo>
                    <a:pt x="0" y="4698"/>
                  </a:lnTo>
                  <a:lnTo>
                    <a:pt x="3505" y="1168"/>
                  </a:lnTo>
                  <a:lnTo>
                    <a:pt x="7810" y="1168"/>
                  </a:lnTo>
                  <a:close/>
                </a:path>
                <a:path w="397510" h="17145">
                  <a:moveTo>
                    <a:pt x="29743" y="1168"/>
                  </a:moveTo>
                  <a:lnTo>
                    <a:pt x="34036" y="1168"/>
                  </a:lnTo>
                  <a:lnTo>
                    <a:pt x="37541" y="4698"/>
                  </a:lnTo>
                  <a:lnTo>
                    <a:pt x="37541" y="9004"/>
                  </a:lnTo>
                  <a:lnTo>
                    <a:pt x="37541" y="13296"/>
                  </a:lnTo>
                  <a:lnTo>
                    <a:pt x="34036" y="16827"/>
                  </a:lnTo>
                  <a:lnTo>
                    <a:pt x="29743" y="16827"/>
                  </a:lnTo>
                  <a:lnTo>
                    <a:pt x="25412" y="16827"/>
                  </a:lnTo>
                  <a:lnTo>
                    <a:pt x="21894" y="13296"/>
                  </a:lnTo>
                  <a:lnTo>
                    <a:pt x="21894" y="9004"/>
                  </a:lnTo>
                  <a:lnTo>
                    <a:pt x="21894" y="4698"/>
                  </a:lnTo>
                  <a:lnTo>
                    <a:pt x="25412" y="1168"/>
                  </a:lnTo>
                  <a:lnTo>
                    <a:pt x="29743" y="1168"/>
                  </a:lnTo>
                  <a:close/>
                </a:path>
                <a:path w="397510" h="17145">
                  <a:moveTo>
                    <a:pt x="50431" y="1168"/>
                  </a:moveTo>
                  <a:lnTo>
                    <a:pt x="54762" y="1168"/>
                  </a:lnTo>
                  <a:lnTo>
                    <a:pt x="58267" y="4698"/>
                  </a:lnTo>
                  <a:lnTo>
                    <a:pt x="58267" y="9004"/>
                  </a:lnTo>
                  <a:lnTo>
                    <a:pt x="58267" y="13296"/>
                  </a:lnTo>
                  <a:lnTo>
                    <a:pt x="54762" y="16827"/>
                  </a:lnTo>
                  <a:lnTo>
                    <a:pt x="50431" y="16827"/>
                  </a:lnTo>
                  <a:lnTo>
                    <a:pt x="46139" y="16827"/>
                  </a:lnTo>
                  <a:lnTo>
                    <a:pt x="42633" y="13296"/>
                  </a:lnTo>
                  <a:lnTo>
                    <a:pt x="42633" y="9004"/>
                  </a:lnTo>
                  <a:lnTo>
                    <a:pt x="42633" y="4698"/>
                  </a:lnTo>
                  <a:lnTo>
                    <a:pt x="46139" y="1168"/>
                  </a:lnTo>
                  <a:lnTo>
                    <a:pt x="50431" y="1168"/>
                  </a:lnTo>
                  <a:close/>
                </a:path>
                <a:path w="397510" h="17145">
                  <a:moveTo>
                    <a:pt x="120332" y="1168"/>
                  </a:moveTo>
                  <a:lnTo>
                    <a:pt x="124625" y="1168"/>
                  </a:lnTo>
                  <a:lnTo>
                    <a:pt x="128130" y="4698"/>
                  </a:lnTo>
                  <a:lnTo>
                    <a:pt x="128130" y="9004"/>
                  </a:lnTo>
                  <a:lnTo>
                    <a:pt x="128130" y="13296"/>
                  </a:lnTo>
                  <a:lnTo>
                    <a:pt x="124625" y="16827"/>
                  </a:lnTo>
                  <a:lnTo>
                    <a:pt x="120332" y="16827"/>
                  </a:lnTo>
                  <a:lnTo>
                    <a:pt x="116001" y="16827"/>
                  </a:lnTo>
                  <a:lnTo>
                    <a:pt x="112496" y="13296"/>
                  </a:lnTo>
                  <a:lnTo>
                    <a:pt x="112496" y="9004"/>
                  </a:lnTo>
                  <a:lnTo>
                    <a:pt x="112496" y="4698"/>
                  </a:lnTo>
                  <a:lnTo>
                    <a:pt x="116001" y="1168"/>
                  </a:lnTo>
                  <a:lnTo>
                    <a:pt x="120332" y="1168"/>
                  </a:lnTo>
                  <a:close/>
                </a:path>
                <a:path w="397510" h="17145">
                  <a:moveTo>
                    <a:pt x="142227" y="1168"/>
                  </a:moveTo>
                  <a:lnTo>
                    <a:pt x="146545" y="1168"/>
                  </a:lnTo>
                  <a:lnTo>
                    <a:pt x="150037" y="4698"/>
                  </a:lnTo>
                  <a:lnTo>
                    <a:pt x="150037" y="9004"/>
                  </a:lnTo>
                  <a:lnTo>
                    <a:pt x="150037" y="13296"/>
                  </a:lnTo>
                  <a:lnTo>
                    <a:pt x="146545" y="16827"/>
                  </a:lnTo>
                  <a:lnTo>
                    <a:pt x="142227" y="16827"/>
                  </a:lnTo>
                  <a:lnTo>
                    <a:pt x="137922" y="16827"/>
                  </a:lnTo>
                  <a:lnTo>
                    <a:pt x="134416" y="13296"/>
                  </a:lnTo>
                  <a:lnTo>
                    <a:pt x="134416" y="9004"/>
                  </a:lnTo>
                  <a:lnTo>
                    <a:pt x="134416" y="4698"/>
                  </a:lnTo>
                  <a:lnTo>
                    <a:pt x="137922" y="1168"/>
                  </a:lnTo>
                  <a:lnTo>
                    <a:pt x="142227" y="1168"/>
                  </a:lnTo>
                  <a:close/>
                </a:path>
                <a:path w="397510" h="17145">
                  <a:moveTo>
                    <a:pt x="163537" y="1168"/>
                  </a:moveTo>
                  <a:lnTo>
                    <a:pt x="167843" y="1168"/>
                  </a:lnTo>
                  <a:lnTo>
                    <a:pt x="171361" y="4698"/>
                  </a:lnTo>
                  <a:lnTo>
                    <a:pt x="171361" y="9004"/>
                  </a:lnTo>
                  <a:lnTo>
                    <a:pt x="171361" y="13296"/>
                  </a:lnTo>
                  <a:lnTo>
                    <a:pt x="167843" y="16827"/>
                  </a:lnTo>
                  <a:lnTo>
                    <a:pt x="163537" y="16827"/>
                  </a:lnTo>
                  <a:lnTo>
                    <a:pt x="159232" y="16827"/>
                  </a:lnTo>
                  <a:lnTo>
                    <a:pt x="155727" y="13296"/>
                  </a:lnTo>
                  <a:lnTo>
                    <a:pt x="155727" y="9004"/>
                  </a:lnTo>
                  <a:lnTo>
                    <a:pt x="155727" y="4698"/>
                  </a:lnTo>
                  <a:lnTo>
                    <a:pt x="159232" y="1168"/>
                  </a:lnTo>
                  <a:lnTo>
                    <a:pt x="163537" y="1168"/>
                  </a:lnTo>
                  <a:close/>
                </a:path>
                <a:path w="397510" h="17145">
                  <a:moveTo>
                    <a:pt x="233413" y="0"/>
                  </a:moveTo>
                  <a:lnTo>
                    <a:pt x="237731" y="0"/>
                  </a:lnTo>
                  <a:lnTo>
                    <a:pt x="241223" y="3505"/>
                  </a:lnTo>
                  <a:lnTo>
                    <a:pt x="241223" y="7810"/>
                  </a:lnTo>
                  <a:lnTo>
                    <a:pt x="241223" y="12128"/>
                  </a:lnTo>
                  <a:lnTo>
                    <a:pt x="237731" y="15633"/>
                  </a:lnTo>
                  <a:lnTo>
                    <a:pt x="233413" y="15633"/>
                  </a:lnTo>
                  <a:lnTo>
                    <a:pt x="229095" y="15633"/>
                  </a:lnTo>
                  <a:lnTo>
                    <a:pt x="225590" y="12128"/>
                  </a:lnTo>
                  <a:lnTo>
                    <a:pt x="225590" y="7810"/>
                  </a:lnTo>
                  <a:lnTo>
                    <a:pt x="225590" y="3505"/>
                  </a:lnTo>
                  <a:lnTo>
                    <a:pt x="229095" y="0"/>
                  </a:lnTo>
                  <a:lnTo>
                    <a:pt x="233413" y="0"/>
                  </a:lnTo>
                  <a:close/>
                </a:path>
                <a:path w="397510" h="17145">
                  <a:moveTo>
                    <a:pt x="254723" y="0"/>
                  </a:moveTo>
                  <a:lnTo>
                    <a:pt x="259041" y="0"/>
                  </a:lnTo>
                  <a:lnTo>
                    <a:pt x="262534" y="3505"/>
                  </a:lnTo>
                  <a:lnTo>
                    <a:pt x="262534" y="7810"/>
                  </a:lnTo>
                  <a:lnTo>
                    <a:pt x="262534" y="12128"/>
                  </a:lnTo>
                  <a:lnTo>
                    <a:pt x="259041" y="15633"/>
                  </a:lnTo>
                  <a:lnTo>
                    <a:pt x="254723" y="15633"/>
                  </a:lnTo>
                  <a:lnTo>
                    <a:pt x="250393" y="15633"/>
                  </a:lnTo>
                  <a:lnTo>
                    <a:pt x="246926" y="12128"/>
                  </a:lnTo>
                  <a:lnTo>
                    <a:pt x="246926" y="7810"/>
                  </a:lnTo>
                  <a:lnTo>
                    <a:pt x="246926" y="3505"/>
                  </a:lnTo>
                  <a:lnTo>
                    <a:pt x="250393" y="0"/>
                  </a:lnTo>
                  <a:lnTo>
                    <a:pt x="254723" y="0"/>
                  </a:lnTo>
                  <a:close/>
                </a:path>
                <a:path w="397510" h="17145">
                  <a:moveTo>
                    <a:pt x="276047" y="0"/>
                  </a:moveTo>
                  <a:lnTo>
                    <a:pt x="280365" y="0"/>
                  </a:lnTo>
                  <a:lnTo>
                    <a:pt x="283845" y="3505"/>
                  </a:lnTo>
                  <a:lnTo>
                    <a:pt x="283845" y="7810"/>
                  </a:lnTo>
                  <a:lnTo>
                    <a:pt x="283845" y="12128"/>
                  </a:lnTo>
                  <a:lnTo>
                    <a:pt x="280365" y="15633"/>
                  </a:lnTo>
                  <a:lnTo>
                    <a:pt x="276047" y="15633"/>
                  </a:lnTo>
                  <a:lnTo>
                    <a:pt x="271716" y="15633"/>
                  </a:lnTo>
                  <a:lnTo>
                    <a:pt x="268236" y="12128"/>
                  </a:lnTo>
                  <a:lnTo>
                    <a:pt x="268236" y="7810"/>
                  </a:lnTo>
                  <a:lnTo>
                    <a:pt x="268236" y="3505"/>
                  </a:lnTo>
                  <a:lnTo>
                    <a:pt x="271716" y="0"/>
                  </a:lnTo>
                  <a:lnTo>
                    <a:pt x="276047" y="0"/>
                  </a:lnTo>
                  <a:close/>
                </a:path>
                <a:path w="397510" h="17145">
                  <a:moveTo>
                    <a:pt x="347091" y="0"/>
                  </a:moveTo>
                  <a:lnTo>
                    <a:pt x="351396" y="0"/>
                  </a:lnTo>
                  <a:lnTo>
                    <a:pt x="354914" y="3505"/>
                  </a:lnTo>
                  <a:lnTo>
                    <a:pt x="354914" y="7810"/>
                  </a:lnTo>
                  <a:lnTo>
                    <a:pt x="354914" y="12128"/>
                  </a:lnTo>
                  <a:lnTo>
                    <a:pt x="351396" y="15633"/>
                  </a:lnTo>
                  <a:lnTo>
                    <a:pt x="347091" y="15633"/>
                  </a:lnTo>
                  <a:lnTo>
                    <a:pt x="342785" y="15633"/>
                  </a:lnTo>
                  <a:lnTo>
                    <a:pt x="339280" y="12128"/>
                  </a:lnTo>
                  <a:lnTo>
                    <a:pt x="339280" y="7810"/>
                  </a:lnTo>
                  <a:lnTo>
                    <a:pt x="339280" y="3505"/>
                  </a:lnTo>
                  <a:lnTo>
                    <a:pt x="342785" y="0"/>
                  </a:lnTo>
                  <a:lnTo>
                    <a:pt x="347091" y="0"/>
                  </a:lnTo>
                  <a:close/>
                </a:path>
                <a:path w="397510" h="17145">
                  <a:moveTo>
                    <a:pt x="368985" y="0"/>
                  </a:moveTo>
                  <a:lnTo>
                    <a:pt x="373303" y="0"/>
                  </a:lnTo>
                  <a:lnTo>
                    <a:pt x="376821" y="3505"/>
                  </a:lnTo>
                  <a:lnTo>
                    <a:pt x="376821" y="7810"/>
                  </a:lnTo>
                  <a:lnTo>
                    <a:pt x="376821" y="12128"/>
                  </a:lnTo>
                  <a:lnTo>
                    <a:pt x="373303" y="15633"/>
                  </a:lnTo>
                  <a:lnTo>
                    <a:pt x="368985" y="15633"/>
                  </a:lnTo>
                  <a:lnTo>
                    <a:pt x="364693" y="15633"/>
                  </a:lnTo>
                  <a:lnTo>
                    <a:pt x="361175" y="12128"/>
                  </a:lnTo>
                  <a:lnTo>
                    <a:pt x="361175" y="7810"/>
                  </a:lnTo>
                  <a:lnTo>
                    <a:pt x="361175" y="3505"/>
                  </a:lnTo>
                  <a:lnTo>
                    <a:pt x="364693" y="0"/>
                  </a:lnTo>
                  <a:lnTo>
                    <a:pt x="368985" y="0"/>
                  </a:lnTo>
                  <a:close/>
                </a:path>
                <a:path w="397510" h="17145">
                  <a:moveTo>
                    <a:pt x="389712" y="0"/>
                  </a:moveTo>
                  <a:lnTo>
                    <a:pt x="394042" y="0"/>
                  </a:lnTo>
                  <a:lnTo>
                    <a:pt x="397510" y="3505"/>
                  </a:lnTo>
                  <a:lnTo>
                    <a:pt x="397510" y="7810"/>
                  </a:lnTo>
                  <a:lnTo>
                    <a:pt x="397510" y="12128"/>
                  </a:lnTo>
                  <a:lnTo>
                    <a:pt x="394042" y="15633"/>
                  </a:lnTo>
                  <a:lnTo>
                    <a:pt x="389712" y="15633"/>
                  </a:lnTo>
                  <a:lnTo>
                    <a:pt x="385419" y="15633"/>
                  </a:lnTo>
                  <a:lnTo>
                    <a:pt x="381901" y="12128"/>
                  </a:lnTo>
                  <a:lnTo>
                    <a:pt x="381901" y="7810"/>
                  </a:lnTo>
                  <a:lnTo>
                    <a:pt x="381901" y="3505"/>
                  </a:lnTo>
                  <a:lnTo>
                    <a:pt x="385419" y="0"/>
                  </a:lnTo>
                  <a:lnTo>
                    <a:pt x="389712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6950" y="5488044"/>
              <a:ext cx="86652" cy="150698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2612974" y="5482005"/>
              <a:ext cx="479425" cy="168910"/>
            </a:xfrm>
            <a:custGeom>
              <a:avLst/>
              <a:gdLst/>
              <a:ahLst/>
              <a:cxnLst/>
              <a:rect l="l" t="t" r="r" b="b"/>
              <a:pathLst>
                <a:path w="479425" h="168910">
                  <a:moveTo>
                    <a:pt x="478980" y="168414"/>
                  </a:moveTo>
                  <a:lnTo>
                    <a:pt x="0" y="168414"/>
                  </a:lnTo>
                </a:path>
                <a:path w="479425" h="168910">
                  <a:moveTo>
                    <a:pt x="0" y="0"/>
                  </a:moveTo>
                  <a:lnTo>
                    <a:pt x="478980" y="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8903126" y="3678320"/>
            <a:ext cx="207645" cy="320040"/>
            <a:chOff x="3848525" y="3678320"/>
            <a:chExt cx="207645" cy="320040"/>
          </a:xfrm>
        </p:grpSpPr>
        <p:sp>
          <p:nvSpPr>
            <p:cNvPr id="172" name="object 172"/>
            <p:cNvSpPr/>
            <p:nvPr/>
          </p:nvSpPr>
          <p:spPr>
            <a:xfrm>
              <a:off x="3852418" y="3682212"/>
              <a:ext cx="200025" cy="312420"/>
            </a:xfrm>
            <a:custGeom>
              <a:avLst/>
              <a:gdLst/>
              <a:ahLst/>
              <a:cxnLst/>
              <a:rect l="l" t="t" r="r" b="b"/>
              <a:pathLst>
                <a:path w="200025" h="312420">
                  <a:moveTo>
                    <a:pt x="199466" y="0"/>
                  </a:moveTo>
                  <a:lnTo>
                    <a:pt x="0" y="0"/>
                  </a:lnTo>
                  <a:lnTo>
                    <a:pt x="0" y="311950"/>
                  </a:lnTo>
                  <a:lnTo>
                    <a:pt x="199466" y="311950"/>
                  </a:lnTo>
                  <a:lnTo>
                    <a:pt x="19946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852418" y="3682212"/>
              <a:ext cx="200025" cy="312420"/>
            </a:xfrm>
            <a:custGeom>
              <a:avLst/>
              <a:gdLst/>
              <a:ahLst/>
              <a:cxnLst/>
              <a:rect l="l" t="t" r="r" b="b"/>
              <a:pathLst>
                <a:path w="200025" h="312420">
                  <a:moveTo>
                    <a:pt x="0" y="0"/>
                  </a:moveTo>
                  <a:lnTo>
                    <a:pt x="199466" y="0"/>
                  </a:lnTo>
                  <a:lnTo>
                    <a:pt x="199466" y="311950"/>
                  </a:lnTo>
                  <a:lnTo>
                    <a:pt x="0" y="311950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852418" y="3863149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199466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865613" y="3750830"/>
              <a:ext cx="32384" cy="43815"/>
            </a:xfrm>
            <a:custGeom>
              <a:avLst/>
              <a:gdLst/>
              <a:ahLst/>
              <a:cxnLst/>
              <a:rect l="l" t="t" r="r" b="b"/>
              <a:pathLst>
                <a:path w="32385" h="43814">
                  <a:moveTo>
                    <a:pt x="32143" y="0"/>
                  </a:moveTo>
                  <a:lnTo>
                    <a:pt x="0" y="0"/>
                  </a:lnTo>
                  <a:lnTo>
                    <a:pt x="0" y="43421"/>
                  </a:lnTo>
                  <a:lnTo>
                    <a:pt x="32143" y="43421"/>
                  </a:lnTo>
                  <a:lnTo>
                    <a:pt x="3214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865613" y="3750830"/>
              <a:ext cx="32384" cy="43815"/>
            </a:xfrm>
            <a:custGeom>
              <a:avLst/>
              <a:gdLst/>
              <a:ahLst/>
              <a:cxnLst/>
              <a:rect l="l" t="t" r="r" b="b"/>
              <a:pathLst>
                <a:path w="32385" h="43814">
                  <a:moveTo>
                    <a:pt x="0" y="0"/>
                  </a:moveTo>
                  <a:lnTo>
                    <a:pt x="32143" y="0"/>
                  </a:lnTo>
                  <a:lnTo>
                    <a:pt x="32143" y="43421"/>
                  </a:lnTo>
                  <a:lnTo>
                    <a:pt x="0" y="4342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869753" y="3810558"/>
              <a:ext cx="16510" cy="26670"/>
            </a:xfrm>
            <a:custGeom>
              <a:avLst/>
              <a:gdLst/>
              <a:ahLst/>
              <a:cxnLst/>
              <a:rect l="l" t="t" r="r" b="b"/>
              <a:pathLst>
                <a:path w="16510" h="26670">
                  <a:moveTo>
                    <a:pt x="16001" y="0"/>
                  </a:moveTo>
                  <a:lnTo>
                    <a:pt x="0" y="0"/>
                  </a:lnTo>
                  <a:lnTo>
                    <a:pt x="0" y="26073"/>
                  </a:lnTo>
                  <a:lnTo>
                    <a:pt x="16001" y="26073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869753" y="3810558"/>
              <a:ext cx="16510" cy="26670"/>
            </a:xfrm>
            <a:custGeom>
              <a:avLst/>
              <a:gdLst/>
              <a:ahLst/>
              <a:cxnLst/>
              <a:rect l="l" t="t" r="r" b="b"/>
              <a:pathLst>
                <a:path w="16510" h="26670">
                  <a:moveTo>
                    <a:pt x="0" y="0"/>
                  </a:moveTo>
                  <a:lnTo>
                    <a:pt x="16002" y="0"/>
                  </a:lnTo>
                  <a:lnTo>
                    <a:pt x="16002" y="26073"/>
                  </a:lnTo>
                  <a:lnTo>
                    <a:pt x="0" y="2607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869753" y="3810558"/>
              <a:ext cx="16510" cy="5715"/>
            </a:xfrm>
            <a:custGeom>
              <a:avLst/>
              <a:gdLst/>
              <a:ahLst/>
              <a:cxnLst/>
              <a:rect l="l" t="t" r="r" b="b"/>
              <a:pathLst>
                <a:path w="16510" h="5714">
                  <a:moveTo>
                    <a:pt x="16001" y="0"/>
                  </a:moveTo>
                  <a:lnTo>
                    <a:pt x="0" y="0"/>
                  </a:lnTo>
                  <a:lnTo>
                    <a:pt x="0" y="5473"/>
                  </a:lnTo>
                  <a:lnTo>
                    <a:pt x="16001" y="5473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869753" y="3810558"/>
              <a:ext cx="16510" cy="5715"/>
            </a:xfrm>
            <a:custGeom>
              <a:avLst/>
              <a:gdLst/>
              <a:ahLst/>
              <a:cxnLst/>
              <a:rect l="l" t="t" r="r" b="b"/>
              <a:pathLst>
                <a:path w="16510" h="5714">
                  <a:moveTo>
                    <a:pt x="0" y="0"/>
                  </a:moveTo>
                  <a:lnTo>
                    <a:pt x="16002" y="0"/>
                  </a:lnTo>
                  <a:lnTo>
                    <a:pt x="16002" y="5461"/>
                  </a:lnTo>
                  <a:lnTo>
                    <a:pt x="0" y="546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878046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8013" y="7861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878046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8013" y="7861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878046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13" y="8000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878046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13" y="8000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878046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878046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8013" y="8013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878046" y="372814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13" y="8000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878046" y="372816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13" y="7988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878046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13" y="7988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878046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13" y="7988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191"/>
          <p:cNvGrpSpPr/>
          <p:nvPr/>
        </p:nvGrpSpPr>
        <p:grpSpPr>
          <a:xfrm>
            <a:off x="9302351" y="3678320"/>
            <a:ext cx="207645" cy="320040"/>
            <a:chOff x="4247750" y="3678320"/>
            <a:chExt cx="207645" cy="320040"/>
          </a:xfrm>
        </p:grpSpPr>
        <p:sp>
          <p:nvSpPr>
            <p:cNvPr id="192" name="object 192"/>
            <p:cNvSpPr/>
            <p:nvPr/>
          </p:nvSpPr>
          <p:spPr>
            <a:xfrm>
              <a:off x="4251642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99745" y="0"/>
                  </a:moveTo>
                  <a:lnTo>
                    <a:pt x="0" y="0"/>
                  </a:lnTo>
                  <a:lnTo>
                    <a:pt x="0" y="311950"/>
                  </a:lnTo>
                  <a:lnTo>
                    <a:pt x="99745" y="311950"/>
                  </a:lnTo>
                  <a:lnTo>
                    <a:pt x="9974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251642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0" y="0"/>
                  </a:moveTo>
                  <a:lnTo>
                    <a:pt x="99745" y="0"/>
                  </a:lnTo>
                  <a:lnTo>
                    <a:pt x="99745" y="311950"/>
                  </a:lnTo>
                  <a:lnTo>
                    <a:pt x="0" y="311950"/>
                  </a:lnTo>
                  <a:lnTo>
                    <a:pt x="0" y="0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314037" y="3682212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95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261129" y="3710660"/>
              <a:ext cx="45720" cy="255904"/>
            </a:xfrm>
            <a:custGeom>
              <a:avLst/>
              <a:gdLst/>
              <a:ahLst/>
              <a:cxnLst/>
              <a:rect l="l" t="t" r="r" b="b"/>
              <a:pathLst>
                <a:path w="45720" h="255904">
                  <a:moveTo>
                    <a:pt x="45338" y="0"/>
                  </a:moveTo>
                  <a:lnTo>
                    <a:pt x="0" y="0"/>
                  </a:lnTo>
                  <a:lnTo>
                    <a:pt x="0" y="255790"/>
                  </a:lnTo>
                  <a:lnTo>
                    <a:pt x="45338" y="255790"/>
                  </a:lnTo>
                  <a:lnTo>
                    <a:pt x="45338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351388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99860" y="0"/>
                  </a:moveTo>
                  <a:lnTo>
                    <a:pt x="0" y="0"/>
                  </a:lnTo>
                  <a:lnTo>
                    <a:pt x="0" y="311950"/>
                  </a:lnTo>
                  <a:lnTo>
                    <a:pt x="99860" y="311950"/>
                  </a:lnTo>
                  <a:lnTo>
                    <a:pt x="9986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51388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0" y="0"/>
                  </a:moveTo>
                  <a:lnTo>
                    <a:pt x="99860" y="0"/>
                  </a:lnTo>
                  <a:lnTo>
                    <a:pt x="99860" y="311950"/>
                  </a:lnTo>
                  <a:lnTo>
                    <a:pt x="0" y="311950"/>
                  </a:lnTo>
                  <a:lnTo>
                    <a:pt x="0" y="0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360862" y="3710660"/>
              <a:ext cx="45720" cy="255904"/>
            </a:xfrm>
            <a:custGeom>
              <a:avLst/>
              <a:gdLst/>
              <a:ahLst/>
              <a:cxnLst/>
              <a:rect l="l" t="t" r="r" b="b"/>
              <a:pathLst>
                <a:path w="45720" h="255904">
                  <a:moveTo>
                    <a:pt x="45491" y="0"/>
                  </a:moveTo>
                  <a:lnTo>
                    <a:pt x="0" y="0"/>
                  </a:lnTo>
                  <a:lnTo>
                    <a:pt x="0" y="255790"/>
                  </a:lnTo>
                  <a:lnTo>
                    <a:pt x="45491" y="255790"/>
                  </a:lnTo>
                  <a:lnTo>
                    <a:pt x="45491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314037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8000" y="7861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314037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8001" y="786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314037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314037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314037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00" y="801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314037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8001" y="801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314037" y="372814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314037" y="372816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314037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00" y="798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314037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314037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314037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314037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153"/>
                  </a:lnTo>
                  <a:lnTo>
                    <a:pt x="8000" y="815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314037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153"/>
                  </a:moveTo>
                  <a:lnTo>
                    <a:pt x="8001" y="815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15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314037" y="37521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8000" y="770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314037" y="375215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21"/>
                  </a:moveTo>
                  <a:lnTo>
                    <a:pt x="8001" y="772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72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314037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48"/>
                  </a:lnTo>
                  <a:lnTo>
                    <a:pt x="8000" y="784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314037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48"/>
                  </a:moveTo>
                  <a:lnTo>
                    <a:pt x="8001" y="784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4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314037" y="37680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00" y="801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314037" y="37680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8001" y="801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314037" y="377602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000" y="0"/>
                  </a:moveTo>
                  <a:lnTo>
                    <a:pt x="0" y="0"/>
                  </a:lnTo>
                  <a:lnTo>
                    <a:pt x="0" y="8293"/>
                  </a:lnTo>
                  <a:lnTo>
                    <a:pt x="8000" y="829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314037" y="377602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0" y="8293"/>
                  </a:moveTo>
                  <a:lnTo>
                    <a:pt x="8001" y="829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29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314037" y="3784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8000" y="770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314037" y="3784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8001" y="770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314037" y="379202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00" y="798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314037" y="379202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314037" y="38840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8000" y="7861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314037" y="38840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8001" y="786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314037" y="38759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00" y="801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314037" y="38759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8001" y="801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314037" y="38918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314037" y="38918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314037" y="390786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314037" y="390786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314037" y="38998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314037" y="38998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314037" y="391586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314037" y="391586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314037" y="39238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166"/>
                  </a:lnTo>
                  <a:lnTo>
                    <a:pt x="8000" y="8166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314037" y="392386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153"/>
                  </a:moveTo>
                  <a:lnTo>
                    <a:pt x="8001" y="815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15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314037" y="39318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8000" y="770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314037" y="39318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8001" y="770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314037" y="393988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48"/>
                  </a:lnTo>
                  <a:lnTo>
                    <a:pt x="8000" y="784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314037" y="393987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8001" y="786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314037" y="394771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314037" y="39477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314037" y="3955732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000" y="0"/>
                  </a:moveTo>
                  <a:lnTo>
                    <a:pt x="0" y="0"/>
                  </a:lnTo>
                  <a:lnTo>
                    <a:pt x="0" y="8305"/>
                  </a:lnTo>
                  <a:lnTo>
                    <a:pt x="8000" y="8305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314037" y="3955719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0" y="8318"/>
                  </a:moveTo>
                  <a:lnTo>
                    <a:pt x="8001" y="831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31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314037" y="396374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8000" y="7696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314037" y="396373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8001" y="770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314037" y="397173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314037" y="397173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413821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7988" y="7861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413821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7988" y="7861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413821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413821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413821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413821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7988" y="801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413821" y="372814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413821" y="372816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7988" y="798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413821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7988" y="798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413821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7988" y="798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413821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413821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413821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153"/>
                  </a:lnTo>
                  <a:lnTo>
                    <a:pt x="7988" y="815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413821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153"/>
                  </a:moveTo>
                  <a:lnTo>
                    <a:pt x="7988" y="815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15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413821" y="37521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7988" y="770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413821" y="375215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21"/>
                  </a:moveTo>
                  <a:lnTo>
                    <a:pt x="7988" y="7721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72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413821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848"/>
                  </a:lnTo>
                  <a:lnTo>
                    <a:pt x="7988" y="784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413821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48"/>
                  </a:moveTo>
                  <a:lnTo>
                    <a:pt x="7988" y="784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84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413821" y="37680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4413821" y="37680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7988" y="801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4413821" y="377602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7988" y="0"/>
                  </a:moveTo>
                  <a:lnTo>
                    <a:pt x="0" y="0"/>
                  </a:lnTo>
                  <a:lnTo>
                    <a:pt x="0" y="8293"/>
                  </a:lnTo>
                  <a:lnTo>
                    <a:pt x="7988" y="829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413821" y="3776027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0" y="8293"/>
                  </a:moveTo>
                  <a:lnTo>
                    <a:pt x="7988" y="829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29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413821" y="3784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7988" y="770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413821" y="3784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7988" y="770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413821" y="379202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7988" y="798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413821" y="379202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7988" y="798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413821" y="38840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7988" y="7861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413821" y="388400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7988" y="7861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4413821" y="38759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413821" y="387598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7988" y="801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413821" y="38918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413821" y="38918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413821" y="390786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413821" y="390786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413821" y="38998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413821" y="38998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413821" y="391586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413821" y="391586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413821" y="39238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166"/>
                  </a:lnTo>
                  <a:lnTo>
                    <a:pt x="7988" y="8166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413821" y="392386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153"/>
                  </a:moveTo>
                  <a:lnTo>
                    <a:pt x="7988" y="8153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15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413821" y="39318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7988" y="770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413821" y="39318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7988" y="770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413821" y="393988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848"/>
                  </a:lnTo>
                  <a:lnTo>
                    <a:pt x="7988" y="7848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413821" y="393987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7988" y="7861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413821" y="394771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4413821" y="39477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7988" y="798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413821" y="3955732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7988" y="0"/>
                  </a:moveTo>
                  <a:lnTo>
                    <a:pt x="0" y="0"/>
                  </a:lnTo>
                  <a:lnTo>
                    <a:pt x="0" y="8305"/>
                  </a:lnTo>
                  <a:lnTo>
                    <a:pt x="7988" y="8305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413821" y="3955719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0" y="8318"/>
                  </a:moveTo>
                  <a:lnTo>
                    <a:pt x="7988" y="831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31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413821" y="396374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7988" y="7696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413821" y="396373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08"/>
                  </a:moveTo>
                  <a:lnTo>
                    <a:pt x="7988" y="7708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770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413821" y="397173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413821" y="397173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7988" y="8000"/>
                  </a:lnTo>
                  <a:lnTo>
                    <a:pt x="7988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314037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0" y="0"/>
                  </a:moveTo>
                  <a:lnTo>
                    <a:pt x="0" y="311950"/>
                  </a:lnTo>
                </a:path>
                <a:path w="100329" h="312420">
                  <a:moveTo>
                    <a:pt x="99745" y="0"/>
                  </a:moveTo>
                  <a:lnTo>
                    <a:pt x="99745" y="31195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451248" y="3682212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95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451248" y="3682212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950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6" name="object 306"/>
          <p:cNvGrpSpPr/>
          <p:nvPr/>
        </p:nvGrpSpPr>
        <p:grpSpPr>
          <a:xfrm>
            <a:off x="9102592" y="3678320"/>
            <a:ext cx="207645" cy="320040"/>
            <a:chOff x="4047991" y="3678320"/>
            <a:chExt cx="207645" cy="320040"/>
          </a:xfrm>
        </p:grpSpPr>
        <p:sp>
          <p:nvSpPr>
            <p:cNvPr id="307" name="object 307"/>
            <p:cNvSpPr/>
            <p:nvPr/>
          </p:nvSpPr>
          <p:spPr>
            <a:xfrm>
              <a:off x="4051884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99885" y="0"/>
                  </a:moveTo>
                  <a:lnTo>
                    <a:pt x="0" y="0"/>
                  </a:lnTo>
                  <a:lnTo>
                    <a:pt x="0" y="311950"/>
                  </a:lnTo>
                  <a:lnTo>
                    <a:pt x="99885" y="311950"/>
                  </a:lnTo>
                  <a:lnTo>
                    <a:pt x="9988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051884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0" y="0"/>
                  </a:moveTo>
                  <a:lnTo>
                    <a:pt x="99885" y="0"/>
                  </a:lnTo>
                  <a:lnTo>
                    <a:pt x="99885" y="311950"/>
                  </a:lnTo>
                  <a:lnTo>
                    <a:pt x="0" y="311950"/>
                  </a:lnTo>
                  <a:lnTo>
                    <a:pt x="0" y="0"/>
                  </a:lnTo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051884" y="3682212"/>
              <a:ext cx="100330" cy="149860"/>
            </a:xfrm>
            <a:custGeom>
              <a:avLst/>
              <a:gdLst/>
              <a:ahLst/>
              <a:cxnLst/>
              <a:rect l="l" t="t" r="r" b="b"/>
              <a:pathLst>
                <a:path w="100329" h="149860">
                  <a:moveTo>
                    <a:pt x="0" y="0"/>
                  </a:moveTo>
                  <a:lnTo>
                    <a:pt x="99885" y="0"/>
                  </a:lnTo>
                  <a:lnTo>
                    <a:pt x="99885" y="149682"/>
                  </a:lnTo>
                  <a:lnTo>
                    <a:pt x="0" y="14968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082415" y="3706520"/>
              <a:ext cx="4445" cy="76200"/>
            </a:xfrm>
            <a:custGeom>
              <a:avLst/>
              <a:gdLst/>
              <a:ahLst/>
              <a:cxnLst/>
              <a:rect l="l" t="t" r="r" b="b"/>
              <a:pathLst>
                <a:path w="4445" h="76200">
                  <a:moveTo>
                    <a:pt x="0" y="0"/>
                  </a:moveTo>
                  <a:lnTo>
                    <a:pt x="4140" y="0"/>
                  </a:lnTo>
                  <a:lnTo>
                    <a:pt x="4140" y="75717"/>
                  </a:lnTo>
                  <a:lnTo>
                    <a:pt x="0" y="757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091901" y="3697490"/>
              <a:ext cx="52705" cy="13970"/>
            </a:xfrm>
            <a:custGeom>
              <a:avLst/>
              <a:gdLst/>
              <a:ahLst/>
              <a:cxnLst/>
              <a:rect l="l" t="t" r="r" b="b"/>
              <a:pathLst>
                <a:path w="52704" h="13970">
                  <a:moveTo>
                    <a:pt x="52311" y="0"/>
                  </a:moveTo>
                  <a:lnTo>
                    <a:pt x="0" y="0"/>
                  </a:lnTo>
                  <a:lnTo>
                    <a:pt x="0" y="13474"/>
                  </a:lnTo>
                  <a:lnTo>
                    <a:pt x="52311" y="13474"/>
                  </a:lnTo>
                  <a:lnTo>
                    <a:pt x="52311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061180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61"/>
                  </a:lnTo>
                  <a:lnTo>
                    <a:pt x="8000" y="7861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061180" y="370429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61"/>
                  </a:moveTo>
                  <a:lnTo>
                    <a:pt x="8001" y="786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6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061180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061180" y="36962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061180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00" y="801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061180" y="371215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13"/>
                  </a:moveTo>
                  <a:lnTo>
                    <a:pt x="8001" y="801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1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061180" y="372814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061180" y="372816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061180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00" y="798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061180" y="372017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988"/>
                  </a:moveTo>
                  <a:lnTo>
                    <a:pt x="8001" y="798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98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061180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00" y="8000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061180" y="373614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000"/>
                  </a:moveTo>
                  <a:lnTo>
                    <a:pt x="8001" y="8000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000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061180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153"/>
                  </a:lnTo>
                  <a:lnTo>
                    <a:pt x="8000" y="8153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061180" y="374415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153"/>
                  </a:moveTo>
                  <a:lnTo>
                    <a:pt x="8001" y="8153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8153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061180" y="375216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708"/>
                  </a:lnTo>
                  <a:lnTo>
                    <a:pt x="8000" y="770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061180" y="375215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721"/>
                  </a:moveTo>
                  <a:lnTo>
                    <a:pt x="8001" y="7721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721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061180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48"/>
                  </a:lnTo>
                  <a:lnTo>
                    <a:pt x="8000" y="7848"/>
                  </a:lnTo>
                  <a:lnTo>
                    <a:pt x="800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061180" y="376016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7848"/>
                  </a:moveTo>
                  <a:lnTo>
                    <a:pt x="8001" y="7848"/>
                  </a:lnTo>
                  <a:lnTo>
                    <a:pt x="8001" y="0"/>
                  </a:lnTo>
                  <a:lnTo>
                    <a:pt x="0" y="0"/>
                  </a:lnTo>
                  <a:lnTo>
                    <a:pt x="0" y="7848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069257" y="3790543"/>
              <a:ext cx="8255" cy="33020"/>
            </a:xfrm>
            <a:custGeom>
              <a:avLst/>
              <a:gdLst/>
              <a:ahLst/>
              <a:cxnLst/>
              <a:rect l="l" t="t" r="r" b="b"/>
              <a:pathLst>
                <a:path w="8254" h="33020">
                  <a:moveTo>
                    <a:pt x="4584" y="32892"/>
                  </a:moveTo>
                  <a:lnTo>
                    <a:pt x="6388" y="32892"/>
                  </a:lnTo>
                  <a:lnTo>
                    <a:pt x="7861" y="31432"/>
                  </a:lnTo>
                  <a:lnTo>
                    <a:pt x="7861" y="29641"/>
                  </a:lnTo>
                  <a:lnTo>
                    <a:pt x="7861" y="3251"/>
                  </a:lnTo>
                  <a:lnTo>
                    <a:pt x="7861" y="1473"/>
                  </a:lnTo>
                  <a:lnTo>
                    <a:pt x="6388" y="0"/>
                  </a:lnTo>
                  <a:lnTo>
                    <a:pt x="4584" y="0"/>
                  </a:lnTo>
                  <a:lnTo>
                    <a:pt x="3251" y="0"/>
                  </a:lnTo>
                  <a:lnTo>
                    <a:pt x="1447" y="0"/>
                  </a:lnTo>
                  <a:lnTo>
                    <a:pt x="0" y="1473"/>
                  </a:lnTo>
                  <a:lnTo>
                    <a:pt x="0" y="3251"/>
                  </a:lnTo>
                  <a:lnTo>
                    <a:pt x="0" y="29641"/>
                  </a:lnTo>
                  <a:lnTo>
                    <a:pt x="0" y="31432"/>
                  </a:lnTo>
                  <a:lnTo>
                    <a:pt x="1447" y="32892"/>
                  </a:lnTo>
                  <a:lnTo>
                    <a:pt x="3251" y="32892"/>
                  </a:lnTo>
                  <a:lnTo>
                    <a:pt x="4584" y="32892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084358" y="3797630"/>
              <a:ext cx="9525" cy="16510"/>
            </a:xfrm>
            <a:custGeom>
              <a:avLst/>
              <a:gdLst/>
              <a:ahLst/>
              <a:cxnLst/>
              <a:rect l="l" t="t" r="r" b="b"/>
              <a:pathLst>
                <a:path w="9525" h="16510">
                  <a:moveTo>
                    <a:pt x="0" y="0"/>
                  </a:moveTo>
                  <a:lnTo>
                    <a:pt x="9334" y="0"/>
                  </a:lnTo>
                  <a:lnTo>
                    <a:pt x="9334" y="16459"/>
                  </a:lnTo>
                  <a:lnTo>
                    <a:pt x="0" y="1645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086720" y="3790988"/>
              <a:ext cx="5080" cy="16510"/>
            </a:xfrm>
            <a:custGeom>
              <a:avLst/>
              <a:gdLst/>
              <a:ahLst/>
              <a:cxnLst/>
              <a:rect l="l" t="t" r="r" b="b"/>
              <a:pathLst>
                <a:path w="5079" h="16510">
                  <a:moveTo>
                    <a:pt x="4610" y="0"/>
                  </a:moveTo>
                  <a:lnTo>
                    <a:pt x="0" y="0"/>
                  </a:lnTo>
                  <a:lnTo>
                    <a:pt x="0" y="16433"/>
                  </a:lnTo>
                  <a:lnTo>
                    <a:pt x="4610" y="16433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086720" y="3790988"/>
              <a:ext cx="5080" cy="16510"/>
            </a:xfrm>
            <a:custGeom>
              <a:avLst/>
              <a:gdLst/>
              <a:ahLst/>
              <a:cxnLst/>
              <a:rect l="l" t="t" r="r" b="b"/>
              <a:pathLst>
                <a:path w="5079" h="16510">
                  <a:moveTo>
                    <a:pt x="0" y="0"/>
                  </a:moveTo>
                  <a:lnTo>
                    <a:pt x="4610" y="0"/>
                  </a:lnTo>
                  <a:lnTo>
                    <a:pt x="4610" y="16433"/>
                  </a:lnTo>
                  <a:lnTo>
                    <a:pt x="0" y="1643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151769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99872" y="0"/>
                  </a:moveTo>
                  <a:lnTo>
                    <a:pt x="0" y="0"/>
                  </a:lnTo>
                  <a:lnTo>
                    <a:pt x="0" y="311950"/>
                  </a:lnTo>
                  <a:lnTo>
                    <a:pt x="99872" y="311950"/>
                  </a:lnTo>
                  <a:lnTo>
                    <a:pt x="9987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151769" y="3682212"/>
              <a:ext cx="100330" cy="312420"/>
            </a:xfrm>
            <a:custGeom>
              <a:avLst/>
              <a:gdLst/>
              <a:ahLst/>
              <a:cxnLst/>
              <a:rect l="l" t="t" r="r" b="b"/>
              <a:pathLst>
                <a:path w="100329" h="312420">
                  <a:moveTo>
                    <a:pt x="0" y="0"/>
                  </a:moveTo>
                  <a:lnTo>
                    <a:pt x="99872" y="0"/>
                  </a:lnTo>
                  <a:lnTo>
                    <a:pt x="99872" y="311950"/>
                  </a:lnTo>
                  <a:lnTo>
                    <a:pt x="0" y="311950"/>
                  </a:lnTo>
                  <a:lnTo>
                    <a:pt x="0" y="0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6" name="object 3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51769" y="3695185"/>
              <a:ext cx="99872" cy="137820"/>
            </a:xfrm>
            <a:prstGeom prst="rect">
              <a:avLst/>
            </a:prstGeom>
          </p:spPr>
        </p:pic>
      </p:grpSp>
      <p:grpSp>
        <p:nvGrpSpPr>
          <p:cNvPr id="337" name="object 337"/>
          <p:cNvGrpSpPr/>
          <p:nvPr/>
        </p:nvGrpSpPr>
        <p:grpSpPr>
          <a:xfrm>
            <a:off x="6393174" y="5378126"/>
            <a:ext cx="267335" cy="478155"/>
            <a:chOff x="1338573" y="5378125"/>
            <a:chExt cx="267335" cy="478155"/>
          </a:xfrm>
        </p:grpSpPr>
        <p:sp>
          <p:nvSpPr>
            <p:cNvPr id="338" name="object 338"/>
            <p:cNvSpPr/>
            <p:nvPr/>
          </p:nvSpPr>
          <p:spPr>
            <a:xfrm>
              <a:off x="1344129" y="5383682"/>
              <a:ext cx="255904" cy="448309"/>
            </a:xfrm>
            <a:custGeom>
              <a:avLst/>
              <a:gdLst/>
              <a:ahLst/>
              <a:cxnLst/>
              <a:rect l="l" t="t" r="r" b="b"/>
              <a:pathLst>
                <a:path w="255905" h="448310">
                  <a:moveTo>
                    <a:pt x="255866" y="0"/>
                  </a:moveTo>
                  <a:lnTo>
                    <a:pt x="0" y="0"/>
                  </a:lnTo>
                  <a:lnTo>
                    <a:pt x="0" y="448055"/>
                  </a:lnTo>
                  <a:lnTo>
                    <a:pt x="255866" y="448055"/>
                  </a:lnTo>
                  <a:lnTo>
                    <a:pt x="25586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1344129" y="5383682"/>
              <a:ext cx="255904" cy="448309"/>
            </a:xfrm>
            <a:custGeom>
              <a:avLst/>
              <a:gdLst/>
              <a:ahLst/>
              <a:cxnLst/>
              <a:rect l="l" t="t" r="r" b="b"/>
              <a:pathLst>
                <a:path w="255905" h="448310">
                  <a:moveTo>
                    <a:pt x="255866" y="448055"/>
                  </a:moveTo>
                  <a:lnTo>
                    <a:pt x="0" y="448055"/>
                  </a:lnTo>
                  <a:lnTo>
                    <a:pt x="0" y="0"/>
                  </a:lnTo>
                  <a:lnTo>
                    <a:pt x="255866" y="0"/>
                  </a:lnTo>
                  <a:lnTo>
                    <a:pt x="255866" y="448055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1346542" y="5793142"/>
              <a:ext cx="255904" cy="3175"/>
            </a:xfrm>
            <a:custGeom>
              <a:avLst/>
              <a:gdLst/>
              <a:ahLst/>
              <a:cxnLst/>
              <a:rect l="l" t="t" r="r" b="b"/>
              <a:pathLst>
                <a:path w="255905" h="3175">
                  <a:moveTo>
                    <a:pt x="0" y="3175"/>
                  </a:moveTo>
                  <a:lnTo>
                    <a:pt x="255460" y="3175"/>
                  </a:lnTo>
                </a:path>
                <a:path w="255905" h="3175">
                  <a:moveTo>
                    <a:pt x="0" y="0"/>
                  </a:moveTo>
                  <a:lnTo>
                    <a:pt x="255460" y="0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346542" y="5708430"/>
              <a:ext cx="254000" cy="5715"/>
            </a:xfrm>
            <a:custGeom>
              <a:avLst/>
              <a:gdLst/>
              <a:ahLst/>
              <a:cxnLst/>
              <a:rect l="l" t="t" r="r" b="b"/>
              <a:pathLst>
                <a:path w="254000" h="5714">
                  <a:moveTo>
                    <a:pt x="0" y="5556"/>
                  </a:moveTo>
                  <a:lnTo>
                    <a:pt x="253453" y="5556"/>
                  </a:lnTo>
                </a:path>
                <a:path w="254000" h="5714">
                  <a:moveTo>
                    <a:pt x="0" y="0"/>
                  </a:moveTo>
                  <a:lnTo>
                    <a:pt x="253453" y="0"/>
                  </a:lnTo>
                </a:path>
              </a:pathLst>
            </a:custGeom>
            <a:ln w="663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1346542" y="5752883"/>
              <a:ext cx="256540" cy="0"/>
            </a:xfrm>
            <a:custGeom>
              <a:avLst/>
              <a:gdLst/>
              <a:ahLst/>
              <a:cxnLst/>
              <a:rect l="l" t="t" r="r" b="b"/>
              <a:pathLst>
                <a:path w="256540">
                  <a:moveTo>
                    <a:pt x="0" y="0"/>
                  </a:moveTo>
                  <a:lnTo>
                    <a:pt x="138061" y="0"/>
                  </a:lnTo>
                </a:path>
                <a:path w="256540">
                  <a:moveTo>
                    <a:pt x="205765" y="0"/>
                  </a:moveTo>
                  <a:lnTo>
                    <a:pt x="255981" y="0"/>
                  </a:lnTo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1426019" y="5771387"/>
              <a:ext cx="46990" cy="11430"/>
            </a:xfrm>
            <a:custGeom>
              <a:avLst/>
              <a:gdLst/>
              <a:ahLst/>
              <a:cxnLst/>
              <a:rect l="l" t="t" r="r" b="b"/>
              <a:pathLst>
                <a:path w="46990" h="11429">
                  <a:moveTo>
                    <a:pt x="11430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11430" y="11404"/>
                  </a:lnTo>
                  <a:lnTo>
                    <a:pt x="11430" y="0"/>
                  </a:lnTo>
                  <a:close/>
                </a:path>
                <a:path w="46990" h="11429">
                  <a:moveTo>
                    <a:pt x="29146" y="0"/>
                  </a:moveTo>
                  <a:lnTo>
                    <a:pt x="17716" y="0"/>
                  </a:lnTo>
                  <a:lnTo>
                    <a:pt x="17716" y="11404"/>
                  </a:lnTo>
                  <a:lnTo>
                    <a:pt x="29146" y="11404"/>
                  </a:lnTo>
                  <a:lnTo>
                    <a:pt x="29146" y="0"/>
                  </a:lnTo>
                  <a:close/>
                </a:path>
                <a:path w="46990" h="11429">
                  <a:moveTo>
                    <a:pt x="46672" y="0"/>
                  </a:moveTo>
                  <a:lnTo>
                    <a:pt x="35445" y="0"/>
                  </a:lnTo>
                  <a:lnTo>
                    <a:pt x="35445" y="11404"/>
                  </a:lnTo>
                  <a:lnTo>
                    <a:pt x="46672" y="11404"/>
                  </a:lnTo>
                  <a:lnTo>
                    <a:pt x="46672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1440687" y="5563717"/>
              <a:ext cx="26670" cy="71755"/>
            </a:xfrm>
            <a:custGeom>
              <a:avLst/>
              <a:gdLst/>
              <a:ahLst/>
              <a:cxnLst/>
              <a:rect l="l" t="t" r="r" b="b"/>
              <a:pathLst>
                <a:path w="26669" h="71754">
                  <a:moveTo>
                    <a:pt x="7238" y="26898"/>
                  </a:moveTo>
                  <a:lnTo>
                    <a:pt x="0" y="26898"/>
                  </a:lnTo>
                  <a:lnTo>
                    <a:pt x="0" y="0"/>
                  </a:lnTo>
                  <a:lnTo>
                    <a:pt x="7238" y="0"/>
                  </a:lnTo>
                  <a:lnTo>
                    <a:pt x="7238" y="26898"/>
                  </a:lnTo>
                  <a:close/>
                </a:path>
                <a:path w="26669" h="71754">
                  <a:moveTo>
                    <a:pt x="26123" y="26898"/>
                  </a:moveTo>
                  <a:lnTo>
                    <a:pt x="18859" y="26898"/>
                  </a:lnTo>
                  <a:lnTo>
                    <a:pt x="18859" y="0"/>
                  </a:lnTo>
                  <a:lnTo>
                    <a:pt x="26123" y="0"/>
                  </a:lnTo>
                  <a:lnTo>
                    <a:pt x="26123" y="26898"/>
                  </a:lnTo>
                  <a:close/>
                </a:path>
                <a:path w="26669" h="71754">
                  <a:moveTo>
                    <a:pt x="7238" y="71666"/>
                  </a:moveTo>
                  <a:lnTo>
                    <a:pt x="0" y="71666"/>
                  </a:lnTo>
                  <a:lnTo>
                    <a:pt x="0" y="44742"/>
                  </a:lnTo>
                  <a:lnTo>
                    <a:pt x="7238" y="44742"/>
                  </a:lnTo>
                  <a:lnTo>
                    <a:pt x="7238" y="71666"/>
                  </a:lnTo>
                  <a:close/>
                </a:path>
                <a:path w="26669" h="71754">
                  <a:moveTo>
                    <a:pt x="26123" y="71666"/>
                  </a:moveTo>
                  <a:lnTo>
                    <a:pt x="18859" y="71666"/>
                  </a:lnTo>
                  <a:lnTo>
                    <a:pt x="18859" y="44742"/>
                  </a:lnTo>
                  <a:lnTo>
                    <a:pt x="26123" y="44742"/>
                  </a:lnTo>
                  <a:lnTo>
                    <a:pt x="26123" y="71666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349501" y="5389448"/>
              <a:ext cx="83185" cy="316865"/>
            </a:xfrm>
            <a:custGeom>
              <a:avLst/>
              <a:gdLst/>
              <a:ahLst/>
              <a:cxnLst/>
              <a:rect l="l" t="t" r="r" b="b"/>
              <a:pathLst>
                <a:path w="83184" h="316864">
                  <a:moveTo>
                    <a:pt x="83172" y="0"/>
                  </a:moveTo>
                  <a:lnTo>
                    <a:pt x="0" y="0"/>
                  </a:lnTo>
                  <a:lnTo>
                    <a:pt x="0" y="316306"/>
                  </a:lnTo>
                  <a:lnTo>
                    <a:pt x="83172" y="316306"/>
                  </a:lnTo>
                  <a:lnTo>
                    <a:pt x="83172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6" name="object 3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1429" y="5707494"/>
              <a:ext cx="74053" cy="64490"/>
            </a:xfrm>
            <a:prstGeom prst="rect">
              <a:avLst/>
            </a:prstGeom>
          </p:spPr>
        </p:pic>
        <p:sp>
          <p:nvSpPr>
            <p:cNvPr id="347" name="object 347"/>
            <p:cNvSpPr/>
            <p:nvPr/>
          </p:nvSpPr>
          <p:spPr>
            <a:xfrm>
              <a:off x="1364094" y="5794730"/>
              <a:ext cx="54610" cy="37465"/>
            </a:xfrm>
            <a:custGeom>
              <a:avLst/>
              <a:gdLst/>
              <a:ahLst/>
              <a:cxnLst/>
              <a:rect l="l" t="t" r="r" b="b"/>
              <a:pathLst>
                <a:path w="54609" h="37464">
                  <a:moveTo>
                    <a:pt x="54457" y="0"/>
                  </a:moveTo>
                  <a:lnTo>
                    <a:pt x="0" y="0"/>
                  </a:lnTo>
                  <a:lnTo>
                    <a:pt x="0" y="37007"/>
                  </a:lnTo>
                  <a:lnTo>
                    <a:pt x="54457" y="37007"/>
                  </a:lnTo>
                  <a:lnTo>
                    <a:pt x="5445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364094" y="5794730"/>
              <a:ext cx="54610" cy="37465"/>
            </a:xfrm>
            <a:custGeom>
              <a:avLst/>
              <a:gdLst/>
              <a:ahLst/>
              <a:cxnLst/>
              <a:rect l="l" t="t" r="r" b="b"/>
              <a:pathLst>
                <a:path w="54609" h="37464">
                  <a:moveTo>
                    <a:pt x="54457" y="37007"/>
                  </a:moveTo>
                  <a:lnTo>
                    <a:pt x="0" y="37007"/>
                  </a:lnTo>
                  <a:lnTo>
                    <a:pt x="0" y="0"/>
                  </a:lnTo>
                  <a:lnTo>
                    <a:pt x="54457" y="0"/>
                  </a:lnTo>
                  <a:lnTo>
                    <a:pt x="54457" y="37007"/>
                  </a:lnTo>
                  <a:close/>
                </a:path>
              </a:pathLst>
            </a:custGeom>
            <a:ln w="610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8968" y="5791555"/>
              <a:ext cx="94996" cy="64465"/>
            </a:xfrm>
            <a:prstGeom prst="rect">
              <a:avLst/>
            </a:prstGeom>
          </p:spPr>
        </p:pic>
      </p:grpSp>
      <p:grpSp>
        <p:nvGrpSpPr>
          <p:cNvPr id="350" name="object 350"/>
          <p:cNvGrpSpPr/>
          <p:nvPr/>
        </p:nvGrpSpPr>
        <p:grpSpPr>
          <a:xfrm>
            <a:off x="6885044" y="5379789"/>
            <a:ext cx="204470" cy="552450"/>
            <a:chOff x="1830444" y="5379789"/>
            <a:chExt cx="204470" cy="552450"/>
          </a:xfrm>
        </p:grpSpPr>
        <p:sp>
          <p:nvSpPr>
            <p:cNvPr id="351" name="object 351"/>
            <p:cNvSpPr/>
            <p:nvPr/>
          </p:nvSpPr>
          <p:spPr>
            <a:xfrm>
              <a:off x="1834337" y="5383682"/>
              <a:ext cx="196850" cy="349885"/>
            </a:xfrm>
            <a:custGeom>
              <a:avLst/>
              <a:gdLst/>
              <a:ahLst/>
              <a:cxnLst/>
              <a:rect l="l" t="t" r="r" b="b"/>
              <a:pathLst>
                <a:path w="196850" h="349885">
                  <a:moveTo>
                    <a:pt x="196481" y="0"/>
                  </a:moveTo>
                  <a:lnTo>
                    <a:pt x="0" y="0"/>
                  </a:lnTo>
                  <a:lnTo>
                    <a:pt x="0" y="349262"/>
                  </a:lnTo>
                  <a:lnTo>
                    <a:pt x="196481" y="349262"/>
                  </a:lnTo>
                  <a:lnTo>
                    <a:pt x="1964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1834337" y="5383682"/>
              <a:ext cx="196850" cy="349885"/>
            </a:xfrm>
            <a:custGeom>
              <a:avLst/>
              <a:gdLst/>
              <a:ahLst/>
              <a:cxnLst/>
              <a:rect l="l" t="t" r="r" b="b"/>
              <a:pathLst>
                <a:path w="196850" h="349885">
                  <a:moveTo>
                    <a:pt x="196481" y="349262"/>
                  </a:moveTo>
                  <a:lnTo>
                    <a:pt x="0" y="349262"/>
                  </a:lnTo>
                  <a:lnTo>
                    <a:pt x="0" y="0"/>
                  </a:lnTo>
                  <a:lnTo>
                    <a:pt x="196481" y="0"/>
                  </a:lnTo>
                  <a:lnTo>
                    <a:pt x="196481" y="349262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1858352" y="5409857"/>
              <a:ext cx="148590" cy="231775"/>
            </a:xfrm>
            <a:custGeom>
              <a:avLst/>
              <a:gdLst/>
              <a:ahLst/>
              <a:cxnLst/>
              <a:rect l="l" t="t" r="r" b="b"/>
              <a:pathLst>
                <a:path w="148589" h="231775">
                  <a:moveTo>
                    <a:pt x="148424" y="24015"/>
                  </a:moveTo>
                  <a:lnTo>
                    <a:pt x="146542" y="14664"/>
                  </a:lnTo>
                  <a:lnTo>
                    <a:pt x="141404" y="7031"/>
                  </a:lnTo>
                  <a:lnTo>
                    <a:pt x="133776" y="1886"/>
                  </a:lnTo>
                  <a:lnTo>
                    <a:pt x="124421" y="0"/>
                  </a:lnTo>
                  <a:lnTo>
                    <a:pt x="115088" y="1886"/>
                  </a:lnTo>
                  <a:lnTo>
                    <a:pt x="107457" y="7031"/>
                  </a:lnTo>
                  <a:lnTo>
                    <a:pt x="102308" y="14664"/>
                  </a:lnTo>
                  <a:lnTo>
                    <a:pt x="100418" y="24015"/>
                  </a:lnTo>
                  <a:lnTo>
                    <a:pt x="102308" y="33361"/>
                  </a:lnTo>
                  <a:lnTo>
                    <a:pt x="107457" y="40995"/>
                  </a:lnTo>
                  <a:lnTo>
                    <a:pt x="115088" y="46143"/>
                  </a:lnTo>
                  <a:lnTo>
                    <a:pt x="124421" y="48031"/>
                  </a:lnTo>
                  <a:lnTo>
                    <a:pt x="133776" y="46143"/>
                  </a:lnTo>
                  <a:lnTo>
                    <a:pt x="141404" y="40995"/>
                  </a:lnTo>
                  <a:lnTo>
                    <a:pt x="146542" y="33361"/>
                  </a:lnTo>
                  <a:lnTo>
                    <a:pt x="148424" y="24015"/>
                  </a:lnTo>
                  <a:close/>
                </a:path>
                <a:path w="148589" h="231775">
                  <a:moveTo>
                    <a:pt x="148424" y="146265"/>
                  </a:moveTo>
                  <a:lnTo>
                    <a:pt x="146542" y="136912"/>
                  </a:lnTo>
                  <a:lnTo>
                    <a:pt x="141404" y="129274"/>
                  </a:lnTo>
                  <a:lnTo>
                    <a:pt x="133776" y="124125"/>
                  </a:lnTo>
                  <a:lnTo>
                    <a:pt x="124421" y="122237"/>
                  </a:lnTo>
                  <a:lnTo>
                    <a:pt x="115088" y="124125"/>
                  </a:lnTo>
                  <a:lnTo>
                    <a:pt x="107457" y="129274"/>
                  </a:lnTo>
                  <a:lnTo>
                    <a:pt x="102308" y="136912"/>
                  </a:lnTo>
                  <a:lnTo>
                    <a:pt x="100418" y="146265"/>
                  </a:lnTo>
                  <a:lnTo>
                    <a:pt x="102308" y="155609"/>
                  </a:lnTo>
                  <a:lnTo>
                    <a:pt x="107457" y="163239"/>
                  </a:lnTo>
                  <a:lnTo>
                    <a:pt x="115088" y="168382"/>
                  </a:lnTo>
                  <a:lnTo>
                    <a:pt x="124421" y="170268"/>
                  </a:lnTo>
                  <a:lnTo>
                    <a:pt x="133776" y="168382"/>
                  </a:lnTo>
                  <a:lnTo>
                    <a:pt x="141404" y="163239"/>
                  </a:lnTo>
                  <a:lnTo>
                    <a:pt x="146542" y="155609"/>
                  </a:lnTo>
                  <a:lnTo>
                    <a:pt x="148424" y="146265"/>
                  </a:lnTo>
                  <a:close/>
                </a:path>
                <a:path w="148589" h="231775">
                  <a:moveTo>
                    <a:pt x="48044" y="85140"/>
                  </a:moveTo>
                  <a:lnTo>
                    <a:pt x="46154" y="75789"/>
                  </a:lnTo>
                  <a:lnTo>
                    <a:pt x="41001" y="68156"/>
                  </a:lnTo>
                  <a:lnTo>
                    <a:pt x="33363" y="63011"/>
                  </a:lnTo>
                  <a:lnTo>
                    <a:pt x="24015" y="61125"/>
                  </a:lnTo>
                  <a:lnTo>
                    <a:pt x="14669" y="63011"/>
                  </a:lnTo>
                  <a:lnTo>
                    <a:pt x="7035" y="68156"/>
                  </a:lnTo>
                  <a:lnTo>
                    <a:pt x="1887" y="75789"/>
                  </a:lnTo>
                  <a:lnTo>
                    <a:pt x="0" y="85140"/>
                  </a:lnTo>
                  <a:lnTo>
                    <a:pt x="1887" y="94486"/>
                  </a:lnTo>
                  <a:lnTo>
                    <a:pt x="7035" y="102120"/>
                  </a:lnTo>
                  <a:lnTo>
                    <a:pt x="14669" y="107268"/>
                  </a:lnTo>
                  <a:lnTo>
                    <a:pt x="24015" y="109156"/>
                  </a:lnTo>
                  <a:lnTo>
                    <a:pt x="33363" y="107268"/>
                  </a:lnTo>
                  <a:lnTo>
                    <a:pt x="41001" y="102120"/>
                  </a:lnTo>
                  <a:lnTo>
                    <a:pt x="46154" y="94486"/>
                  </a:lnTo>
                  <a:lnTo>
                    <a:pt x="48044" y="85140"/>
                  </a:lnTo>
                  <a:close/>
                </a:path>
                <a:path w="148589" h="231775">
                  <a:moveTo>
                    <a:pt x="48044" y="207365"/>
                  </a:moveTo>
                  <a:lnTo>
                    <a:pt x="46154" y="198025"/>
                  </a:lnTo>
                  <a:lnTo>
                    <a:pt x="41001" y="190404"/>
                  </a:lnTo>
                  <a:lnTo>
                    <a:pt x="33363" y="185269"/>
                  </a:lnTo>
                  <a:lnTo>
                    <a:pt x="24015" y="183388"/>
                  </a:lnTo>
                  <a:lnTo>
                    <a:pt x="14669" y="185269"/>
                  </a:lnTo>
                  <a:lnTo>
                    <a:pt x="7035" y="190404"/>
                  </a:lnTo>
                  <a:lnTo>
                    <a:pt x="1887" y="198025"/>
                  </a:lnTo>
                  <a:lnTo>
                    <a:pt x="0" y="207365"/>
                  </a:lnTo>
                  <a:lnTo>
                    <a:pt x="1887" y="216731"/>
                  </a:lnTo>
                  <a:lnTo>
                    <a:pt x="7035" y="224372"/>
                  </a:lnTo>
                  <a:lnTo>
                    <a:pt x="14669" y="229520"/>
                  </a:lnTo>
                  <a:lnTo>
                    <a:pt x="24015" y="231406"/>
                  </a:lnTo>
                  <a:lnTo>
                    <a:pt x="33363" y="229520"/>
                  </a:lnTo>
                  <a:lnTo>
                    <a:pt x="41001" y="224372"/>
                  </a:lnTo>
                  <a:lnTo>
                    <a:pt x="46154" y="216731"/>
                  </a:lnTo>
                  <a:lnTo>
                    <a:pt x="48044" y="207365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912937" y="5693651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70">
                  <a:moveTo>
                    <a:pt x="0" y="39293"/>
                  </a:moveTo>
                  <a:lnTo>
                    <a:pt x="0" y="19646"/>
                  </a:lnTo>
                  <a:lnTo>
                    <a:pt x="1540" y="11996"/>
                  </a:lnTo>
                  <a:lnTo>
                    <a:pt x="5745" y="5751"/>
                  </a:lnTo>
                  <a:lnTo>
                    <a:pt x="11985" y="1542"/>
                  </a:lnTo>
                  <a:lnTo>
                    <a:pt x="19634" y="0"/>
                  </a:lnTo>
                  <a:lnTo>
                    <a:pt x="27284" y="1542"/>
                  </a:lnTo>
                  <a:lnTo>
                    <a:pt x="33529" y="5751"/>
                  </a:lnTo>
                  <a:lnTo>
                    <a:pt x="37738" y="11996"/>
                  </a:lnTo>
                  <a:lnTo>
                    <a:pt x="39281" y="19646"/>
                  </a:lnTo>
                  <a:lnTo>
                    <a:pt x="39281" y="39293"/>
                  </a:lnTo>
                </a:path>
              </a:pathLst>
            </a:custGeom>
            <a:ln w="4444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919478" y="570017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69" h="26670">
                  <a:moveTo>
                    <a:pt x="26212" y="13119"/>
                  </a:moveTo>
                  <a:lnTo>
                    <a:pt x="26212" y="5880"/>
                  </a:lnTo>
                  <a:lnTo>
                    <a:pt x="20345" y="0"/>
                  </a:lnTo>
                  <a:lnTo>
                    <a:pt x="13093" y="0"/>
                  </a:lnTo>
                  <a:lnTo>
                    <a:pt x="5867" y="0"/>
                  </a:lnTo>
                  <a:lnTo>
                    <a:pt x="0" y="5880"/>
                  </a:lnTo>
                  <a:lnTo>
                    <a:pt x="0" y="13119"/>
                  </a:lnTo>
                  <a:lnTo>
                    <a:pt x="0" y="20332"/>
                  </a:lnTo>
                  <a:lnTo>
                    <a:pt x="5867" y="26212"/>
                  </a:lnTo>
                  <a:lnTo>
                    <a:pt x="13093" y="26212"/>
                  </a:lnTo>
                  <a:lnTo>
                    <a:pt x="20345" y="26212"/>
                  </a:lnTo>
                  <a:lnTo>
                    <a:pt x="26212" y="20332"/>
                  </a:lnTo>
                  <a:lnTo>
                    <a:pt x="26212" y="13119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1952218" y="5644464"/>
              <a:ext cx="61594" cy="61594"/>
            </a:xfrm>
            <a:custGeom>
              <a:avLst/>
              <a:gdLst/>
              <a:ahLst/>
              <a:cxnLst/>
              <a:rect l="l" t="t" r="r" b="b"/>
              <a:pathLst>
                <a:path w="61594" h="61595">
                  <a:moveTo>
                    <a:pt x="61125" y="30543"/>
                  </a:moveTo>
                  <a:lnTo>
                    <a:pt x="58724" y="18661"/>
                  </a:lnTo>
                  <a:lnTo>
                    <a:pt x="52174" y="8951"/>
                  </a:lnTo>
                  <a:lnTo>
                    <a:pt x="42458" y="2402"/>
                  </a:lnTo>
                  <a:lnTo>
                    <a:pt x="30556" y="0"/>
                  </a:lnTo>
                  <a:lnTo>
                    <a:pt x="18666" y="2402"/>
                  </a:lnTo>
                  <a:lnTo>
                    <a:pt x="8953" y="8951"/>
                  </a:lnTo>
                  <a:lnTo>
                    <a:pt x="2402" y="18661"/>
                  </a:lnTo>
                  <a:lnTo>
                    <a:pt x="0" y="30543"/>
                  </a:lnTo>
                  <a:lnTo>
                    <a:pt x="2402" y="42449"/>
                  </a:lnTo>
                  <a:lnTo>
                    <a:pt x="8953" y="52160"/>
                  </a:lnTo>
                  <a:lnTo>
                    <a:pt x="18666" y="58702"/>
                  </a:lnTo>
                  <a:lnTo>
                    <a:pt x="30556" y="61099"/>
                  </a:lnTo>
                  <a:lnTo>
                    <a:pt x="42458" y="58702"/>
                  </a:lnTo>
                  <a:lnTo>
                    <a:pt x="52174" y="52160"/>
                  </a:lnTo>
                  <a:lnTo>
                    <a:pt x="58724" y="42449"/>
                  </a:lnTo>
                  <a:lnTo>
                    <a:pt x="61125" y="3054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1839988" y="5414225"/>
              <a:ext cx="185420" cy="275590"/>
            </a:xfrm>
            <a:custGeom>
              <a:avLst/>
              <a:gdLst/>
              <a:ahLst/>
              <a:cxnLst/>
              <a:rect l="l" t="t" r="r" b="b"/>
              <a:pathLst>
                <a:path w="185419" h="275589">
                  <a:moveTo>
                    <a:pt x="87350" y="235800"/>
                  </a:moveTo>
                  <a:lnTo>
                    <a:pt x="0" y="235800"/>
                  </a:lnTo>
                  <a:lnTo>
                    <a:pt x="0" y="275056"/>
                  </a:lnTo>
                  <a:lnTo>
                    <a:pt x="87350" y="275056"/>
                  </a:lnTo>
                  <a:lnTo>
                    <a:pt x="87350" y="235800"/>
                  </a:lnTo>
                  <a:close/>
                </a:path>
                <a:path w="185419" h="275589">
                  <a:moveTo>
                    <a:pt x="87350" y="122250"/>
                  </a:moveTo>
                  <a:lnTo>
                    <a:pt x="0" y="122250"/>
                  </a:lnTo>
                  <a:lnTo>
                    <a:pt x="0" y="161531"/>
                  </a:lnTo>
                  <a:lnTo>
                    <a:pt x="87350" y="161531"/>
                  </a:lnTo>
                  <a:lnTo>
                    <a:pt x="87350" y="122250"/>
                  </a:lnTo>
                  <a:close/>
                </a:path>
                <a:path w="185419" h="275589">
                  <a:moveTo>
                    <a:pt x="87350" y="0"/>
                  </a:moveTo>
                  <a:lnTo>
                    <a:pt x="0" y="0"/>
                  </a:lnTo>
                  <a:lnTo>
                    <a:pt x="0" y="39293"/>
                  </a:lnTo>
                  <a:lnTo>
                    <a:pt x="87350" y="39293"/>
                  </a:lnTo>
                  <a:lnTo>
                    <a:pt x="87350" y="0"/>
                  </a:lnTo>
                  <a:close/>
                </a:path>
                <a:path w="185419" h="275589">
                  <a:moveTo>
                    <a:pt x="185140" y="183362"/>
                  </a:moveTo>
                  <a:lnTo>
                    <a:pt x="97840" y="183362"/>
                  </a:lnTo>
                  <a:lnTo>
                    <a:pt x="97840" y="222669"/>
                  </a:lnTo>
                  <a:lnTo>
                    <a:pt x="185140" y="222669"/>
                  </a:lnTo>
                  <a:lnTo>
                    <a:pt x="185140" y="183362"/>
                  </a:lnTo>
                  <a:close/>
                </a:path>
                <a:path w="185419" h="275589">
                  <a:moveTo>
                    <a:pt x="185140" y="61125"/>
                  </a:moveTo>
                  <a:lnTo>
                    <a:pt x="97840" y="61125"/>
                  </a:lnTo>
                  <a:lnTo>
                    <a:pt x="97840" y="100418"/>
                  </a:lnTo>
                  <a:lnTo>
                    <a:pt x="185140" y="100418"/>
                  </a:lnTo>
                  <a:lnTo>
                    <a:pt x="185140" y="61125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1853133" y="5413019"/>
              <a:ext cx="95250" cy="299085"/>
            </a:xfrm>
            <a:custGeom>
              <a:avLst/>
              <a:gdLst/>
              <a:ahLst/>
              <a:cxnLst/>
              <a:rect l="l" t="t" r="r" b="b"/>
              <a:pathLst>
                <a:path w="95250" h="299085">
                  <a:moveTo>
                    <a:pt x="14833" y="287426"/>
                  </a:moveTo>
                  <a:lnTo>
                    <a:pt x="11518" y="284111"/>
                  </a:lnTo>
                  <a:lnTo>
                    <a:pt x="3302" y="284111"/>
                  </a:lnTo>
                  <a:lnTo>
                    <a:pt x="0" y="287426"/>
                  </a:lnTo>
                  <a:lnTo>
                    <a:pt x="0" y="295643"/>
                  </a:lnTo>
                  <a:lnTo>
                    <a:pt x="3302" y="298945"/>
                  </a:lnTo>
                  <a:lnTo>
                    <a:pt x="11518" y="298945"/>
                  </a:lnTo>
                  <a:lnTo>
                    <a:pt x="14833" y="295643"/>
                  </a:lnTo>
                  <a:lnTo>
                    <a:pt x="14833" y="291541"/>
                  </a:lnTo>
                  <a:lnTo>
                    <a:pt x="14833" y="287426"/>
                  </a:lnTo>
                  <a:close/>
                </a:path>
                <a:path w="95250" h="299085">
                  <a:moveTo>
                    <a:pt x="45377" y="287426"/>
                  </a:moveTo>
                  <a:lnTo>
                    <a:pt x="42062" y="284111"/>
                  </a:lnTo>
                  <a:lnTo>
                    <a:pt x="33870" y="284111"/>
                  </a:lnTo>
                  <a:lnTo>
                    <a:pt x="30543" y="287426"/>
                  </a:lnTo>
                  <a:lnTo>
                    <a:pt x="30543" y="295643"/>
                  </a:lnTo>
                  <a:lnTo>
                    <a:pt x="33870" y="298945"/>
                  </a:lnTo>
                  <a:lnTo>
                    <a:pt x="42062" y="298945"/>
                  </a:lnTo>
                  <a:lnTo>
                    <a:pt x="45377" y="295643"/>
                  </a:lnTo>
                  <a:lnTo>
                    <a:pt x="45377" y="291541"/>
                  </a:lnTo>
                  <a:lnTo>
                    <a:pt x="45377" y="287426"/>
                  </a:lnTo>
                  <a:close/>
                </a:path>
                <a:path w="95250" h="299085">
                  <a:moveTo>
                    <a:pt x="79438" y="183375"/>
                  </a:moveTo>
                  <a:lnTo>
                    <a:pt x="64211" y="192151"/>
                  </a:lnTo>
                  <a:lnTo>
                    <a:pt x="79438" y="200964"/>
                  </a:lnTo>
                  <a:lnTo>
                    <a:pt x="79438" y="192151"/>
                  </a:lnTo>
                  <a:lnTo>
                    <a:pt x="79438" y="183375"/>
                  </a:lnTo>
                  <a:close/>
                </a:path>
                <a:path w="95250" h="299085">
                  <a:moveTo>
                    <a:pt x="79438" y="61125"/>
                  </a:moveTo>
                  <a:lnTo>
                    <a:pt x="64211" y="69913"/>
                  </a:lnTo>
                  <a:lnTo>
                    <a:pt x="79438" y="78714"/>
                  </a:lnTo>
                  <a:lnTo>
                    <a:pt x="79438" y="69913"/>
                  </a:lnTo>
                  <a:lnTo>
                    <a:pt x="79438" y="61125"/>
                  </a:lnTo>
                  <a:close/>
                </a:path>
                <a:path w="95250" h="299085">
                  <a:moveTo>
                    <a:pt x="94691" y="131038"/>
                  </a:moveTo>
                  <a:lnTo>
                    <a:pt x="79438" y="122250"/>
                  </a:lnTo>
                  <a:lnTo>
                    <a:pt x="79438" y="131038"/>
                  </a:lnTo>
                  <a:lnTo>
                    <a:pt x="79438" y="139827"/>
                  </a:lnTo>
                  <a:lnTo>
                    <a:pt x="87045" y="135420"/>
                  </a:lnTo>
                  <a:lnTo>
                    <a:pt x="94691" y="131038"/>
                  </a:lnTo>
                  <a:close/>
                </a:path>
                <a:path w="95250" h="299085">
                  <a:moveTo>
                    <a:pt x="94691" y="8801"/>
                  </a:moveTo>
                  <a:lnTo>
                    <a:pt x="79438" y="0"/>
                  </a:lnTo>
                  <a:lnTo>
                    <a:pt x="79438" y="8801"/>
                  </a:lnTo>
                  <a:lnTo>
                    <a:pt x="79438" y="17589"/>
                  </a:lnTo>
                  <a:lnTo>
                    <a:pt x="87045" y="13182"/>
                  </a:lnTo>
                  <a:lnTo>
                    <a:pt x="94691" y="8801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1931708" y="5732945"/>
              <a:ext cx="0" cy="55880"/>
            </a:xfrm>
            <a:custGeom>
              <a:avLst/>
              <a:gdLst/>
              <a:ahLst/>
              <a:cxnLst/>
              <a:rect l="l" t="t" r="r" b="b"/>
              <a:pathLst>
                <a:path h="55879">
                  <a:moveTo>
                    <a:pt x="0" y="55511"/>
                  </a:moveTo>
                  <a:lnTo>
                    <a:pt x="0" y="0"/>
                  </a:lnTo>
                </a:path>
              </a:pathLst>
            </a:custGeom>
            <a:ln w="1333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1861972" y="5788456"/>
              <a:ext cx="139700" cy="139700"/>
            </a:xfrm>
            <a:custGeom>
              <a:avLst/>
              <a:gdLst/>
              <a:ahLst/>
              <a:cxnLst/>
              <a:rect l="l" t="t" r="r" b="b"/>
              <a:pathLst>
                <a:path w="139700" h="139700">
                  <a:moveTo>
                    <a:pt x="69735" y="0"/>
                  </a:moveTo>
                  <a:lnTo>
                    <a:pt x="42599" y="5481"/>
                  </a:lnTo>
                  <a:lnTo>
                    <a:pt x="20432" y="20426"/>
                  </a:lnTo>
                  <a:lnTo>
                    <a:pt x="5483" y="42589"/>
                  </a:lnTo>
                  <a:lnTo>
                    <a:pt x="0" y="69723"/>
                  </a:lnTo>
                  <a:lnTo>
                    <a:pt x="5483" y="96862"/>
                  </a:lnTo>
                  <a:lnTo>
                    <a:pt x="20432" y="119024"/>
                  </a:lnTo>
                  <a:lnTo>
                    <a:pt x="42599" y="133966"/>
                  </a:lnTo>
                  <a:lnTo>
                    <a:pt x="69735" y="139446"/>
                  </a:lnTo>
                  <a:lnTo>
                    <a:pt x="96872" y="133966"/>
                  </a:lnTo>
                  <a:lnTo>
                    <a:pt x="119030" y="119024"/>
                  </a:lnTo>
                  <a:lnTo>
                    <a:pt x="133968" y="96862"/>
                  </a:lnTo>
                  <a:lnTo>
                    <a:pt x="139445" y="69723"/>
                  </a:lnTo>
                  <a:lnTo>
                    <a:pt x="133968" y="42589"/>
                  </a:lnTo>
                  <a:lnTo>
                    <a:pt x="119030" y="20426"/>
                  </a:lnTo>
                  <a:lnTo>
                    <a:pt x="96872" y="5481"/>
                  </a:lnTo>
                  <a:lnTo>
                    <a:pt x="69735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1861972" y="5788456"/>
              <a:ext cx="139700" cy="139700"/>
            </a:xfrm>
            <a:custGeom>
              <a:avLst/>
              <a:gdLst/>
              <a:ahLst/>
              <a:cxnLst/>
              <a:rect l="l" t="t" r="r" b="b"/>
              <a:pathLst>
                <a:path w="139700" h="139700">
                  <a:moveTo>
                    <a:pt x="139445" y="69723"/>
                  </a:moveTo>
                  <a:lnTo>
                    <a:pt x="133968" y="42589"/>
                  </a:lnTo>
                  <a:lnTo>
                    <a:pt x="119030" y="20426"/>
                  </a:lnTo>
                  <a:lnTo>
                    <a:pt x="96872" y="5481"/>
                  </a:lnTo>
                  <a:lnTo>
                    <a:pt x="69735" y="0"/>
                  </a:lnTo>
                  <a:lnTo>
                    <a:pt x="42599" y="5481"/>
                  </a:lnTo>
                  <a:lnTo>
                    <a:pt x="20432" y="20426"/>
                  </a:lnTo>
                  <a:lnTo>
                    <a:pt x="5483" y="42589"/>
                  </a:lnTo>
                  <a:lnTo>
                    <a:pt x="0" y="69723"/>
                  </a:lnTo>
                  <a:lnTo>
                    <a:pt x="5483" y="96862"/>
                  </a:lnTo>
                  <a:lnTo>
                    <a:pt x="20432" y="119024"/>
                  </a:lnTo>
                  <a:lnTo>
                    <a:pt x="42599" y="133966"/>
                  </a:lnTo>
                  <a:lnTo>
                    <a:pt x="69735" y="139446"/>
                  </a:lnTo>
                  <a:lnTo>
                    <a:pt x="96872" y="133966"/>
                  </a:lnTo>
                  <a:lnTo>
                    <a:pt x="119030" y="119024"/>
                  </a:lnTo>
                  <a:lnTo>
                    <a:pt x="133968" y="96862"/>
                  </a:lnTo>
                  <a:lnTo>
                    <a:pt x="139445" y="69723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1879307" y="5805766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400" y="0"/>
                  </a:moveTo>
                  <a:lnTo>
                    <a:pt x="32002" y="4119"/>
                  </a:lnTo>
                  <a:lnTo>
                    <a:pt x="15346" y="15352"/>
                  </a:lnTo>
                  <a:lnTo>
                    <a:pt x="4117" y="32012"/>
                  </a:lnTo>
                  <a:lnTo>
                    <a:pt x="0" y="52412"/>
                  </a:lnTo>
                  <a:lnTo>
                    <a:pt x="4117" y="72796"/>
                  </a:lnTo>
                  <a:lnTo>
                    <a:pt x="15346" y="89444"/>
                  </a:lnTo>
                  <a:lnTo>
                    <a:pt x="32002" y="100670"/>
                  </a:lnTo>
                  <a:lnTo>
                    <a:pt x="52400" y="104787"/>
                  </a:lnTo>
                  <a:lnTo>
                    <a:pt x="72788" y="100670"/>
                  </a:lnTo>
                  <a:lnTo>
                    <a:pt x="89436" y="89444"/>
                  </a:lnTo>
                  <a:lnTo>
                    <a:pt x="100659" y="72796"/>
                  </a:lnTo>
                  <a:lnTo>
                    <a:pt x="104775" y="52412"/>
                  </a:lnTo>
                  <a:lnTo>
                    <a:pt x="100659" y="32012"/>
                  </a:lnTo>
                  <a:lnTo>
                    <a:pt x="89436" y="15352"/>
                  </a:lnTo>
                  <a:lnTo>
                    <a:pt x="72788" y="4119"/>
                  </a:lnTo>
                  <a:lnTo>
                    <a:pt x="5240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1879307" y="5805766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104775" y="52412"/>
                  </a:moveTo>
                  <a:lnTo>
                    <a:pt x="100659" y="32012"/>
                  </a:lnTo>
                  <a:lnTo>
                    <a:pt x="89436" y="15352"/>
                  </a:lnTo>
                  <a:lnTo>
                    <a:pt x="72788" y="4119"/>
                  </a:lnTo>
                  <a:lnTo>
                    <a:pt x="52400" y="0"/>
                  </a:lnTo>
                  <a:lnTo>
                    <a:pt x="32002" y="4119"/>
                  </a:lnTo>
                  <a:lnTo>
                    <a:pt x="15346" y="15352"/>
                  </a:lnTo>
                  <a:lnTo>
                    <a:pt x="4117" y="32012"/>
                  </a:lnTo>
                  <a:lnTo>
                    <a:pt x="0" y="52412"/>
                  </a:lnTo>
                  <a:lnTo>
                    <a:pt x="4117" y="72796"/>
                  </a:lnTo>
                  <a:lnTo>
                    <a:pt x="15346" y="89444"/>
                  </a:lnTo>
                  <a:lnTo>
                    <a:pt x="32002" y="100670"/>
                  </a:lnTo>
                  <a:lnTo>
                    <a:pt x="52400" y="104787"/>
                  </a:lnTo>
                  <a:lnTo>
                    <a:pt x="72788" y="100670"/>
                  </a:lnTo>
                  <a:lnTo>
                    <a:pt x="89436" y="89444"/>
                  </a:lnTo>
                  <a:lnTo>
                    <a:pt x="100659" y="72796"/>
                  </a:lnTo>
                  <a:lnTo>
                    <a:pt x="104775" y="52412"/>
                  </a:lnTo>
                  <a:close/>
                </a:path>
              </a:pathLst>
            </a:custGeom>
            <a:ln w="778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1892592" y="5819063"/>
              <a:ext cx="78740" cy="78105"/>
            </a:xfrm>
            <a:custGeom>
              <a:avLst/>
              <a:gdLst/>
              <a:ahLst/>
              <a:cxnLst/>
              <a:rect l="l" t="t" r="r" b="b"/>
              <a:pathLst>
                <a:path w="78739" h="78104">
                  <a:moveTo>
                    <a:pt x="35204" y="0"/>
                  </a:moveTo>
                  <a:lnTo>
                    <a:pt x="20275" y="4608"/>
                  </a:lnTo>
                  <a:lnTo>
                    <a:pt x="8682" y="14236"/>
                  </a:lnTo>
                  <a:lnTo>
                    <a:pt x="1548" y="27503"/>
                  </a:lnTo>
                  <a:lnTo>
                    <a:pt x="0" y="43027"/>
                  </a:lnTo>
                  <a:lnTo>
                    <a:pt x="342" y="46278"/>
                  </a:lnTo>
                  <a:lnTo>
                    <a:pt x="1079" y="49504"/>
                  </a:lnTo>
                  <a:lnTo>
                    <a:pt x="2209" y="52577"/>
                  </a:lnTo>
                  <a:lnTo>
                    <a:pt x="7124" y="54178"/>
                  </a:lnTo>
                  <a:lnTo>
                    <a:pt x="9067" y="48348"/>
                  </a:lnTo>
                  <a:lnTo>
                    <a:pt x="8521" y="46634"/>
                  </a:lnTo>
                  <a:lnTo>
                    <a:pt x="8153" y="44843"/>
                  </a:lnTo>
                  <a:lnTo>
                    <a:pt x="35204" y="7912"/>
                  </a:lnTo>
                  <a:lnTo>
                    <a:pt x="35204" y="0"/>
                  </a:lnTo>
                  <a:close/>
                </a:path>
                <a:path w="78739" h="78104">
                  <a:moveTo>
                    <a:pt x="7442" y="62369"/>
                  </a:moveTo>
                  <a:lnTo>
                    <a:pt x="18994" y="72866"/>
                  </a:lnTo>
                  <a:lnTo>
                    <a:pt x="33177" y="77944"/>
                  </a:lnTo>
                  <a:lnTo>
                    <a:pt x="48224" y="77334"/>
                  </a:lnTo>
                  <a:lnTo>
                    <a:pt x="62369" y="70764"/>
                  </a:lnTo>
                  <a:lnTo>
                    <a:pt x="65023" y="68834"/>
                  </a:lnTo>
                  <a:lnTo>
                    <a:pt x="67411" y="66548"/>
                  </a:lnTo>
                  <a:lnTo>
                    <a:pt x="69507" y="64020"/>
                  </a:lnTo>
                  <a:lnTo>
                    <a:pt x="68364" y="58978"/>
                  </a:lnTo>
                  <a:lnTo>
                    <a:pt x="62344" y="60248"/>
                  </a:lnTo>
                  <a:lnTo>
                    <a:pt x="61112" y="61620"/>
                  </a:lnTo>
                  <a:lnTo>
                    <a:pt x="59791" y="62826"/>
                  </a:lnTo>
                  <a:lnTo>
                    <a:pt x="58343" y="63969"/>
                  </a:lnTo>
                  <a:lnTo>
                    <a:pt x="47162" y="69500"/>
                  </a:lnTo>
                  <a:lnTo>
                    <a:pt x="35139" y="70286"/>
                  </a:lnTo>
                  <a:lnTo>
                    <a:pt x="23694" y="66507"/>
                  </a:lnTo>
                  <a:lnTo>
                    <a:pt x="14249" y="58343"/>
                  </a:lnTo>
                  <a:lnTo>
                    <a:pt x="7442" y="62369"/>
                  </a:lnTo>
                  <a:close/>
                </a:path>
                <a:path w="78739" h="78104">
                  <a:moveTo>
                    <a:pt x="74929" y="55283"/>
                  </a:moveTo>
                  <a:lnTo>
                    <a:pt x="78410" y="40059"/>
                  </a:lnTo>
                  <a:lnTo>
                    <a:pt x="75869" y="25204"/>
                  </a:lnTo>
                  <a:lnTo>
                    <a:pt x="67946" y="12390"/>
                  </a:lnTo>
                  <a:lnTo>
                    <a:pt x="55283" y="3289"/>
                  </a:lnTo>
                  <a:lnTo>
                    <a:pt x="52273" y="1930"/>
                  </a:lnTo>
                  <a:lnTo>
                    <a:pt x="49136" y="952"/>
                  </a:lnTo>
                  <a:lnTo>
                    <a:pt x="45897" y="393"/>
                  </a:lnTo>
                  <a:lnTo>
                    <a:pt x="42062" y="3860"/>
                  </a:lnTo>
                  <a:lnTo>
                    <a:pt x="46126" y="8432"/>
                  </a:lnTo>
                  <a:lnTo>
                    <a:pt x="47891" y="8864"/>
                  </a:lnTo>
                  <a:lnTo>
                    <a:pt x="49618" y="9423"/>
                  </a:lnTo>
                  <a:lnTo>
                    <a:pt x="51320" y="10147"/>
                  </a:lnTo>
                  <a:lnTo>
                    <a:pt x="61633" y="17164"/>
                  </a:lnTo>
                  <a:lnTo>
                    <a:pt x="68225" y="27249"/>
                  </a:lnTo>
                  <a:lnTo>
                    <a:pt x="70553" y="39070"/>
                  </a:lnTo>
                  <a:lnTo>
                    <a:pt x="68071" y="51295"/>
                  </a:lnTo>
                  <a:lnTo>
                    <a:pt x="74929" y="55283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5" name="object 365"/>
          <p:cNvGrpSpPr/>
          <p:nvPr/>
        </p:nvGrpSpPr>
        <p:grpSpPr>
          <a:xfrm>
            <a:off x="7351699" y="5380406"/>
            <a:ext cx="186690" cy="461645"/>
            <a:chOff x="2297099" y="5380405"/>
            <a:chExt cx="186690" cy="461645"/>
          </a:xfrm>
        </p:grpSpPr>
        <p:sp>
          <p:nvSpPr>
            <p:cNvPr id="366" name="object 366"/>
            <p:cNvSpPr/>
            <p:nvPr/>
          </p:nvSpPr>
          <p:spPr>
            <a:xfrm>
              <a:off x="2300376" y="5383682"/>
              <a:ext cx="179705" cy="455295"/>
            </a:xfrm>
            <a:custGeom>
              <a:avLst/>
              <a:gdLst/>
              <a:ahLst/>
              <a:cxnLst/>
              <a:rect l="l" t="t" r="r" b="b"/>
              <a:pathLst>
                <a:path w="179705" h="455295">
                  <a:moveTo>
                    <a:pt x="174853" y="0"/>
                  </a:moveTo>
                  <a:lnTo>
                    <a:pt x="4787" y="0"/>
                  </a:lnTo>
                  <a:lnTo>
                    <a:pt x="0" y="4775"/>
                  </a:lnTo>
                  <a:lnTo>
                    <a:pt x="0" y="450253"/>
                  </a:lnTo>
                  <a:lnTo>
                    <a:pt x="4787" y="455028"/>
                  </a:lnTo>
                  <a:lnTo>
                    <a:pt x="174853" y="455028"/>
                  </a:lnTo>
                  <a:lnTo>
                    <a:pt x="179641" y="450253"/>
                  </a:lnTo>
                  <a:lnTo>
                    <a:pt x="179641" y="444411"/>
                  </a:lnTo>
                  <a:lnTo>
                    <a:pt x="179641" y="4775"/>
                  </a:lnTo>
                  <a:lnTo>
                    <a:pt x="17485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300376" y="5383682"/>
              <a:ext cx="179705" cy="455295"/>
            </a:xfrm>
            <a:custGeom>
              <a:avLst/>
              <a:gdLst/>
              <a:ahLst/>
              <a:cxnLst/>
              <a:rect l="l" t="t" r="r" b="b"/>
              <a:pathLst>
                <a:path w="179705" h="455295">
                  <a:moveTo>
                    <a:pt x="179641" y="444411"/>
                  </a:moveTo>
                  <a:lnTo>
                    <a:pt x="179641" y="450253"/>
                  </a:lnTo>
                  <a:lnTo>
                    <a:pt x="174853" y="455028"/>
                  </a:lnTo>
                  <a:lnTo>
                    <a:pt x="169024" y="455028"/>
                  </a:lnTo>
                  <a:lnTo>
                    <a:pt x="10617" y="455028"/>
                  </a:lnTo>
                  <a:lnTo>
                    <a:pt x="4787" y="455028"/>
                  </a:lnTo>
                  <a:lnTo>
                    <a:pt x="0" y="450253"/>
                  </a:lnTo>
                  <a:lnTo>
                    <a:pt x="0" y="444411"/>
                  </a:lnTo>
                  <a:lnTo>
                    <a:pt x="0" y="10617"/>
                  </a:lnTo>
                  <a:lnTo>
                    <a:pt x="0" y="4775"/>
                  </a:lnTo>
                  <a:lnTo>
                    <a:pt x="4787" y="0"/>
                  </a:lnTo>
                  <a:lnTo>
                    <a:pt x="10617" y="0"/>
                  </a:lnTo>
                  <a:lnTo>
                    <a:pt x="169024" y="0"/>
                  </a:lnTo>
                  <a:lnTo>
                    <a:pt x="174853" y="0"/>
                  </a:lnTo>
                  <a:lnTo>
                    <a:pt x="179641" y="4775"/>
                  </a:lnTo>
                  <a:lnTo>
                    <a:pt x="179641" y="10617"/>
                  </a:lnTo>
                  <a:lnTo>
                    <a:pt x="179641" y="444411"/>
                  </a:lnTo>
                  <a:close/>
                </a:path>
              </a:pathLst>
            </a:custGeom>
            <a:ln w="6553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8" name="object 3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08123" y="5382748"/>
              <a:ext cx="164477" cy="428383"/>
            </a:xfrm>
            <a:prstGeom prst="rect">
              <a:avLst/>
            </a:prstGeom>
          </p:spPr>
        </p:pic>
      </p:grpSp>
      <p:sp>
        <p:nvSpPr>
          <p:cNvPr id="369" name="object 369"/>
          <p:cNvSpPr/>
          <p:nvPr/>
        </p:nvSpPr>
        <p:spPr>
          <a:xfrm>
            <a:off x="8274635" y="5776570"/>
            <a:ext cx="212725" cy="103505"/>
          </a:xfrm>
          <a:custGeom>
            <a:avLst/>
            <a:gdLst/>
            <a:ahLst/>
            <a:cxnLst/>
            <a:rect l="l" t="t" r="r" b="b"/>
            <a:pathLst>
              <a:path w="212725" h="103504">
                <a:moveTo>
                  <a:pt x="0" y="102958"/>
                </a:moveTo>
                <a:lnTo>
                  <a:pt x="212331" y="102958"/>
                </a:lnTo>
                <a:lnTo>
                  <a:pt x="212331" y="0"/>
                </a:lnTo>
                <a:lnTo>
                  <a:pt x="0" y="0"/>
                </a:lnTo>
                <a:lnTo>
                  <a:pt x="0" y="102958"/>
                </a:lnTo>
                <a:close/>
              </a:path>
            </a:pathLst>
          </a:custGeom>
          <a:solidFill>
            <a:srgbClr val="BFC1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0" name="object 370"/>
          <p:cNvGrpSpPr/>
          <p:nvPr/>
        </p:nvGrpSpPr>
        <p:grpSpPr>
          <a:xfrm>
            <a:off x="8270749" y="5379796"/>
            <a:ext cx="220345" cy="504190"/>
            <a:chOff x="3216148" y="5379796"/>
            <a:chExt cx="220345" cy="504190"/>
          </a:xfrm>
        </p:grpSpPr>
        <p:sp>
          <p:nvSpPr>
            <p:cNvPr id="371" name="object 371"/>
            <p:cNvSpPr/>
            <p:nvPr/>
          </p:nvSpPr>
          <p:spPr>
            <a:xfrm>
              <a:off x="3220034" y="5383682"/>
              <a:ext cx="212725" cy="103505"/>
            </a:xfrm>
            <a:custGeom>
              <a:avLst/>
              <a:gdLst/>
              <a:ahLst/>
              <a:cxnLst/>
              <a:rect l="l" t="t" r="r" b="b"/>
              <a:pathLst>
                <a:path w="212725" h="103504">
                  <a:moveTo>
                    <a:pt x="0" y="102933"/>
                  </a:moveTo>
                  <a:lnTo>
                    <a:pt x="212331" y="102933"/>
                  </a:lnTo>
                  <a:lnTo>
                    <a:pt x="212331" y="0"/>
                  </a:lnTo>
                  <a:lnTo>
                    <a:pt x="0" y="0"/>
                  </a:lnTo>
                  <a:lnTo>
                    <a:pt x="0" y="102933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220034" y="5383682"/>
              <a:ext cx="212725" cy="495934"/>
            </a:xfrm>
            <a:custGeom>
              <a:avLst/>
              <a:gdLst/>
              <a:ahLst/>
              <a:cxnLst/>
              <a:rect l="l" t="t" r="r" b="b"/>
              <a:pathLst>
                <a:path w="212725" h="495935">
                  <a:moveTo>
                    <a:pt x="0" y="0"/>
                  </a:moveTo>
                  <a:lnTo>
                    <a:pt x="212331" y="0"/>
                  </a:lnTo>
                  <a:lnTo>
                    <a:pt x="212331" y="495846"/>
                  </a:lnTo>
                  <a:lnTo>
                    <a:pt x="0" y="495846"/>
                  </a:lnTo>
                  <a:lnTo>
                    <a:pt x="0" y="0"/>
                  </a:lnTo>
                  <a:close/>
                </a:path>
              </a:pathLst>
            </a:custGeom>
            <a:ln w="777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3" name="object 3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32537" y="5405481"/>
              <a:ext cx="184124" cy="75285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32537" y="5781846"/>
              <a:ext cx="184124" cy="75310"/>
            </a:xfrm>
            <a:prstGeom prst="rect">
              <a:avLst/>
            </a:prstGeom>
          </p:spPr>
        </p:pic>
        <p:sp>
          <p:nvSpPr>
            <p:cNvPr id="375" name="object 375"/>
            <p:cNvSpPr/>
            <p:nvPr/>
          </p:nvSpPr>
          <p:spPr>
            <a:xfrm>
              <a:off x="3220034" y="5439765"/>
              <a:ext cx="212725" cy="383540"/>
            </a:xfrm>
            <a:custGeom>
              <a:avLst/>
              <a:gdLst/>
              <a:ahLst/>
              <a:cxnLst/>
              <a:rect l="l" t="t" r="r" b="b"/>
              <a:pathLst>
                <a:path w="212725" h="383539">
                  <a:moveTo>
                    <a:pt x="0" y="0"/>
                  </a:moveTo>
                  <a:lnTo>
                    <a:pt x="0" y="383095"/>
                  </a:lnTo>
                  <a:lnTo>
                    <a:pt x="212331" y="383095"/>
                  </a:lnTo>
                  <a:lnTo>
                    <a:pt x="21233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220897" y="5486615"/>
              <a:ext cx="211454" cy="290195"/>
            </a:xfrm>
            <a:custGeom>
              <a:avLst/>
              <a:gdLst/>
              <a:ahLst/>
              <a:cxnLst/>
              <a:rect l="l" t="t" r="r" b="b"/>
              <a:pathLst>
                <a:path w="211454" h="290195">
                  <a:moveTo>
                    <a:pt x="211188" y="0"/>
                  </a:moveTo>
                  <a:lnTo>
                    <a:pt x="0" y="0"/>
                  </a:lnTo>
                  <a:lnTo>
                    <a:pt x="0" y="289953"/>
                  </a:lnTo>
                  <a:lnTo>
                    <a:pt x="211188" y="289953"/>
                  </a:lnTo>
                  <a:lnTo>
                    <a:pt x="211188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220897" y="5486615"/>
              <a:ext cx="211454" cy="290195"/>
            </a:xfrm>
            <a:custGeom>
              <a:avLst/>
              <a:gdLst/>
              <a:ahLst/>
              <a:cxnLst/>
              <a:rect l="l" t="t" r="r" b="b"/>
              <a:pathLst>
                <a:path w="211454" h="290195">
                  <a:moveTo>
                    <a:pt x="0" y="0"/>
                  </a:moveTo>
                  <a:lnTo>
                    <a:pt x="0" y="289953"/>
                  </a:lnTo>
                  <a:lnTo>
                    <a:pt x="211188" y="289953"/>
                  </a:lnTo>
                  <a:lnTo>
                    <a:pt x="21118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305835" y="5662967"/>
              <a:ext cx="57785" cy="48895"/>
            </a:xfrm>
            <a:custGeom>
              <a:avLst/>
              <a:gdLst/>
              <a:ahLst/>
              <a:cxnLst/>
              <a:rect l="l" t="t" r="r" b="b"/>
              <a:pathLst>
                <a:path w="57785" h="48895">
                  <a:moveTo>
                    <a:pt x="57721" y="0"/>
                  </a:moveTo>
                  <a:lnTo>
                    <a:pt x="0" y="0"/>
                  </a:lnTo>
                  <a:lnTo>
                    <a:pt x="0" y="48463"/>
                  </a:lnTo>
                  <a:lnTo>
                    <a:pt x="57721" y="48463"/>
                  </a:lnTo>
                  <a:lnTo>
                    <a:pt x="57721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305835" y="5662967"/>
              <a:ext cx="57785" cy="48895"/>
            </a:xfrm>
            <a:custGeom>
              <a:avLst/>
              <a:gdLst/>
              <a:ahLst/>
              <a:cxnLst/>
              <a:rect l="l" t="t" r="r" b="b"/>
              <a:pathLst>
                <a:path w="57785" h="48895">
                  <a:moveTo>
                    <a:pt x="0" y="0"/>
                  </a:moveTo>
                  <a:lnTo>
                    <a:pt x="0" y="48463"/>
                  </a:lnTo>
                  <a:lnTo>
                    <a:pt x="57721" y="48463"/>
                  </a:lnTo>
                  <a:lnTo>
                    <a:pt x="5772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236887" y="5548604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9525" y="0"/>
                  </a:moveTo>
                  <a:lnTo>
                    <a:pt x="0" y="0"/>
                  </a:lnTo>
                  <a:lnTo>
                    <a:pt x="0" y="20751"/>
                  </a:lnTo>
                  <a:lnTo>
                    <a:pt x="9525" y="20751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236887" y="5548604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0" y="0"/>
                  </a:moveTo>
                  <a:lnTo>
                    <a:pt x="0" y="20751"/>
                  </a:lnTo>
                  <a:lnTo>
                    <a:pt x="9525" y="20751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236887" y="5579973"/>
              <a:ext cx="9525" cy="21590"/>
            </a:xfrm>
            <a:custGeom>
              <a:avLst/>
              <a:gdLst/>
              <a:ahLst/>
              <a:cxnLst/>
              <a:rect l="l" t="t" r="r" b="b"/>
              <a:pathLst>
                <a:path w="9525" h="21589">
                  <a:moveTo>
                    <a:pt x="9525" y="0"/>
                  </a:moveTo>
                  <a:lnTo>
                    <a:pt x="0" y="0"/>
                  </a:lnTo>
                  <a:lnTo>
                    <a:pt x="0" y="21056"/>
                  </a:lnTo>
                  <a:lnTo>
                    <a:pt x="9525" y="21056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236887" y="5579973"/>
              <a:ext cx="9525" cy="21590"/>
            </a:xfrm>
            <a:custGeom>
              <a:avLst/>
              <a:gdLst/>
              <a:ahLst/>
              <a:cxnLst/>
              <a:rect l="l" t="t" r="r" b="b"/>
              <a:pathLst>
                <a:path w="9525" h="21589">
                  <a:moveTo>
                    <a:pt x="0" y="0"/>
                  </a:moveTo>
                  <a:lnTo>
                    <a:pt x="0" y="21056"/>
                  </a:lnTo>
                  <a:lnTo>
                    <a:pt x="9525" y="21056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236887" y="5612256"/>
              <a:ext cx="9525" cy="20320"/>
            </a:xfrm>
            <a:custGeom>
              <a:avLst/>
              <a:gdLst/>
              <a:ahLst/>
              <a:cxnLst/>
              <a:rect l="l" t="t" r="r" b="b"/>
              <a:pathLst>
                <a:path w="9525" h="20320">
                  <a:moveTo>
                    <a:pt x="9525" y="0"/>
                  </a:moveTo>
                  <a:lnTo>
                    <a:pt x="0" y="0"/>
                  </a:lnTo>
                  <a:lnTo>
                    <a:pt x="0" y="20180"/>
                  </a:lnTo>
                  <a:lnTo>
                    <a:pt x="9525" y="2018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236887" y="5612256"/>
              <a:ext cx="9525" cy="20320"/>
            </a:xfrm>
            <a:custGeom>
              <a:avLst/>
              <a:gdLst/>
              <a:ahLst/>
              <a:cxnLst/>
              <a:rect l="l" t="t" r="r" b="b"/>
              <a:pathLst>
                <a:path w="9525" h="20320">
                  <a:moveTo>
                    <a:pt x="0" y="0"/>
                  </a:moveTo>
                  <a:lnTo>
                    <a:pt x="0" y="20180"/>
                  </a:lnTo>
                  <a:lnTo>
                    <a:pt x="9525" y="20180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236887" y="5643930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9525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9525" y="2077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236887" y="5643930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0" y="0"/>
                  </a:moveTo>
                  <a:lnTo>
                    <a:pt x="0" y="20777"/>
                  </a:lnTo>
                  <a:lnTo>
                    <a:pt x="9525" y="20777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236887" y="5675617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9525" y="0"/>
                  </a:moveTo>
                  <a:lnTo>
                    <a:pt x="0" y="0"/>
                  </a:lnTo>
                  <a:lnTo>
                    <a:pt x="0" y="20764"/>
                  </a:lnTo>
                  <a:lnTo>
                    <a:pt x="9525" y="2076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236887" y="5675617"/>
              <a:ext cx="9525" cy="20955"/>
            </a:xfrm>
            <a:custGeom>
              <a:avLst/>
              <a:gdLst/>
              <a:ahLst/>
              <a:cxnLst/>
              <a:rect l="l" t="t" r="r" b="b"/>
              <a:pathLst>
                <a:path w="9525" h="20954">
                  <a:moveTo>
                    <a:pt x="0" y="0"/>
                  </a:moveTo>
                  <a:lnTo>
                    <a:pt x="0" y="20764"/>
                  </a:lnTo>
                  <a:lnTo>
                    <a:pt x="9525" y="20764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322548" y="5619990"/>
              <a:ext cx="95885" cy="147320"/>
            </a:xfrm>
            <a:custGeom>
              <a:avLst/>
              <a:gdLst/>
              <a:ahLst/>
              <a:cxnLst/>
              <a:rect l="l" t="t" r="r" b="b"/>
              <a:pathLst>
                <a:path w="95885" h="147320">
                  <a:moveTo>
                    <a:pt x="24726" y="11849"/>
                  </a:moveTo>
                  <a:lnTo>
                    <a:pt x="22974" y="5753"/>
                  </a:lnTo>
                  <a:lnTo>
                    <a:pt x="18529" y="1587"/>
                  </a:lnTo>
                  <a:lnTo>
                    <a:pt x="12534" y="0"/>
                  </a:lnTo>
                  <a:lnTo>
                    <a:pt x="6159" y="1600"/>
                  </a:lnTo>
                  <a:lnTo>
                    <a:pt x="1536" y="6108"/>
                  </a:lnTo>
                  <a:lnTo>
                    <a:pt x="0" y="11887"/>
                  </a:lnTo>
                  <a:lnTo>
                    <a:pt x="1562" y="17678"/>
                  </a:lnTo>
                  <a:lnTo>
                    <a:pt x="6210" y="22161"/>
                  </a:lnTo>
                  <a:lnTo>
                    <a:pt x="12573" y="23749"/>
                  </a:lnTo>
                  <a:lnTo>
                    <a:pt x="18554" y="22136"/>
                  </a:lnTo>
                  <a:lnTo>
                    <a:pt x="22999" y="17957"/>
                  </a:lnTo>
                  <a:lnTo>
                    <a:pt x="24726" y="11849"/>
                  </a:lnTo>
                  <a:close/>
                </a:path>
                <a:path w="95885" h="147320">
                  <a:moveTo>
                    <a:pt x="95796" y="115392"/>
                  </a:moveTo>
                  <a:lnTo>
                    <a:pt x="10236" y="115392"/>
                  </a:lnTo>
                  <a:lnTo>
                    <a:pt x="10236" y="147053"/>
                  </a:lnTo>
                  <a:lnTo>
                    <a:pt x="95796" y="147053"/>
                  </a:lnTo>
                  <a:lnTo>
                    <a:pt x="95796" y="115392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322556" y="5619979"/>
              <a:ext cx="24765" cy="24130"/>
            </a:xfrm>
            <a:custGeom>
              <a:avLst/>
              <a:gdLst/>
              <a:ahLst/>
              <a:cxnLst/>
              <a:rect l="l" t="t" r="r" b="b"/>
              <a:pathLst>
                <a:path w="24764" h="24129">
                  <a:moveTo>
                    <a:pt x="24718" y="11860"/>
                  </a:moveTo>
                  <a:lnTo>
                    <a:pt x="22967" y="5763"/>
                  </a:lnTo>
                  <a:lnTo>
                    <a:pt x="18521" y="1597"/>
                  </a:lnTo>
                  <a:lnTo>
                    <a:pt x="12531" y="0"/>
                  </a:lnTo>
                  <a:lnTo>
                    <a:pt x="6151" y="1611"/>
                  </a:lnTo>
                  <a:lnTo>
                    <a:pt x="1532" y="6111"/>
                  </a:lnTo>
                  <a:lnTo>
                    <a:pt x="0" y="11896"/>
                  </a:lnTo>
                  <a:lnTo>
                    <a:pt x="1556" y="17679"/>
                  </a:lnTo>
                  <a:lnTo>
                    <a:pt x="6202" y="22172"/>
                  </a:lnTo>
                  <a:lnTo>
                    <a:pt x="12571" y="23752"/>
                  </a:lnTo>
                  <a:lnTo>
                    <a:pt x="18556" y="22136"/>
                  </a:lnTo>
                  <a:lnTo>
                    <a:pt x="22993" y="17959"/>
                  </a:lnTo>
                  <a:lnTo>
                    <a:pt x="24718" y="1186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234080" y="5548604"/>
              <a:ext cx="175895" cy="218440"/>
            </a:xfrm>
            <a:custGeom>
              <a:avLst/>
              <a:gdLst/>
              <a:ahLst/>
              <a:cxnLst/>
              <a:rect l="l" t="t" r="r" b="b"/>
              <a:pathLst>
                <a:path w="175895" h="218439">
                  <a:moveTo>
                    <a:pt x="86080" y="186778"/>
                  </a:moveTo>
                  <a:lnTo>
                    <a:pt x="0" y="186778"/>
                  </a:lnTo>
                  <a:lnTo>
                    <a:pt x="0" y="218440"/>
                  </a:lnTo>
                  <a:lnTo>
                    <a:pt x="86080" y="218440"/>
                  </a:lnTo>
                  <a:lnTo>
                    <a:pt x="86080" y="186778"/>
                  </a:lnTo>
                  <a:close/>
                </a:path>
                <a:path w="175895" h="218439">
                  <a:moveTo>
                    <a:pt x="175780" y="0"/>
                  </a:moveTo>
                  <a:lnTo>
                    <a:pt x="166243" y="0"/>
                  </a:lnTo>
                  <a:lnTo>
                    <a:pt x="166243" y="20751"/>
                  </a:lnTo>
                  <a:lnTo>
                    <a:pt x="175780" y="20751"/>
                  </a:lnTo>
                  <a:lnTo>
                    <a:pt x="175780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400323" y="5548604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0" y="0"/>
                  </a:moveTo>
                  <a:lnTo>
                    <a:pt x="0" y="20751"/>
                  </a:lnTo>
                  <a:lnTo>
                    <a:pt x="9537" y="20751"/>
                  </a:lnTo>
                  <a:lnTo>
                    <a:pt x="95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400323" y="5579973"/>
              <a:ext cx="10160" cy="21590"/>
            </a:xfrm>
            <a:custGeom>
              <a:avLst/>
              <a:gdLst/>
              <a:ahLst/>
              <a:cxnLst/>
              <a:rect l="l" t="t" r="r" b="b"/>
              <a:pathLst>
                <a:path w="10160" h="21589">
                  <a:moveTo>
                    <a:pt x="9537" y="0"/>
                  </a:moveTo>
                  <a:lnTo>
                    <a:pt x="0" y="0"/>
                  </a:lnTo>
                  <a:lnTo>
                    <a:pt x="0" y="21056"/>
                  </a:lnTo>
                  <a:lnTo>
                    <a:pt x="9537" y="21056"/>
                  </a:lnTo>
                  <a:lnTo>
                    <a:pt x="953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400323" y="5579973"/>
              <a:ext cx="10160" cy="21590"/>
            </a:xfrm>
            <a:custGeom>
              <a:avLst/>
              <a:gdLst/>
              <a:ahLst/>
              <a:cxnLst/>
              <a:rect l="l" t="t" r="r" b="b"/>
              <a:pathLst>
                <a:path w="10160" h="21589">
                  <a:moveTo>
                    <a:pt x="0" y="0"/>
                  </a:moveTo>
                  <a:lnTo>
                    <a:pt x="0" y="21056"/>
                  </a:lnTo>
                  <a:lnTo>
                    <a:pt x="9537" y="21056"/>
                  </a:lnTo>
                  <a:lnTo>
                    <a:pt x="95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400323" y="5612256"/>
              <a:ext cx="10160" cy="20320"/>
            </a:xfrm>
            <a:custGeom>
              <a:avLst/>
              <a:gdLst/>
              <a:ahLst/>
              <a:cxnLst/>
              <a:rect l="l" t="t" r="r" b="b"/>
              <a:pathLst>
                <a:path w="10160" h="20320">
                  <a:moveTo>
                    <a:pt x="9537" y="0"/>
                  </a:moveTo>
                  <a:lnTo>
                    <a:pt x="0" y="0"/>
                  </a:lnTo>
                  <a:lnTo>
                    <a:pt x="0" y="20180"/>
                  </a:lnTo>
                  <a:lnTo>
                    <a:pt x="9537" y="20180"/>
                  </a:lnTo>
                  <a:lnTo>
                    <a:pt x="953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400323" y="5612256"/>
              <a:ext cx="10160" cy="20320"/>
            </a:xfrm>
            <a:custGeom>
              <a:avLst/>
              <a:gdLst/>
              <a:ahLst/>
              <a:cxnLst/>
              <a:rect l="l" t="t" r="r" b="b"/>
              <a:pathLst>
                <a:path w="10160" h="20320">
                  <a:moveTo>
                    <a:pt x="0" y="0"/>
                  </a:moveTo>
                  <a:lnTo>
                    <a:pt x="0" y="20180"/>
                  </a:lnTo>
                  <a:lnTo>
                    <a:pt x="9537" y="20180"/>
                  </a:lnTo>
                  <a:lnTo>
                    <a:pt x="95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400323" y="5643930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953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9537" y="20777"/>
                  </a:lnTo>
                  <a:lnTo>
                    <a:pt x="953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400323" y="5643930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0" y="0"/>
                  </a:moveTo>
                  <a:lnTo>
                    <a:pt x="0" y="20777"/>
                  </a:lnTo>
                  <a:lnTo>
                    <a:pt x="9537" y="20777"/>
                  </a:lnTo>
                  <a:lnTo>
                    <a:pt x="95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400323" y="5675617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9537" y="0"/>
                  </a:moveTo>
                  <a:lnTo>
                    <a:pt x="0" y="0"/>
                  </a:lnTo>
                  <a:lnTo>
                    <a:pt x="0" y="20764"/>
                  </a:lnTo>
                  <a:lnTo>
                    <a:pt x="9537" y="20764"/>
                  </a:lnTo>
                  <a:lnTo>
                    <a:pt x="9537" y="0"/>
                  </a:lnTo>
                  <a:close/>
                </a:path>
              </a:pathLst>
            </a:custGeom>
            <a:solidFill>
              <a:srgbClr val="7475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400323" y="5675617"/>
              <a:ext cx="10160" cy="20955"/>
            </a:xfrm>
            <a:custGeom>
              <a:avLst/>
              <a:gdLst/>
              <a:ahLst/>
              <a:cxnLst/>
              <a:rect l="l" t="t" r="r" b="b"/>
              <a:pathLst>
                <a:path w="10160" h="20954">
                  <a:moveTo>
                    <a:pt x="0" y="0"/>
                  </a:moveTo>
                  <a:lnTo>
                    <a:pt x="0" y="20764"/>
                  </a:lnTo>
                  <a:lnTo>
                    <a:pt x="9537" y="20764"/>
                  </a:lnTo>
                  <a:lnTo>
                    <a:pt x="9537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2" name="object 402"/>
          <p:cNvGrpSpPr/>
          <p:nvPr/>
        </p:nvGrpSpPr>
        <p:grpSpPr>
          <a:xfrm>
            <a:off x="8766974" y="5379510"/>
            <a:ext cx="140970" cy="816610"/>
            <a:chOff x="3712374" y="5379510"/>
            <a:chExt cx="140970" cy="816610"/>
          </a:xfrm>
        </p:grpSpPr>
        <p:pic>
          <p:nvPicPr>
            <p:cNvPr id="403" name="object 40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12374" y="5379510"/>
              <a:ext cx="140506" cy="503916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3782631" y="5883770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861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5" name="object 405"/>
          <p:cNvGrpSpPr/>
          <p:nvPr/>
        </p:nvGrpSpPr>
        <p:grpSpPr>
          <a:xfrm>
            <a:off x="8680775" y="6431794"/>
            <a:ext cx="313055" cy="120014"/>
            <a:chOff x="3626174" y="6431794"/>
            <a:chExt cx="313055" cy="120014"/>
          </a:xfrm>
        </p:grpSpPr>
        <p:sp>
          <p:nvSpPr>
            <p:cNvPr id="406" name="object 406"/>
            <p:cNvSpPr/>
            <p:nvPr/>
          </p:nvSpPr>
          <p:spPr>
            <a:xfrm>
              <a:off x="3631730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250215" y="0"/>
                  </a:moveTo>
                  <a:lnTo>
                    <a:pt x="51574" y="0"/>
                  </a:lnTo>
                  <a:lnTo>
                    <a:pt x="0" y="108775"/>
                  </a:lnTo>
                  <a:lnTo>
                    <a:pt x="301802" y="108775"/>
                  </a:lnTo>
                  <a:lnTo>
                    <a:pt x="250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631730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51574" y="0"/>
                  </a:moveTo>
                  <a:lnTo>
                    <a:pt x="250215" y="0"/>
                  </a:lnTo>
                  <a:lnTo>
                    <a:pt x="301802" y="108775"/>
                  </a:lnTo>
                  <a:lnTo>
                    <a:pt x="0" y="108775"/>
                  </a:lnTo>
                  <a:lnTo>
                    <a:pt x="51574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8" name="object 408"/>
          <p:cNvGrpSpPr/>
          <p:nvPr/>
        </p:nvGrpSpPr>
        <p:grpSpPr>
          <a:xfrm>
            <a:off x="8700447" y="6193644"/>
            <a:ext cx="273685" cy="298450"/>
            <a:chOff x="3645846" y="6193644"/>
            <a:chExt cx="273685" cy="298450"/>
          </a:xfrm>
        </p:grpSpPr>
        <p:sp>
          <p:nvSpPr>
            <p:cNvPr id="409" name="object 409"/>
            <p:cNvSpPr/>
            <p:nvPr/>
          </p:nvSpPr>
          <p:spPr>
            <a:xfrm>
              <a:off x="3740911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81495" y="0"/>
                  </a:moveTo>
                  <a:lnTo>
                    <a:pt x="0" y="0"/>
                  </a:lnTo>
                  <a:lnTo>
                    <a:pt x="0" y="41846"/>
                  </a:lnTo>
                  <a:lnTo>
                    <a:pt x="81495" y="41846"/>
                  </a:lnTo>
                  <a:lnTo>
                    <a:pt x="8149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740911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0" y="41846"/>
                  </a:moveTo>
                  <a:lnTo>
                    <a:pt x="0" y="0"/>
                  </a:lnTo>
                  <a:lnTo>
                    <a:pt x="81495" y="0"/>
                  </a:lnTo>
                  <a:lnTo>
                    <a:pt x="81495" y="41846"/>
                  </a:lnTo>
                  <a:lnTo>
                    <a:pt x="0" y="4184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65140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42" y="10308"/>
                  </a:lnTo>
                  <a:lnTo>
                    <a:pt x="38433" y="38425"/>
                  </a:lnTo>
                  <a:lnTo>
                    <a:pt x="10312" y="80136"/>
                  </a:lnTo>
                  <a:lnTo>
                    <a:pt x="0" y="131229"/>
                  </a:lnTo>
                  <a:lnTo>
                    <a:pt x="10312" y="182308"/>
                  </a:lnTo>
                  <a:lnTo>
                    <a:pt x="38433" y="224016"/>
                  </a:lnTo>
                  <a:lnTo>
                    <a:pt x="80142" y="252135"/>
                  </a:lnTo>
                  <a:lnTo>
                    <a:pt x="131216" y="262445"/>
                  </a:lnTo>
                  <a:lnTo>
                    <a:pt x="182301" y="252135"/>
                  </a:lnTo>
                  <a:lnTo>
                    <a:pt x="224008" y="224016"/>
                  </a:lnTo>
                  <a:lnTo>
                    <a:pt x="252124" y="182308"/>
                  </a:lnTo>
                  <a:lnTo>
                    <a:pt x="262432" y="131229"/>
                  </a:lnTo>
                  <a:lnTo>
                    <a:pt x="252124" y="80136"/>
                  </a:lnTo>
                  <a:lnTo>
                    <a:pt x="224008" y="38425"/>
                  </a:lnTo>
                  <a:lnTo>
                    <a:pt x="182301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65140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2" y="80136"/>
                  </a:lnTo>
                  <a:lnTo>
                    <a:pt x="38433" y="38425"/>
                  </a:lnTo>
                  <a:lnTo>
                    <a:pt x="80142" y="10308"/>
                  </a:lnTo>
                  <a:lnTo>
                    <a:pt x="131216" y="0"/>
                  </a:lnTo>
                  <a:lnTo>
                    <a:pt x="182301" y="10308"/>
                  </a:lnTo>
                  <a:lnTo>
                    <a:pt x="224008" y="38425"/>
                  </a:lnTo>
                  <a:lnTo>
                    <a:pt x="252124" y="80136"/>
                  </a:lnTo>
                  <a:lnTo>
                    <a:pt x="262432" y="131229"/>
                  </a:lnTo>
                  <a:lnTo>
                    <a:pt x="252124" y="182308"/>
                  </a:lnTo>
                  <a:lnTo>
                    <a:pt x="224008" y="224016"/>
                  </a:lnTo>
                  <a:lnTo>
                    <a:pt x="182301" y="252135"/>
                  </a:lnTo>
                  <a:lnTo>
                    <a:pt x="131216" y="262445"/>
                  </a:lnTo>
                  <a:lnTo>
                    <a:pt x="80142" y="252135"/>
                  </a:lnTo>
                  <a:lnTo>
                    <a:pt x="38433" y="224016"/>
                  </a:lnTo>
                  <a:lnTo>
                    <a:pt x="10312" y="182308"/>
                  </a:lnTo>
                  <a:lnTo>
                    <a:pt x="0" y="131229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65140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42" y="10308"/>
                  </a:lnTo>
                  <a:lnTo>
                    <a:pt x="38433" y="38425"/>
                  </a:lnTo>
                  <a:lnTo>
                    <a:pt x="10312" y="80136"/>
                  </a:lnTo>
                  <a:lnTo>
                    <a:pt x="0" y="131229"/>
                  </a:lnTo>
                  <a:lnTo>
                    <a:pt x="10312" y="182308"/>
                  </a:lnTo>
                  <a:lnTo>
                    <a:pt x="38433" y="224016"/>
                  </a:lnTo>
                  <a:lnTo>
                    <a:pt x="80142" y="252135"/>
                  </a:lnTo>
                  <a:lnTo>
                    <a:pt x="131216" y="262445"/>
                  </a:lnTo>
                  <a:lnTo>
                    <a:pt x="182301" y="252135"/>
                  </a:lnTo>
                  <a:lnTo>
                    <a:pt x="224008" y="224016"/>
                  </a:lnTo>
                  <a:lnTo>
                    <a:pt x="252124" y="182308"/>
                  </a:lnTo>
                  <a:lnTo>
                    <a:pt x="262432" y="131229"/>
                  </a:lnTo>
                  <a:lnTo>
                    <a:pt x="252124" y="80136"/>
                  </a:lnTo>
                  <a:lnTo>
                    <a:pt x="224008" y="38425"/>
                  </a:lnTo>
                  <a:lnTo>
                    <a:pt x="182301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65140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2" y="80136"/>
                  </a:lnTo>
                  <a:lnTo>
                    <a:pt x="38433" y="38425"/>
                  </a:lnTo>
                  <a:lnTo>
                    <a:pt x="80142" y="10308"/>
                  </a:lnTo>
                  <a:lnTo>
                    <a:pt x="131216" y="0"/>
                  </a:lnTo>
                  <a:lnTo>
                    <a:pt x="182301" y="10308"/>
                  </a:lnTo>
                  <a:lnTo>
                    <a:pt x="224008" y="38425"/>
                  </a:lnTo>
                  <a:lnTo>
                    <a:pt x="252124" y="80136"/>
                  </a:lnTo>
                  <a:lnTo>
                    <a:pt x="262432" y="131229"/>
                  </a:lnTo>
                  <a:lnTo>
                    <a:pt x="252124" y="182308"/>
                  </a:lnTo>
                  <a:lnTo>
                    <a:pt x="224008" y="224016"/>
                  </a:lnTo>
                  <a:lnTo>
                    <a:pt x="182301" y="252135"/>
                  </a:lnTo>
                  <a:lnTo>
                    <a:pt x="131216" y="262445"/>
                  </a:lnTo>
                  <a:lnTo>
                    <a:pt x="80142" y="252135"/>
                  </a:lnTo>
                  <a:lnTo>
                    <a:pt x="38433" y="224016"/>
                  </a:lnTo>
                  <a:lnTo>
                    <a:pt x="10312" y="182308"/>
                  </a:lnTo>
                  <a:lnTo>
                    <a:pt x="0" y="131229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5" name="object 4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76478" y="6248660"/>
              <a:ext cx="212293" cy="212293"/>
            </a:xfrm>
            <a:prstGeom prst="rect">
              <a:avLst/>
            </a:prstGeom>
          </p:spPr>
        </p:pic>
      </p:grpSp>
      <p:grpSp>
        <p:nvGrpSpPr>
          <p:cNvPr id="416" name="object 416"/>
          <p:cNvGrpSpPr/>
          <p:nvPr/>
        </p:nvGrpSpPr>
        <p:grpSpPr>
          <a:xfrm>
            <a:off x="9241967" y="5169839"/>
            <a:ext cx="140970" cy="1026160"/>
            <a:chOff x="4187367" y="5169839"/>
            <a:chExt cx="140970" cy="1026160"/>
          </a:xfrm>
        </p:grpSpPr>
        <p:sp>
          <p:nvSpPr>
            <p:cNvPr id="417" name="object 417"/>
            <p:cNvSpPr/>
            <p:nvPr/>
          </p:nvSpPr>
          <p:spPr>
            <a:xfrm>
              <a:off x="4257624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260286"/>
                  </a:moveTo>
                  <a:lnTo>
                    <a:pt x="0" y="0"/>
                  </a:lnTo>
                  <a:lnTo>
                    <a:pt x="0" y="260286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257624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286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9" name="object 4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87367" y="5379510"/>
              <a:ext cx="140506" cy="503916"/>
            </a:xfrm>
            <a:prstGeom prst="rect">
              <a:avLst/>
            </a:prstGeom>
          </p:spPr>
        </p:pic>
        <p:sp>
          <p:nvSpPr>
            <p:cNvPr id="420" name="object 420"/>
            <p:cNvSpPr/>
            <p:nvPr/>
          </p:nvSpPr>
          <p:spPr>
            <a:xfrm>
              <a:off x="4257624" y="5883770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861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1" name="object 421"/>
          <p:cNvGrpSpPr/>
          <p:nvPr/>
        </p:nvGrpSpPr>
        <p:grpSpPr>
          <a:xfrm>
            <a:off x="9155754" y="6431794"/>
            <a:ext cx="313055" cy="120014"/>
            <a:chOff x="4101153" y="6431794"/>
            <a:chExt cx="313055" cy="120014"/>
          </a:xfrm>
        </p:grpSpPr>
        <p:sp>
          <p:nvSpPr>
            <p:cNvPr id="422" name="object 422"/>
            <p:cNvSpPr/>
            <p:nvPr/>
          </p:nvSpPr>
          <p:spPr>
            <a:xfrm>
              <a:off x="4106710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250202" y="0"/>
                  </a:moveTo>
                  <a:lnTo>
                    <a:pt x="51562" y="0"/>
                  </a:lnTo>
                  <a:lnTo>
                    <a:pt x="0" y="108775"/>
                  </a:lnTo>
                  <a:lnTo>
                    <a:pt x="301802" y="108775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4106710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51562" y="0"/>
                  </a:moveTo>
                  <a:lnTo>
                    <a:pt x="250202" y="0"/>
                  </a:lnTo>
                  <a:lnTo>
                    <a:pt x="301802" y="108775"/>
                  </a:lnTo>
                  <a:lnTo>
                    <a:pt x="0" y="108775"/>
                  </a:lnTo>
                  <a:lnTo>
                    <a:pt x="51562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4" name="object 424"/>
          <p:cNvGrpSpPr/>
          <p:nvPr/>
        </p:nvGrpSpPr>
        <p:grpSpPr>
          <a:xfrm>
            <a:off x="9175426" y="6193644"/>
            <a:ext cx="273685" cy="298450"/>
            <a:chOff x="4120825" y="6193644"/>
            <a:chExt cx="273685" cy="298450"/>
          </a:xfrm>
        </p:grpSpPr>
        <p:sp>
          <p:nvSpPr>
            <p:cNvPr id="425" name="object 425"/>
            <p:cNvSpPr/>
            <p:nvPr/>
          </p:nvSpPr>
          <p:spPr>
            <a:xfrm>
              <a:off x="4215904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81483" y="0"/>
                  </a:moveTo>
                  <a:lnTo>
                    <a:pt x="0" y="0"/>
                  </a:lnTo>
                  <a:lnTo>
                    <a:pt x="0" y="41846"/>
                  </a:lnTo>
                  <a:lnTo>
                    <a:pt x="81483" y="41846"/>
                  </a:lnTo>
                  <a:lnTo>
                    <a:pt x="8148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4215904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0" y="41846"/>
                  </a:moveTo>
                  <a:lnTo>
                    <a:pt x="0" y="0"/>
                  </a:lnTo>
                  <a:lnTo>
                    <a:pt x="81483" y="0"/>
                  </a:lnTo>
                  <a:lnTo>
                    <a:pt x="81483" y="41846"/>
                  </a:lnTo>
                  <a:lnTo>
                    <a:pt x="0" y="4184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412638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42" y="10308"/>
                  </a:lnTo>
                  <a:lnTo>
                    <a:pt x="38433" y="38425"/>
                  </a:lnTo>
                  <a:lnTo>
                    <a:pt x="10312" y="80136"/>
                  </a:lnTo>
                  <a:lnTo>
                    <a:pt x="0" y="131229"/>
                  </a:lnTo>
                  <a:lnTo>
                    <a:pt x="10312" y="182308"/>
                  </a:lnTo>
                  <a:lnTo>
                    <a:pt x="38433" y="224016"/>
                  </a:lnTo>
                  <a:lnTo>
                    <a:pt x="80142" y="252135"/>
                  </a:lnTo>
                  <a:lnTo>
                    <a:pt x="131216" y="262445"/>
                  </a:lnTo>
                  <a:lnTo>
                    <a:pt x="182301" y="252135"/>
                  </a:lnTo>
                  <a:lnTo>
                    <a:pt x="224008" y="224016"/>
                  </a:lnTo>
                  <a:lnTo>
                    <a:pt x="252124" y="182308"/>
                  </a:lnTo>
                  <a:lnTo>
                    <a:pt x="262432" y="131229"/>
                  </a:lnTo>
                  <a:lnTo>
                    <a:pt x="252124" y="80136"/>
                  </a:lnTo>
                  <a:lnTo>
                    <a:pt x="224008" y="38425"/>
                  </a:lnTo>
                  <a:lnTo>
                    <a:pt x="182301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412638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2" y="80136"/>
                  </a:lnTo>
                  <a:lnTo>
                    <a:pt x="38433" y="38425"/>
                  </a:lnTo>
                  <a:lnTo>
                    <a:pt x="80142" y="10308"/>
                  </a:lnTo>
                  <a:lnTo>
                    <a:pt x="131216" y="0"/>
                  </a:lnTo>
                  <a:lnTo>
                    <a:pt x="182301" y="10308"/>
                  </a:lnTo>
                  <a:lnTo>
                    <a:pt x="224008" y="38425"/>
                  </a:lnTo>
                  <a:lnTo>
                    <a:pt x="252124" y="80136"/>
                  </a:lnTo>
                  <a:lnTo>
                    <a:pt x="262432" y="131229"/>
                  </a:lnTo>
                  <a:lnTo>
                    <a:pt x="252124" y="182308"/>
                  </a:lnTo>
                  <a:lnTo>
                    <a:pt x="224008" y="224016"/>
                  </a:lnTo>
                  <a:lnTo>
                    <a:pt x="182301" y="252135"/>
                  </a:lnTo>
                  <a:lnTo>
                    <a:pt x="131216" y="262445"/>
                  </a:lnTo>
                  <a:lnTo>
                    <a:pt x="80142" y="252135"/>
                  </a:lnTo>
                  <a:lnTo>
                    <a:pt x="38433" y="224016"/>
                  </a:lnTo>
                  <a:lnTo>
                    <a:pt x="10312" y="182308"/>
                  </a:lnTo>
                  <a:lnTo>
                    <a:pt x="0" y="131229"/>
                  </a:lnTo>
                  <a:close/>
                </a:path>
              </a:pathLst>
            </a:custGeom>
            <a:ln w="6350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412638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42" y="10308"/>
                  </a:lnTo>
                  <a:lnTo>
                    <a:pt x="38433" y="38425"/>
                  </a:lnTo>
                  <a:lnTo>
                    <a:pt x="10312" y="80136"/>
                  </a:lnTo>
                  <a:lnTo>
                    <a:pt x="0" y="131229"/>
                  </a:lnTo>
                  <a:lnTo>
                    <a:pt x="10312" y="182308"/>
                  </a:lnTo>
                  <a:lnTo>
                    <a:pt x="38433" y="224016"/>
                  </a:lnTo>
                  <a:lnTo>
                    <a:pt x="80142" y="252135"/>
                  </a:lnTo>
                  <a:lnTo>
                    <a:pt x="131216" y="262445"/>
                  </a:lnTo>
                  <a:lnTo>
                    <a:pt x="182301" y="252135"/>
                  </a:lnTo>
                  <a:lnTo>
                    <a:pt x="224008" y="224016"/>
                  </a:lnTo>
                  <a:lnTo>
                    <a:pt x="252124" y="182308"/>
                  </a:lnTo>
                  <a:lnTo>
                    <a:pt x="262432" y="131229"/>
                  </a:lnTo>
                  <a:lnTo>
                    <a:pt x="252124" y="80136"/>
                  </a:lnTo>
                  <a:lnTo>
                    <a:pt x="224008" y="38425"/>
                  </a:lnTo>
                  <a:lnTo>
                    <a:pt x="182301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412638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2" y="80136"/>
                  </a:lnTo>
                  <a:lnTo>
                    <a:pt x="38433" y="38425"/>
                  </a:lnTo>
                  <a:lnTo>
                    <a:pt x="80142" y="10308"/>
                  </a:lnTo>
                  <a:lnTo>
                    <a:pt x="131216" y="0"/>
                  </a:lnTo>
                  <a:lnTo>
                    <a:pt x="182301" y="10308"/>
                  </a:lnTo>
                  <a:lnTo>
                    <a:pt x="224008" y="38425"/>
                  </a:lnTo>
                  <a:lnTo>
                    <a:pt x="252124" y="80136"/>
                  </a:lnTo>
                  <a:lnTo>
                    <a:pt x="262432" y="131229"/>
                  </a:lnTo>
                  <a:lnTo>
                    <a:pt x="252124" y="182308"/>
                  </a:lnTo>
                  <a:lnTo>
                    <a:pt x="224008" y="224016"/>
                  </a:lnTo>
                  <a:lnTo>
                    <a:pt x="182301" y="252135"/>
                  </a:lnTo>
                  <a:lnTo>
                    <a:pt x="131216" y="262445"/>
                  </a:lnTo>
                  <a:lnTo>
                    <a:pt x="80142" y="252135"/>
                  </a:lnTo>
                  <a:lnTo>
                    <a:pt x="38433" y="224016"/>
                  </a:lnTo>
                  <a:lnTo>
                    <a:pt x="10312" y="182308"/>
                  </a:lnTo>
                  <a:lnTo>
                    <a:pt x="0" y="131229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1" name="object 4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51471" y="6248660"/>
              <a:ext cx="212280" cy="212293"/>
            </a:xfrm>
            <a:prstGeom prst="rect">
              <a:avLst/>
            </a:prstGeom>
          </p:spPr>
        </p:pic>
      </p:grpSp>
      <p:grpSp>
        <p:nvGrpSpPr>
          <p:cNvPr id="432" name="object 432"/>
          <p:cNvGrpSpPr/>
          <p:nvPr/>
        </p:nvGrpSpPr>
        <p:grpSpPr>
          <a:xfrm>
            <a:off x="9688995" y="5169839"/>
            <a:ext cx="140970" cy="1026160"/>
            <a:chOff x="4634395" y="5169839"/>
            <a:chExt cx="140970" cy="1026160"/>
          </a:xfrm>
        </p:grpSpPr>
        <p:sp>
          <p:nvSpPr>
            <p:cNvPr id="433" name="object 433"/>
            <p:cNvSpPr/>
            <p:nvPr/>
          </p:nvSpPr>
          <p:spPr>
            <a:xfrm>
              <a:off x="4704664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260286"/>
                  </a:moveTo>
                  <a:lnTo>
                    <a:pt x="0" y="0"/>
                  </a:lnTo>
                  <a:lnTo>
                    <a:pt x="0" y="260286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4704664" y="5169839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286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5" name="object 4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4395" y="5379510"/>
              <a:ext cx="140506" cy="503916"/>
            </a:xfrm>
            <a:prstGeom prst="rect">
              <a:avLst/>
            </a:prstGeom>
          </p:spPr>
        </p:pic>
        <p:sp>
          <p:nvSpPr>
            <p:cNvPr id="436" name="object 436"/>
            <p:cNvSpPr/>
            <p:nvPr/>
          </p:nvSpPr>
          <p:spPr>
            <a:xfrm>
              <a:off x="4704664" y="5883770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h="312420">
                  <a:moveTo>
                    <a:pt x="0" y="0"/>
                  </a:moveTo>
                  <a:lnTo>
                    <a:pt x="0" y="311861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7" name="object 437"/>
          <p:cNvGrpSpPr/>
          <p:nvPr/>
        </p:nvGrpSpPr>
        <p:grpSpPr>
          <a:xfrm>
            <a:off x="9602794" y="6431794"/>
            <a:ext cx="313055" cy="120014"/>
            <a:chOff x="4548193" y="6431794"/>
            <a:chExt cx="313055" cy="120014"/>
          </a:xfrm>
        </p:grpSpPr>
        <p:sp>
          <p:nvSpPr>
            <p:cNvPr id="438" name="object 438"/>
            <p:cNvSpPr/>
            <p:nvPr/>
          </p:nvSpPr>
          <p:spPr>
            <a:xfrm>
              <a:off x="4553749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250202" y="0"/>
                  </a:moveTo>
                  <a:lnTo>
                    <a:pt x="51574" y="0"/>
                  </a:lnTo>
                  <a:lnTo>
                    <a:pt x="0" y="108775"/>
                  </a:lnTo>
                  <a:lnTo>
                    <a:pt x="301802" y="108775"/>
                  </a:lnTo>
                  <a:lnTo>
                    <a:pt x="2502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4553749" y="6437350"/>
              <a:ext cx="302260" cy="109220"/>
            </a:xfrm>
            <a:custGeom>
              <a:avLst/>
              <a:gdLst/>
              <a:ahLst/>
              <a:cxnLst/>
              <a:rect l="l" t="t" r="r" b="b"/>
              <a:pathLst>
                <a:path w="302260" h="109220">
                  <a:moveTo>
                    <a:pt x="51574" y="0"/>
                  </a:moveTo>
                  <a:lnTo>
                    <a:pt x="250202" y="0"/>
                  </a:lnTo>
                  <a:lnTo>
                    <a:pt x="301802" y="108775"/>
                  </a:lnTo>
                  <a:lnTo>
                    <a:pt x="0" y="108775"/>
                  </a:lnTo>
                  <a:lnTo>
                    <a:pt x="51574" y="0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0" name="object 440"/>
          <p:cNvGrpSpPr/>
          <p:nvPr/>
        </p:nvGrpSpPr>
        <p:grpSpPr>
          <a:xfrm>
            <a:off x="9622467" y="6193644"/>
            <a:ext cx="273685" cy="298450"/>
            <a:chOff x="4567866" y="6193644"/>
            <a:chExt cx="273685" cy="298450"/>
          </a:xfrm>
        </p:grpSpPr>
        <p:sp>
          <p:nvSpPr>
            <p:cNvPr id="441" name="object 441"/>
            <p:cNvSpPr/>
            <p:nvPr/>
          </p:nvSpPr>
          <p:spPr>
            <a:xfrm>
              <a:off x="4662944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81470" y="0"/>
                  </a:moveTo>
                  <a:lnTo>
                    <a:pt x="0" y="0"/>
                  </a:lnTo>
                  <a:lnTo>
                    <a:pt x="0" y="41846"/>
                  </a:lnTo>
                  <a:lnTo>
                    <a:pt x="81470" y="41846"/>
                  </a:lnTo>
                  <a:lnTo>
                    <a:pt x="8147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4662944" y="6199200"/>
              <a:ext cx="81915" cy="41910"/>
            </a:xfrm>
            <a:custGeom>
              <a:avLst/>
              <a:gdLst/>
              <a:ahLst/>
              <a:cxnLst/>
              <a:rect l="l" t="t" r="r" b="b"/>
              <a:pathLst>
                <a:path w="81914" h="41910">
                  <a:moveTo>
                    <a:pt x="0" y="41846"/>
                  </a:moveTo>
                  <a:lnTo>
                    <a:pt x="0" y="0"/>
                  </a:lnTo>
                  <a:lnTo>
                    <a:pt x="81470" y="0"/>
                  </a:lnTo>
                  <a:lnTo>
                    <a:pt x="81470" y="41846"/>
                  </a:lnTo>
                  <a:lnTo>
                    <a:pt x="0" y="41846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457342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36" y="10308"/>
                  </a:lnTo>
                  <a:lnTo>
                    <a:pt x="38428" y="38425"/>
                  </a:lnTo>
                  <a:lnTo>
                    <a:pt x="10310" y="80136"/>
                  </a:lnTo>
                  <a:lnTo>
                    <a:pt x="0" y="131229"/>
                  </a:lnTo>
                  <a:lnTo>
                    <a:pt x="10310" y="182308"/>
                  </a:lnTo>
                  <a:lnTo>
                    <a:pt x="38428" y="224016"/>
                  </a:lnTo>
                  <a:lnTo>
                    <a:pt x="80136" y="252135"/>
                  </a:lnTo>
                  <a:lnTo>
                    <a:pt x="131216" y="262445"/>
                  </a:lnTo>
                  <a:lnTo>
                    <a:pt x="182299" y="252135"/>
                  </a:lnTo>
                  <a:lnTo>
                    <a:pt x="224002" y="224016"/>
                  </a:lnTo>
                  <a:lnTo>
                    <a:pt x="252113" y="182308"/>
                  </a:lnTo>
                  <a:lnTo>
                    <a:pt x="262420" y="131229"/>
                  </a:lnTo>
                  <a:lnTo>
                    <a:pt x="252113" y="80136"/>
                  </a:lnTo>
                  <a:lnTo>
                    <a:pt x="224002" y="38425"/>
                  </a:lnTo>
                  <a:lnTo>
                    <a:pt x="182299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457342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0" y="80136"/>
                  </a:lnTo>
                  <a:lnTo>
                    <a:pt x="38428" y="38425"/>
                  </a:lnTo>
                  <a:lnTo>
                    <a:pt x="80136" y="10308"/>
                  </a:lnTo>
                  <a:lnTo>
                    <a:pt x="131216" y="0"/>
                  </a:lnTo>
                  <a:lnTo>
                    <a:pt x="182299" y="10308"/>
                  </a:lnTo>
                  <a:lnTo>
                    <a:pt x="224002" y="38425"/>
                  </a:lnTo>
                  <a:lnTo>
                    <a:pt x="252113" y="80136"/>
                  </a:lnTo>
                  <a:lnTo>
                    <a:pt x="262420" y="131229"/>
                  </a:lnTo>
                  <a:lnTo>
                    <a:pt x="252113" y="182308"/>
                  </a:lnTo>
                  <a:lnTo>
                    <a:pt x="224002" y="224016"/>
                  </a:lnTo>
                  <a:lnTo>
                    <a:pt x="182299" y="252135"/>
                  </a:lnTo>
                  <a:lnTo>
                    <a:pt x="131216" y="262445"/>
                  </a:lnTo>
                  <a:lnTo>
                    <a:pt x="80136" y="252135"/>
                  </a:lnTo>
                  <a:lnTo>
                    <a:pt x="38428" y="224016"/>
                  </a:lnTo>
                  <a:lnTo>
                    <a:pt x="10310" y="182308"/>
                  </a:lnTo>
                  <a:lnTo>
                    <a:pt x="0" y="131229"/>
                  </a:lnTo>
                  <a:close/>
                </a:path>
              </a:pathLst>
            </a:custGeom>
            <a:ln w="6349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457342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131216" y="0"/>
                  </a:moveTo>
                  <a:lnTo>
                    <a:pt x="80136" y="10308"/>
                  </a:lnTo>
                  <a:lnTo>
                    <a:pt x="38428" y="38425"/>
                  </a:lnTo>
                  <a:lnTo>
                    <a:pt x="10310" y="80136"/>
                  </a:lnTo>
                  <a:lnTo>
                    <a:pt x="0" y="131229"/>
                  </a:lnTo>
                  <a:lnTo>
                    <a:pt x="10310" y="182308"/>
                  </a:lnTo>
                  <a:lnTo>
                    <a:pt x="38428" y="224016"/>
                  </a:lnTo>
                  <a:lnTo>
                    <a:pt x="80136" y="252135"/>
                  </a:lnTo>
                  <a:lnTo>
                    <a:pt x="131216" y="262445"/>
                  </a:lnTo>
                  <a:lnTo>
                    <a:pt x="182299" y="252135"/>
                  </a:lnTo>
                  <a:lnTo>
                    <a:pt x="224002" y="224016"/>
                  </a:lnTo>
                  <a:lnTo>
                    <a:pt x="252113" y="182308"/>
                  </a:lnTo>
                  <a:lnTo>
                    <a:pt x="262420" y="131229"/>
                  </a:lnTo>
                  <a:lnTo>
                    <a:pt x="252113" y="80136"/>
                  </a:lnTo>
                  <a:lnTo>
                    <a:pt x="224002" y="38425"/>
                  </a:lnTo>
                  <a:lnTo>
                    <a:pt x="182299" y="10308"/>
                  </a:lnTo>
                  <a:lnTo>
                    <a:pt x="13121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4573422" y="6223596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0" y="131229"/>
                  </a:moveTo>
                  <a:lnTo>
                    <a:pt x="10310" y="80136"/>
                  </a:lnTo>
                  <a:lnTo>
                    <a:pt x="38428" y="38425"/>
                  </a:lnTo>
                  <a:lnTo>
                    <a:pt x="80136" y="10308"/>
                  </a:lnTo>
                  <a:lnTo>
                    <a:pt x="131216" y="0"/>
                  </a:lnTo>
                  <a:lnTo>
                    <a:pt x="182299" y="10308"/>
                  </a:lnTo>
                  <a:lnTo>
                    <a:pt x="224002" y="38425"/>
                  </a:lnTo>
                  <a:lnTo>
                    <a:pt x="252113" y="80136"/>
                  </a:lnTo>
                  <a:lnTo>
                    <a:pt x="262420" y="131229"/>
                  </a:lnTo>
                  <a:lnTo>
                    <a:pt x="252113" y="182308"/>
                  </a:lnTo>
                  <a:lnTo>
                    <a:pt x="224002" y="224016"/>
                  </a:lnTo>
                  <a:lnTo>
                    <a:pt x="182299" y="252135"/>
                  </a:lnTo>
                  <a:lnTo>
                    <a:pt x="131216" y="262445"/>
                  </a:lnTo>
                  <a:lnTo>
                    <a:pt x="80136" y="252135"/>
                  </a:lnTo>
                  <a:lnTo>
                    <a:pt x="38428" y="224016"/>
                  </a:lnTo>
                  <a:lnTo>
                    <a:pt x="10310" y="182308"/>
                  </a:lnTo>
                  <a:lnTo>
                    <a:pt x="0" y="131229"/>
                  </a:lnTo>
                  <a:close/>
                </a:path>
              </a:pathLst>
            </a:custGeom>
            <a:ln w="1111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7" name="object 4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98498" y="6248660"/>
              <a:ext cx="212293" cy="212293"/>
            </a:xfrm>
            <a:prstGeom prst="rect">
              <a:avLst/>
            </a:prstGeom>
          </p:spPr>
        </p:pic>
      </p:grpSp>
      <p:grpSp>
        <p:nvGrpSpPr>
          <p:cNvPr id="448" name="object 448"/>
          <p:cNvGrpSpPr/>
          <p:nvPr/>
        </p:nvGrpSpPr>
        <p:grpSpPr>
          <a:xfrm>
            <a:off x="7895970" y="4921860"/>
            <a:ext cx="25400" cy="473075"/>
            <a:chOff x="2841370" y="4921859"/>
            <a:chExt cx="25400" cy="473075"/>
          </a:xfrm>
        </p:grpSpPr>
        <p:sp>
          <p:nvSpPr>
            <p:cNvPr id="449" name="object 449"/>
            <p:cNvSpPr/>
            <p:nvPr/>
          </p:nvSpPr>
          <p:spPr>
            <a:xfrm>
              <a:off x="2854070" y="4921859"/>
              <a:ext cx="0" cy="473075"/>
            </a:xfrm>
            <a:custGeom>
              <a:avLst/>
              <a:gdLst/>
              <a:ahLst/>
              <a:cxnLst/>
              <a:rect l="l" t="t" r="r" b="b"/>
              <a:pathLst>
                <a:path h="473075">
                  <a:moveTo>
                    <a:pt x="0" y="0"/>
                  </a:moveTo>
                  <a:lnTo>
                    <a:pt x="0" y="472452"/>
                  </a:lnTo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2854070" y="4921859"/>
              <a:ext cx="0" cy="473075"/>
            </a:xfrm>
            <a:custGeom>
              <a:avLst/>
              <a:gdLst/>
              <a:ahLst/>
              <a:cxnLst/>
              <a:rect l="l" t="t" r="r" b="b"/>
              <a:pathLst>
                <a:path h="473075">
                  <a:moveTo>
                    <a:pt x="0" y="47245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CCC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1" name="object 451"/>
          <p:cNvSpPr/>
          <p:nvPr/>
        </p:nvSpPr>
        <p:spPr>
          <a:xfrm>
            <a:off x="10820971" y="5510745"/>
            <a:ext cx="0" cy="391160"/>
          </a:xfrm>
          <a:custGeom>
            <a:avLst/>
            <a:gdLst/>
            <a:ahLst/>
            <a:cxnLst/>
            <a:rect l="l" t="t" r="r" b="b"/>
            <a:pathLst>
              <a:path h="391160">
                <a:moveTo>
                  <a:pt x="0" y="0"/>
                </a:moveTo>
                <a:lnTo>
                  <a:pt x="0" y="390994"/>
                </a:lnTo>
              </a:path>
            </a:pathLst>
          </a:custGeom>
          <a:ln w="19050">
            <a:solidFill>
              <a:srgbClr val="9A9C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2" name="object 452"/>
          <p:cNvGrpSpPr/>
          <p:nvPr/>
        </p:nvGrpSpPr>
        <p:grpSpPr>
          <a:xfrm>
            <a:off x="10768940" y="5894274"/>
            <a:ext cx="104139" cy="395605"/>
            <a:chOff x="5714339" y="5894273"/>
            <a:chExt cx="104139" cy="395605"/>
          </a:xfrm>
        </p:grpSpPr>
        <p:sp>
          <p:nvSpPr>
            <p:cNvPr id="453" name="object 453"/>
            <p:cNvSpPr/>
            <p:nvPr/>
          </p:nvSpPr>
          <p:spPr>
            <a:xfrm>
              <a:off x="5737009" y="6000775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57276" y="0"/>
                  </a:moveTo>
                  <a:lnTo>
                    <a:pt x="0" y="0"/>
                  </a:lnTo>
                  <a:lnTo>
                    <a:pt x="0" y="286321"/>
                  </a:lnTo>
                  <a:lnTo>
                    <a:pt x="57276" y="286321"/>
                  </a:lnTo>
                  <a:lnTo>
                    <a:pt x="572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737009" y="6000775"/>
              <a:ext cx="57785" cy="286385"/>
            </a:xfrm>
            <a:custGeom>
              <a:avLst/>
              <a:gdLst/>
              <a:ahLst/>
              <a:cxnLst/>
              <a:rect l="l" t="t" r="r" b="b"/>
              <a:pathLst>
                <a:path w="57785" h="286385">
                  <a:moveTo>
                    <a:pt x="0" y="0"/>
                  </a:moveTo>
                  <a:lnTo>
                    <a:pt x="57277" y="0"/>
                  </a:lnTo>
                  <a:lnTo>
                    <a:pt x="57277" y="286321"/>
                  </a:lnTo>
                  <a:lnTo>
                    <a:pt x="0" y="286321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717120" y="6210680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13" y="0"/>
                  </a:moveTo>
                  <a:lnTo>
                    <a:pt x="0" y="0"/>
                  </a:lnTo>
                  <a:lnTo>
                    <a:pt x="0" y="17652"/>
                  </a:lnTo>
                  <a:lnTo>
                    <a:pt x="98513" y="17652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717120" y="6210680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13" y="0"/>
                  </a:lnTo>
                  <a:lnTo>
                    <a:pt x="98513" y="17653"/>
                  </a:lnTo>
                  <a:lnTo>
                    <a:pt x="0" y="17653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717120" y="6185166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98513" y="0"/>
                  </a:moveTo>
                  <a:lnTo>
                    <a:pt x="0" y="0"/>
                  </a:lnTo>
                  <a:lnTo>
                    <a:pt x="0" y="17589"/>
                  </a:lnTo>
                  <a:lnTo>
                    <a:pt x="98513" y="17589"/>
                  </a:lnTo>
                  <a:lnTo>
                    <a:pt x="9851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717120" y="6185166"/>
              <a:ext cx="99060" cy="17780"/>
            </a:xfrm>
            <a:custGeom>
              <a:avLst/>
              <a:gdLst/>
              <a:ahLst/>
              <a:cxnLst/>
              <a:rect l="l" t="t" r="r" b="b"/>
              <a:pathLst>
                <a:path w="99060" h="17779">
                  <a:moveTo>
                    <a:pt x="0" y="0"/>
                  </a:moveTo>
                  <a:lnTo>
                    <a:pt x="98513" y="0"/>
                  </a:lnTo>
                  <a:lnTo>
                    <a:pt x="98513" y="17589"/>
                  </a:lnTo>
                  <a:lnTo>
                    <a:pt x="0" y="17589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754331" y="5897054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23215" y="0"/>
                  </a:moveTo>
                  <a:lnTo>
                    <a:pt x="0" y="0"/>
                  </a:lnTo>
                  <a:lnTo>
                    <a:pt x="0" y="103720"/>
                  </a:lnTo>
                  <a:lnTo>
                    <a:pt x="23215" y="103720"/>
                  </a:lnTo>
                  <a:lnTo>
                    <a:pt x="232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754331" y="5897054"/>
              <a:ext cx="23495" cy="104139"/>
            </a:xfrm>
            <a:custGeom>
              <a:avLst/>
              <a:gdLst/>
              <a:ahLst/>
              <a:cxnLst/>
              <a:rect l="l" t="t" r="r" b="b"/>
              <a:pathLst>
                <a:path w="23495" h="104139">
                  <a:moveTo>
                    <a:pt x="0" y="0"/>
                  </a:moveTo>
                  <a:lnTo>
                    <a:pt x="23215" y="0"/>
                  </a:lnTo>
                  <a:lnTo>
                    <a:pt x="23215" y="103720"/>
                  </a:lnTo>
                  <a:lnTo>
                    <a:pt x="0" y="103720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747054" y="5978791"/>
              <a:ext cx="39370" cy="12065"/>
            </a:xfrm>
            <a:custGeom>
              <a:avLst/>
              <a:gdLst/>
              <a:ahLst/>
              <a:cxnLst/>
              <a:rect l="l" t="t" r="r" b="b"/>
              <a:pathLst>
                <a:path w="39370" h="12064">
                  <a:moveTo>
                    <a:pt x="39344" y="0"/>
                  </a:moveTo>
                  <a:lnTo>
                    <a:pt x="0" y="0"/>
                  </a:lnTo>
                  <a:lnTo>
                    <a:pt x="0" y="11823"/>
                  </a:lnTo>
                  <a:lnTo>
                    <a:pt x="39344" y="11823"/>
                  </a:lnTo>
                  <a:lnTo>
                    <a:pt x="393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747054" y="5978791"/>
              <a:ext cx="39370" cy="12065"/>
            </a:xfrm>
            <a:custGeom>
              <a:avLst/>
              <a:gdLst/>
              <a:ahLst/>
              <a:cxnLst/>
              <a:rect l="l" t="t" r="r" b="b"/>
              <a:pathLst>
                <a:path w="39370" h="12064">
                  <a:moveTo>
                    <a:pt x="0" y="0"/>
                  </a:moveTo>
                  <a:lnTo>
                    <a:pt x="39344" y="0"/>
                  </a:lnTo>
                  <a:lnTo>
                    <a:pt x="39344" y="11823"/>
                  </a:lnTo>
                  <a:lnTo>
                    <a:pt x="0" y="11823"/>
                  </a:lnTo>
                  <a:lnTo>
                    <a:pt x="0" y="0"/>
                  </a:lnTo>
                  <a:close/>
                </a:path>
              </a:pathLst>
            </a:custGeom>
            <a:ln w="556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3" name="object 463"/>
          <p:cNvSpPr/>
          <p:nvPr/>
        </p:nvSpPr>
        <p:spPr>
          <a:xfrm>
            <a:off x="9206445" y="3992536"/>
            <a:ext cx="0" cy="290830"/>
          </a:xfrm>
          <a:custGeom>
            <a:avLst/>
            <a:gdLst/>
            <a:ahLst/>
            <a:cxnLst/>
            <a:rect l="l" t="t" r="r" b="b"/>
            <a:pathLst>
              <a:path h="290829">
                <a:moveTo>
                  <a:pt x="0" y="290398"/>
                </a:moveTo>
                <a:lnTo>
                  <a:pt x="0" y="0"/>
                </a:lnTo>
              </a:path>
            </a:pathLst>
          </a:custGeom>
          <a:ln w="254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 txBox="1"/>
          <p:nvPr/>
        </p:nvSpPr>
        <p:spPr>
          <a:xfrm>
            <a:off x="7951511" y="487071"/>
            <a:ext cx="4224655" cy="3172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sistema </a:t>
            </a:r>
            <a:r>
              <a:rPr sz="1000" b="1" spc="10" dirty="0">
                <a:solidFill>
                  <a:srgbClr val="171514"/>
                </a:solidFill>
                <a:latin typeface="Tahoma"/>
                <a:cs typeface="Tahoma"/>
              </a:rPr>
              <a:t>punto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a punto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autobús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campo.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CC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IO-Link.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16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maestro.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metros.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IO-Link,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4SI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SIMATIC </a:t>
            </a:r>
            <a:r>
              <a:rPr sz="10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ET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200S,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esquema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PLC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80645" indent="12065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compatibles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Siemens,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IO-Link,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actuador-sensor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práctica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costos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ciclo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vida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implementados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881380"/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PLC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SIMATIC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S7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7863424" y="4080207"/>
            <a:ext cx="640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PROFIBUS-DP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8114682" y="4685897"/>
            <a:ext cx="5480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DP/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AS-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9623442" y="4657421"/>
            <a:ext cx="64706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57785">
              <a:spcBef>
                <a:spcPts val="284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ET200S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Maestro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IO-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Link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6604702" y="4988206"/>
            <a:ext cx="513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Interfaz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10924225" y="4998639"/>
            <a:ext cx="971550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7145" algn="ctr">
              <a:spcBef>
                <a:spcPts val="215"/>
              </a:spcBef>
            </a:pP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Cables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IO-Link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1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Actuadores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Sensores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991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6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939" y="539750"/>
            <a:ext cx="4316730" cy="54165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208915" marR="318770" indent="-208915">
              <a:lnSpc>
                <a:spcPct val="141200"/>
              </a:lnSpc>
              <a:buAutoNum type="arabicPeriod"/>
              <a:tabLst>
                <a:tab pos="208915" algn="l"/>
                <a:tab pos="2227580" algn="l"/>
                <a:tab pos="2753995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S00,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S0,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S2,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S3,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S6,</a:t>
            </a:r>
            <a:r>
              <a:rPr sz="850" u="sng" spc="-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229870" marR="756285" indent="-229870">
              <a:lnSpc>
                <a:spcPct val="120000"/>
              </a:lnSpc>
              <a:buAutoNum type="arabicPeriod"/>
              <a:tabLst>
                <a:tab pos="229870" algn="l"/>
                <a:tab pos="1670050" algn="l"/>
                <a:tab pos="2289810" algn="l"/>
              </a:tabLst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Innovations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rediseño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10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229870" marR="749935" indent="-229870">
              <a:lnSpc>
                <a:spcPct val="113700"/>
              </a:lnSpc>
              <a:buAutoNum type="arabicPeriod"/>
              <a:tabLst>
                <a:tab pos="229870" algn="l"/>
                <a:tab pos="2853690" algn="l"/>
                <a:tab pos="3501390" algn="l"/>
              </a:tabLst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3RT2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AutoNum type="arabicPeriod"/>
            </a:pPr>
            <a:endParaRPr sz="1200">
              <a:latin typeface="Microsoft Sans Serif"/>
              <a:cs typeface="Microsoft Sans Serif"/>
            </a:endParaRPr>
          </a:p>
          <a:p>
            <a:pPr marL="208915" marR="307340" indent="-208915">
              <a:lnSpc>
                <a:spcPct val="141200"/>
              </a:lnSpc>
              <a:buAutoNum type="arabicPeriod"/>
              <a:tabLst>
                <a:tab pos="208915" algn="l"/>
                <a:tab pos="981075" algn="l"/>
              </a:tabLst>
            </a:pP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u="sng" spc="-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229870" marR="810895" indent="-229870">
              <a:lnSpc>
                <a:spcPct val="120000"/>
              </a:lnSpc>
              <a:buAutoNum type="arabicPeriod"/>
              <a:tabLst>
                <a:tab pos="229870" algn="l"/>
                <a:tab pos="1139190" algn="l"/>
              </a:tabLst>
            </a:pP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000" u="sng" spc="-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AutoNum type="arabicPeriod"/>
            </a:pPr>
            <a:endParaRPr sz="1500">
              <a:latin typeface="Microsoft Sans Serif"/>
              <a:cs typeface="Microsoft Sans Serif"/>
            </a:endParaRPr>
          </a:p>
          <a:p>
            <a:pPr marL="222250" indent="-133350">
              <a:buAutoNum type="arabicPeriod"/>
              <a:tabLst>
                <a:tab pos="222885" algn="l"/>
                <a:tab pos="3839210" algn="l"/>
              </a:tabLst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suaves</a:t>
            </a:r>
            <a:r>
              <a:rPr sz="9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950">
              <a:latin typeface="Microsoft Sans Serif"/>
              <a:cs typeface="Microsoft Sans Serif"/>
            </a:endParaRPr>
          </a:p>
          <a:p>
            <a:pPr marL="395605">
              <a:spcBef>
                <a:spcPts val="300"/>
              </a:spcBef>
              <a:tabLst>
                <a:tab pos="882650" algn="l"/>
                <a:tab pos="419227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suaves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endParaRPr sz="950">
              <a:latin typeface="Times New Roman"/>
              <a:cs typeface="Times New Roman"/>
            </a:endParaRPr>
          </a:p>
          <a:p>
            <a:pPr marL="395605">
              <a:spcBef>
                <a:spcPts val="3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avanzadas.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9870" marR="488315" indent="-229870">
              <a:lnSpc>
                <a:spcPct val="120000"/>
              </a:lnSpc>
              <a:buAutoNum type="arabicPeriod" startAt="7"/>
              <a:tabLst>
                <a:tab pos="229870" algn="l"/>
                <a:tab pos="2317115" algn="l"/>
                <a:tab pos="3021330" algn="l"/>
              </a:tabLst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buses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inteligencia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distribuida.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AutoNum type="arabicPeriod" startAt="7"/>
            </a:pPr>
            <a:endParaRPr sz="1200">
              <a:latin typeface="Microsoft Sans Serif"/>
              <a:cs typeface="Microsoft Sans Serif"/>
            </a:endParaRPr>
          </a:p>
          <a:p>
            <a:pPr marL="208915" marR="535940" indent="-208915">
              <a:lnSpc>
                <a:spcPct val="141200"/>
              </a:lnSpc>
              <a:spcBef>
                <a:spcPts val="5"/>
              </a:spcBef>
              <a:buFont typeface="Microsoft Sans Serif"/>
              <a:buAutoNum type="arabicPeriod" startAt="7"/>
              <a:tabLst>
                <a:tab pos="208915" algn="l"/>
                <a:tab pos="615315" algn="l"/>
              </a:tabLst>
            </a:pP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proporciona una manera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sencilla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económica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86737" y="4671162"/>
            <a:ext cx="1428750" cy="873125"/>
            <a:chOff x="3032137" y="4671161"/>
            <a:chExt cx="1428750" cy="873125"/>
          </a:xfrm>
        </p:grpSpPr>
        <p:sp>
          <p:nvSpPr>
            <p:cNvPr id="3" name="object 3"/>
            <p:cNvSpPr/>
            <p:nvPr/>
          </p:nvSpPr>
          <p:spPr>
            <a:xfrm>
              <a:off x="3036900" y="4675924"/>
              <a:ext cx="49530" cy="59055"/>
            </a:xfrm>
            <a:custGeom>
              <a:avLst/>
              <a:gdLst/>
              <a:ahLst/>
              <a:cxnLst/>
              <a:rect l="l" t="t" r="r" b="b"/>
              <a:pathLst>
                <a:path w="49530" h="59054">
                  <a:moveTo>
                    <a:pt x="24396" y="0"/>
                  </a:moveTo>
                  <a:lnTo>
                    <a:pt x="14900" y="2304"/>
                  </a:lnTo>
                  <a:lnTo>
                    <a:pt x="7145" y="8578"/>
                  </a:lnTo>
                  <a:lnTo>
                    <a:pt x="1917" y="17862"/>
                  </a:lnTo>
                  <a:lnTo>
                    <a:pt x="0" y="29197"/>
                  </a:lnTo>
                  <a:lnTo>
                    <a:pt x="1917" y="40636"/>
                  </a:lnTo>
                  <a:lnTo>
                    <a:pt x="7145" y="49977"/>
                  </a:lnTo>
                  <a:lnTo>
                    <a:pt x="14900" y="56275"/>
                  </a:lnTo>
                  <a:lnTo>
                    <a:pt x="24396" y="58585"/>
                  </a:lnTo>
                  <a:lnTo>
                    <a:pt x="33996" y="56275"/>
                  </a:lnTo>
                  <a:lnTo>
                    <a:pt x="41803" y="49977"/>
                  </a:lnTo>
                  <a:lnTo>
                    <a:pt x="47051" y="40636"/>
                  </a:lnTo>
                  <a:lnTo>
                    <a:pt x="48971" y="29197"/>
                  </a:lnTo>
                  <a:lnTo>
                    <a:pt x="47051" y="17862"/>
                  </a:lnTo>
                  <a:lnTo>
                    <a:pt x="41803" y="8578"/>
                  </a:lnTo>
                  <a:lnTo>
                    <a:pt x="33996" y="2304"/>
                  </a:lnTo>
                  <a:lnTo>
                    <a:pt x="24396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36900" y="4675924"/>
              <a:ext cx="278765" cy="438784"/>
            </a:xfrm>
            <a:custGeom>
              <a:avLst/>
              <a:gdLst/>
              <a:ahLst/>
              <a:cxnLst/>
              <a:rect l="l" t="t" r="r" b="b"/>
              <a:pathLst>
                <a:path w="278764" h="438785">
                  <a:moveTo>
                    <a:pt x="24396" y="0"/>
                  </a:moveTo>
                  <a:lnTo>
                    <a:pt x="14900" y="2304"/>
                  </a:lnTo>
                  <a:lnTo>
                    <a:pt x="7145" y="8578"/>
                  </a:lnTo>
                  <a:lnTo>
                    <a:pt x="1917" y="17862"/>
                  </a:lnTo>
                  <a:lnTo>
                    <a:pt x="0" y="29197"/>
                  </a:lnTo>
                  <a:lnTo>
                    <a:pt x="1917" y="40636"/>
                  </a:lnTo>
                  <a:lnTo>
                    <a:pt x="7145" y="49977"/>
                  </a:lnTo>
                  <a:lnTo>
                    <a:pt x="14900" y="56275"/>
                  </a:lnTo>
                  <a:lnTo>
                    <a:pt x="24396" y="58585"/>
                  </a:lnTo>
                  <a:lnTo>
                    <a:pt x="33996" y="56275"/>
                  </a:lnTo>
                  <a:lnTo>
                    <a:pt x="41803" y="49977"/>
                  </a:lnTo>
                  <a:lnTo>
                    <a:pt x="47051" y="40636"/>
                  </a:lnTo>
                  <a:lnTo>
                    <a:pt x="48971" y="29197"/>
                  </a:lnTo>
                  <a:lnTo>
                    <a:pt x="47051" y="17862"/>
                  </a:lnTo>
                  <a:lnTo>
                    <a:pt x="41803" y="8578"/>
                  </a:lnTo>
                  <a:lnTo>
                    <a:pt x="33996" y="2304"/>
                  </a:lnTo>
                  <a:lnTo>
                    <a:pt x="24396" y="0"/>
                  </a:lnTo>
                </a:path>
                <a:path w="278764" h="438785">
                  <a:moveTo>
                    <a:pt x="26098" y="58585"/>
                  </a:moveTo>
                  <a:lnTo>
                    <a:pt x="26098" y="438251"/>
                  </a:lnTo>
                </a:path>
                <a:path w="278764" h="438785">
                  <a:moveTo>
                    <a:pt x="26098" y="432612"/>
                  </a:moveTo>
                  <a:lnTo>
                    <a:pt x="278637" y="428002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0135" y="5071478"/>
              <a:ext cx="49530" cy="59055"/>
            </a:xfrm>
            <a:custGeom>
              <a:avLst/>
              <a:gdLst/>
              <a:ahLst/>
              <a:cxnLst/>
              <a:rect l="l" t="t" r="r" b="b"/>
              <a:pathLst>
                <a:path w="49529" h="59054">
                  <a:moveTo>
                    <a:pt x="24752" y="0"/>
                  </a:moveTo>
                  <a:lnTo>
                    <a:pt x="15125" y="2307"/>
                  </a:lnTo>
                  <a:lnTo>
                    <a:pt x="7256" y="8601"/>
                  </a:lnTo>
                  <a:lnTo>
                    <a:pt x="1947" y="17937"/>
                  </a:lnTo>
                  <a:lnTo>
                    <a:pt x="0" y="29375"/>
                  </a:lnTo>
                  <a:lnTo>
                    <a:pt x="1947" y="40804"/>
                  </a:lnTo>
                  <a:lnTo>
                    <a:pt x="7256" y="50138"/>
                  </a:lnTo>
                  <a:lnTo>
                    <a:pt x="15125" y="56430"/>
                  </a:lnTo>
                  <a:lnTo>
                    <a:pt x="24752" y="58737"/>
                  </a:lnTo>
                  <a:lnTo>
                    <a:pt x="34370" y="56430"/>
                  </a:lnTo>
                  <a:lnTo>
                    <a:pt x="42230" y="50138"/>
                  </a:lnTo>
                  <a:lnTo>
                    <a:pt x="47533" y="40804"/>
                  </a:lnTo>
                  <a:lnTo>
                    <a:pt x="49479" y="29375"/>
                  </a:lnTo>
                  <a:lnTo>
                    <a:pt x="47533" y="17937"/>
                  </a:lnTo>
                  <a:lnTo>
                    <a:pt x="42230" y="8601"/>
                  </a:lnTo>
                  <a:lnTo>
                    <a:pt x="34370" y="2307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0135" y="5071478"/>
              <a:ext cx="410209" cy="74295"/>
            </a:xfrm>
            <a:custGeom>
              <a:avLst/>
              <a:gdLst/>
              <a:ahLst/>
              <a:cxnLst/>
              <a:rect l="l" t="t" r="r" b="b"/>
              <a:pathLst>
                <a:path w="410210" h="74295">
                  <a:moveTo>
                    <a:pt x="24752" y="0"/>
                  </a:moveTo>
                  <a:lnTo>
                    <a:pt x="15125" y="2307"/>
                  </a:lnTo>
                  <a:lnTo>
                    <a:pt x="7256" y="8601"/>
                  </a:lnTo>
                  <a:lnTo>
                    <a:pt x="1947" y="17937"/>
                  </a:lnTo>
                  <a:lnTo>
                    <a:pt x="0" y="29375"/>
                  </a:lnTo>
                  <a:lnTo>
                    <a:pt x="1947" y="40804"/>
                  </a:lnTo>
                  <a:lnTo>
                    <a:pt x="7256" y="50138"/>
                  </a:lnTo>
                  <a:lnTo>
                    <a:pt x="15125" y="56430"/>
                  </a:lnTo>
                  <a:lnTo>
                    <a:pt x="24752" y="58737"/>
                  </a:lnTo>
                  <a:lnTo>
                    <a:pt x="34370" y="56430"/>
                  </a:lnTo>
                  <a:lnTo>
                    <a:pt x="42230" y="50138"/>
                  </a:lnTo>
                  <a:lnTo>
                    <a:pt x="47533" y="40804"/>
                  </a:lnTo>
                  <a:lnTo>
                    <a:pt x="49479" y="29375"/>
                  </a:lnTo>
                  <a:lnTo>
                    <a:pt x="47533" y="17937"/>
                  </a:lnTo>
                  <a:lnTo>
                    <a:pt x="42230" y="8601"/>
                  </a:lnTo>
                  <a:lnTo>
                    <a:pt x="34370" y="2307"/>
                  </a:lnTo>
                  <a:lnTo>
                    <a:pt x="24752" y="0"/>
                  </a:lnTo>
                </a:path>
                <a:path w="410210" h="74295">
                  <a:moveTo>
                    <a:pt x="26784" y="74117"/>
                  </a:moveTo>
                  <a:lnTo>
                    <a:pt x="410019" y="74117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315" y="5071478"/>
              <a:ext cx="49530" cy="59055"/>
            </a:xfrm>
            <a:custGeom>
              <a:avLst/>
              <a:gdLst/>
              <a:ahLst/>
              <a:cxnLst/>
              <a:rect l="l" t="t" r="r" b="b"/>
              <a:pathLst>
                <a:path w="49529" h="59054">
                  <a:moveTo>
                    <a:pt x="24752" y="0"/>
                  </a:moveTo>
                  <a:lnTo>
                    <a:pt x="15125" y="2307"/>
                  </a:lnTo>
                  <a:lnTo>
                    <a:pt x="7256" y="8601"/>
                  </a:lnTo>
                  <a:lnTo>
                    <a:pt x="1947" y="17937"/>
                  </a:lnTo>
                  <a:lnTo>
                    <a:pt x="0" y="29375"/>
                  </a:lnTo>
                  <a:lnTo>
                    <a:pt x="1947" y="40804"/>
                  </a:lnTo>
                  <a:lnTo>
                    <a:pt x="7256" y="50138"/>
                  </a:lnTo>
                  <a:lnTo>
                    <a:pt x="15125" y="56430"/>
                  </a:lnTo>
                  <a:lnTo>
                    <a:pt x="24752" y="58737"/>
                  </a:lnTo>
                  <a:lnTo>
                    <a:pt x="34445" y="56430"/>
                  </a:lnTo>
                  <a:lnTo>
                    <a:pt x="42297" y="50138"/>
                  </a:lnTo>
                  <a:lnTo>
                    <a:pt x="47558" y="40804"/>
                  </a:lnTo>
                  <a:lnTo>
                    <a:pt x="49479" y="29375"/>
                  </a:lnTo>
                  <a:lnTo>
                    <a:pt x="47558" y="17937"/>
                  </a:lnTo>
                  <a:lnTo>
                    <a:pt x="42297" y="8601"/>
                  </a:lnTo>
                  <a:lnTo>
                    <a:pt x="34445" y="2307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5878" y="4892827"/>
              <a:ext cx="436880" cy="253365"/>
            </a:xfrm>
            <a:custGeom>
              <a:avLst/>
              <a:gdLst/>
              <a:ahLst/>
              <a:cxnLst/>
              <a:rect l="l" t="t" r="r" b="b"/>
              <a:pathLst>
                <a:path w="436879" h="253364">
                  <a:moveTo>
                    <a:pt x="173189" y="178650"/>
                  </a:moveTo>
                  <a:lnTo>
                    <a:pt x="163562" y="180958"/>
                  </a:lnTo>
                  <a:lnTo>
                    <a:pt x="155694" y="187251"/>
                  </a:lnTo>
                  <a:lnTo>
                    <a:pt x="150385" y="196588"/>
                  </a:lnTo>
                  <a:lnTo>
                    <a:pt x="148437" y="208026"/>
                  </a:lnTo>
                  <a:lnTo>
                    <a:pt x="150385" y="219455"/>
                  </a:lnTo>
                  <a:lnTo>
                    <a:pt x="155694" y="228788"/>
                  </a:lnTo>
                  <a:lnTo>
                    <a:pt x="163562" y="235081"/>
                  </a:lnTo>
                  <a:lnTo>
                    <a:pt x="173189" y="237388"/>
                  </a:lnTo>
                  <a:lnTo>
                    <a:pt x="182882" y="235081"/>
                  </a:lnTo>
                  <a:lnTo>
                    <a:pt x="190734" y="228788"/>
                  </a:lnTo>
                  <a:lnTo>
                    <a:pt x="195996" y="219455"/>
                  </a:lnTo>
                  <a:lnTo>
                    <a:pt x="197916" y="208026"/>
                  </a:lnTo>
                  <a:lnTo>
                    <a:pt x="195996" y="196588"/>
                  </a:lnTo>
                  <a:lnTo>
                    <a:pt x="190734" y="187251"/>
                  </a:lnTo>
                  <a:lnTo>
                    <a:pt x="182882" y="180958"/>
                  </a:lnTo>
                  <a:lnTo>
                    <a:pt x="173189" y="178650"/>
                  </a:lnTo>
                </a:path>
                <a:path w="436879" h="253364">
                  <a:moveTo>
                    <a:pt x="0" y="252768"/>
                  </a:moveTo>
                  <a:lnTo>
                    <a:pt x="0" y="0"/>
                  </a:lnTo>
                </a:path>
                <a:path w="436879" h="253364">
                  <a:moveTo>
                    <a:pt x="197916" y="205460"/>
                  </a:moveTo>
                  <a:lnTo>
                    <a:pt x="436803" y="205460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82681" y="5067033"/>
              <a:ext cx="49530" cy="58419"/>
            </a:xfrm>
            <a:custGeom>
              <a:avLst/>
              <a:gdLst/>
              <a:ahLst/>
              <a:cxnLst/>
              <a:rect l="l" t="t" r="r" b="b"/>
              <a:pathLst>
                <a:path w="49529" h="58420">
                  <a:moveTo>
                    <a:pt x="24739" y="0"/>
                  </a:moveTo>
                  <a:lnTo>
                    <a:pt x="15119" y="2278"/>
                  </a:lnTo>
                  <a:lnTo>
                    <a:pt x="7254" y="8496"/>
                  </a:lnTo>
                  <a:lnTo>
                    <a:pt x="1947" y="17723"/>
                  </a:lnTo>
                  <a:lnTo>
                    <a:pt x="0" y="29032"/>
                  </a:lnTo>
                  <a:lnTo>
                    <a:pt x="1947" y="40342"/>
                  </a:lnTo>
                  <a:lnTo>
                    <a:pt x="7254" y="49574"/>
                  </a:lnTo>
                  <a:lnTo>
                    <a:pt x="15119" y="55796"/>
                  </a:lnTo>
                  <a:lnTo>
                    <a:pt x="24739" y="58077"/>
                  </a:lnTo>
                  <a:lnTo>
                    <a:pt x="34441" y="55796"/>
                  </a:lnTo>
                  <a:lnTo>
                    <a:pt x="42302" y="49574"/>
                  </a:lnTo>
                  <a:lnTo>
                    <a:pt x="47569" y="40342"/>
                  </a:lnTo>
                  <a:lnTo>
                    <a:pt x="49491" y="29032"/>
                  </a:lnTo>
                  <a:lnTo>
                    <a:pt x="47569" y="17723"/>
                  </a:lnTo>
                  <a:lnTo>
                    <a:pt x="42302" y="8496"/>
                  </a:lnTo>
                  <a:lnTo>
                    <a:pt x="34441" y="2278"/>
                  </a:lnTo>
                  <a:lnTo>
                    <a:pt x="24739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82681" y="5067033"/>
              <a:ext cx="316230" cy="58419"/>
            </a:xfrm>
            <a:custGeom>
              <a:avLst/>
              <a:gdLst/>
              <a:ahLst/>
              <a:cxnLst/>
              <a:rect l="l" t="t" r="r" b="b"/>
              <a:pathLst>
                <a:path w="316229" h="58420">
                  <a:moveTo>
                    <a:pt x="24739" y="0"/>
                  </a:moveTo>
                  <a:lnTo>
                    <a:pt x="15119" y="2278"/>
                  </a:lnTo>
                  <a:lnTo>
                    <a:pt x="7254" y="8496"/>
                  </a:lnTo>
                  <a:lnTo>
                    <a:pt x="1947" y="17723"/>
                  </a:lnTo>
                  <a:lnTo>
                    <a:pt x="0" y="29032"/>
                  </a:lnTo>
                  <a:lnTo>
                    <a:pt x="1947" y="40342"/>
                  </a:lnTo>
                  <a:lnTo>
                    <a:pt x="7254" y="49574"/>
                  </a:lnTo>
                  <a:lnTo>
                    <a:pt x="15119" y="55796"/>
                  </a:lnTo>
                  <a:lnTo>
                    <a:pt x="24739" y="58077"/>
                  </a:lnTo>
                  <a:lnTo>
                    <a:pt x="34441" y="55796"/>
                  </a:lnTo>
                  <a:lnTo>
                    <a:pt x="42302" y="49574"/>
                  </a:lnTo>
                  <a:lnTo>
                    <a:pt x="47569" y="40342"/>
                  </a:lnTo>
                  <a:lnTo>
                    <a:pt x="49491" y="29032"/>
                  </a:lnTo>
                  <a:lnTo>
                    <a:pt x="47569" y="17723"/>
                  </a:lnTo>
                  <a:lnTo>
                    <a:pt x="42302" y="8496"/>
                  </a:lnTo>
                  <a:lnTo>
                    <a:pt x="34441" y="2278"/>
                  </a:lnTo>
                  <a:lnTo>
                    <a:pt x="24739" y="0"/>
                  </a:lnTo>
                </a:path>
                <a:path w="316229" h="58420">
                  <a:moveTo>
                    <a:pt x="54089" y="31254"/>
                  </a:moveTo>
                  <a:lnTo>
                    <a:pt x="315671" y="31254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8353" y="5067033"/>
              <a:ext cx="49530" cy="58419"/>
            </a:xfrm>
            <a:custGeom>
              <a:avLst/>
              <a:gdLst/>
              <a:ahLst/>
              <a:cxnLst/>
              <a:rect l="l" t="t" r="r" b="b"/>
              <a:pathLst>
                <a:path w="49529" h="58420">
                  <a:moveTo>
                    <a:pt x="24739" y="0"/>
                  </a:moveTo>
                  <a:lnTo>
                    <a:pt x="15114" y="2278"/>
                  </a:lnTo>
                  <a:lnTo>
                    <a:pt x="7250" y="8496"/>
                  </a:lnTo>
                  <a:lnTo>
                    <a:pt x="1945" y="17723"/>
                  </a:lnTo>
                  <a:lnTo>
                    <a:pt x="0" y="29032"/>
                  </a:lnTo>
                  <a:lnTo>
                    <a:pt x="1945" y="40342"/>
                  </a:lnTo>
                  <a:lnTo>
                    <a:pt x="7250" y="49574"/>
                  </a:lnTo>
                  <a:lnTo>
                    <a:pt x="15114" y="55796"/>
                  </a:lnTo>
                  <a:lnTo>
                    <a:pt x="24739" y="58077"/>
                  </a:lnTo>
                  <a:lnTo>
                    <a:pt x="34434" y="55796"/>
                  </a:lnTo>
                  <a:lnTo>
                    <a:pt x="42290" y="49574"/>
                  </a:lnTo>
                  <a:lnTo>
                    <a:pt x="47556" y="40342"/>
                  </a:lnTo>
                  <a:lnTo>
                    <a:pt x="49479" y="29032"/>
                  </a:lnTo>
                  <a:lnTo>
                    <a:pt x="47556" y="17723"/>
                  </a:lnTo>
                  <a:lnTo>
                    <a:pt x="42290" y="8496"/>
                  </a:lnTo>
                  <a:lnTo>
                    <a:pt x="34434" y="2278"/>
                  </a:lnTo>
                  <a:lnTo>
                    <a:pt x="24739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5554" y="5067033"/>
              <a:ext cx="450850" cy="477520"/>
            </a:xfrm>
            <a:custGeom>
              <a:avLst/>
              <a:gdLst/>
              <a:ahLst/>
              <a:cxnLst/>
              <a:rect l="l" t="t" r="r" b="b"/>
              <a:pathLst>
                <a:path w="450850" h="477520">
                  <a:moveTo>
                    <a:pt x="317538" y="0"/>
                  </a:moveTo>
                  <a:lnTo>
                    <a:pt x="307912" y="2278"/>
                  </a:lnTo>
                  <a:lnTo>
                    <a:pt x="300048" y="8496"/>
                  </a:lnTo>
                  <a:lnTo>
                    <a:pt x="294744" y="17723"/>
                  </a:lnTo>
                  <a:lnTo>
                    <a:pt x="292798" y="29032"/>
                  </a:lnTo>
                  <a:lnTo>
                    <a:pt x="294744" y="40342"/>
                  </a:lnTo>
                  <a:lnTo>
                    <a:pt x="300048" y="49574"/>
                  </a:lnTo>
                  <a:lnTo>
                    <a:pt x="307912" y="55796"/>
                  </a:lnTo>
                  <a:lnTo>
                    <a:pt x="317538" y="58077"/>
                  </a:lnTo>
                  <a:lnTo>
                    <a:pt x="327232" y="55796"/>
                  </a:lnTo>
                  <a:lnTo>
                    <a:pt x="335089" y="49574"/>
                  </a:lnTo>
                  <a:lnTo>
                    <a:pt x="340355" y="40342"/>
                  </a:lnTo>
                  <a:lnTo>
                    <a:pt x="342277" y="29032"/>
                  </a:lnTo>
                  <a:lnTo>
                    <a:pt x="340355" y="17723"/>
                  </a:lnTo>
                  <a:lnTo>
                    <a:pt x="335089" y="8496"/>
                  </a:lnTo>
                  <a:lnTo>
                    <a:pt x="327232" y="2278"/>
                  </a:lnTo>
                  <a:lnTo>
                    <a:pt x="317538" y="0"/>
                  </a:lnTo>
                </a:path>
                <a:path w="450850" h="477520">
                  <a:moveTo>
                    <a:pt x="0" y="58077"/>
                  </a:moveTo>
                  <a:lnTo>
                    <a:pt x="0" y="395554"/>
                  </a:lnTo>
                </a:path>
                <a:path w="450850" h="477520">
                  <a:moveTo>
                    <a:pt x="0" y="392823"/>
                  </a:moveTo>
                  <a:lnTo>
                    <a:pt x="445846" y="392823"/>
                  </a:lnTo>
                </a:path>
                <a:path w="450850" h="477520">
                  <a:moveTo>
                    <a:pt x="450456" y="308444"/>
                  </a:moveTo>
                  <a:lnTo>
                    <a:pt x="450456" y="477012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595078" y="5066715"/>
            <a:ext cx="487680" cy="482600"/>
            <a:chOff x="4540478" y="5066715"/>
            <a:chExt cx="487680" cy="482600"/>
          </a:xfrm>
        </p:grpSpPr>
        <p:sp>
          <p:nvSpPr>
            <p:cNvPr id="14" name="object 14"/>
            <p:cNvSpPr/>
            <p:nvPr/>
          </p:nvSpPr>
          <p:spPr>
            <a:xfrm>
              <a:off x="4545241" y="5140985"/>
              <a:ext cx="452120" cy="403225"/>
            </a:xfrm>
            <a:custGeom>
              <a:avLst/>
              <a:gdLst/>
              <a:ahLst/>
              <a:cxnLst/>
              <a:rect l="l" t="t" r="r" b="b"/>
              <a:pathLst>
                <a:path w="452120" h="403225">
                  <a:moveTo>
                    <a:pt x="1193" y="234492"/>
                  </a:moveTo>
                  <a:lnTo>
                    <a:pt x="0" y="403059"/>
                  </a:lnTo>
                </a:path>
                <a:path w="452120" h="403225">
                  <a:moveTo>
                    <a:pt x="5130" y="318871"/>
                  </a:moveTo>
                  <a:lnTo>
                    <a:pt x="450976" y="318871"/>
                  </a:lnTo>
                </a:path>
                <a:path w="452120" h="403225">
                  <a:moveTo>
                    <a:pt x="451637" y="0"/>
                  </a:moveTo>
                  <a:lnTo>
                    <a:pt x="450976" y="316484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74018" y="5077282"/>
              <a:ext cx="49530" cy="58419"/>
            </a:xfrm>
            <a:custGeom>
              <a:avLst/>
              <a:gdLst/>
              <a:ahLst/>
              <a:cxnLst/>
              <a:rect l="l" t="t" r="r" b="b"/>
              <a:pathLst>
                <a:path w="49529" h="58420">
                  <a:moveTo>
                    <a:pt x="24561" y="0"/>
                  </a:moveTo>
                  <a:lnTo>
                    <a:pt x="15039" y="2278"/>
                  </a:lnTo>
                  <a:lnTo>
                    <a:pt x="7227" y="8496"/>
                  </a:lnTo>
                  <a:lnTo>
                    <a:pt x="1942" y="17723"/>
                  </a:lnTo>
                  <a:lnTo>
                    <a:pt x="0" y="29032"/>
                  </a:lnTo>
                  <a:lnTo>
                    <a:pt x="1942" y="40346"/>
                  </a:lnTo>
                  <a:lnTo>
                    <a:pt x="7227" y="49572"/>
                  </a:lnTo>
                  <a:lnTo>
                    <a:pt x="15039" y="55787"/>
                  </a:lnTo>
                  <a:lnTo>
                    <a:pt x="24561" y="58064"/>
                  </a:lnTo>
                  <a:lnTo>
                    <a:pt x="34065" y="55787"/>
                  </a:lnTo>
                  <a:lnTo>
                    <a:pt x="41824" y="49572"/>
                  </a:lnTo>
                  <a:lnTo>
                    <a:pt x="47053" y="40346"/>
                  </a:lnTo>
                  <a:lnTo>
                    <a:pt x="48971" y="29032"/>
                  </a:lnTo>
                  <a:lnTo>
                    <a:pt x="47053" y="17723"/>
                  </a:lnTo>
                  <a:lnTo>
                    <a:pt x="41824" y="8496"/>
                  </a:lnTo>
                  <a:lnTo>
                    <a:pt x="34065" y="2278"/>
                  </a:lnTo>
                  <a:lnTo>
                    <a:pt x="24561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98809" y="5077282"/>
              <a:ext cx="324485" cy="58419"/>
            </a:xfrm>
            <a:custGeom>
              <a:avLst/>
              <a:gdLst/>
              <a:ahLst/>
              <a:cxnLst/>
              <a:rect l="l" t="t" r="r" b="b"/>
              <a:pathLst>
                <a:path w="324485" h="58420">
                  <a:moveTo>
                    <a:pt x="299770" y="0"/>
                  </a:moveTo>
                  <a:lnTo>
                    <a:pt x="290248" y="2278"/>
                  </a:lnTo>
                  <a:lnTo>
                    <a:pt x="282436" y="8496"/>
                  </a:lnTo>
                  <a:lnTo>
                    <a:pt x="277151" y="17723"/>
                  </a:lnTo>
                  <a:lnTo>
                    <a:pt x="275208" y="29032"/>
                  </a:lnTo>
                  <a:lnTo>
                    <a:pt x="277151" y="40346"/>
                  </a:lnTo>
                  <a:lnTo>
                    <a:pt x="282436" y="49572"/>
                  </a:lnTo>
                  <a:lnTo>
                    <a:pt x="290248" y="55787"/>
                  </a:lnTo>
                  <a:lnTo>
                    <a:pt x="299770" y="58064"/>
                  </a:lnTo>
                  <a:lnTo>
                    <a:pt x="309274" y="55787"/>
                  </a:lnTo>
                  <a:lnTo>
                    <a:pt x="317033" y="49572"/>
                  </a:lnTo>
                  <a:lnTo>
                    <a:pt x="322262" y="40346"/>
                  </a:lnTo>
                  <a:lnTo>
                    <a:pt x="324180" y="29032"/>
                  </a:lnTo>
                  <a:lnTo>
                    <a:pt x="322262" y="17723"/>
                  </a:lnTo>
                  <a:lnTo>
                    <a:pt x="317033" y="8496"/>
                  </a:lnTo>
                  <a:lnTo>
                    <a:pt x="309274" y="2278"/>
                  </a:lnTo>
                  <a:lnTo>
                    <a:pt x="299770" y="0"/>
                  </a:lnTo>
                </a:path>
                <a:path w="324485" h="58420">
                  <a:moveTo>
                    <a:pt x="0" y="26644"/>
                  </a:moveTo>
                  <a:lnTo>
                    <a:pt x="270789" y="26644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45406" y="5071478"/>
              <a:ext cx="49530" cy="59055"/>
            </a:xfrm>
            <a:custGeom>
              <a:avLst/>
              <a:gdLst/>
              <a:ahLst/>
              <a:cxnLst/>
              <a:rect l="l" t="t" r="r" b="b"/>
              <a:pathLst>
                <a:path w="49529" h="59054">
                  <a:moveTo>
                    <a:pt x="24739" y="0"/>
                  </a:moveTo>
                  <a:lnTo>
                    <a:pt x="15114" y="2307"/>
                  </a:lnTo>
                  <a:lnTo>
                    <a:pt x="7250" y="8601"/>
                  </a:lnTo>
                  <a:lnTo>
                    <a:pt x="1945" y="17937"/>
                  </a:lnTo>
                  <a:lnTo>
                    <a:pt x="0" y="29375"/>
                  </a:lnTo>
                  <a:lnTo>
                    <a:pt x="1945" y="40804"/>
                  </a:lnTo>
                  <a:lnTo>
                    <a:pt x="7250" y="50138"/>
                  </a:lnTo>
                  <a:lnTo>
                    <a:pt x="15114" y="56430"/>
                  </a:lnTo>
                  <a:lnTo>
                    <a:pt x="24739" y="58737"/>
                  </a:lnTo>
                  <a:lnTo>
                    <a:pt x="34362" y="56430"/>
                  </a:lnTo>
                  <a:lnTo>
                    <a:pt x="42222" y="50138"/>
                  </a:lnTo>
                  <a:lnTo>
                    <a:pt x="47522" y="40804"/>
                  </a:lnTo>
                  <a:lnTo>
                    <a:pt x="49466" y="29375"/>
                  </a:lnTo>
                  <a:lnTo>
                    <a:pt x="47522" y="17937"/>
                  </a:lnTo>
                  <a:lnTo>
                    <a:pt x="42222" y="8601"/>
                  </a:lnTo>
                  <a:lnTo>
                    <a:pt x="34362" y="2307"/>
                  </a:lnTo>
                  <a:lnTo>
                    <a:pt x="24739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45406" y="5071478"/>
              <a:ext cx="49530" cy="59055"/>
            </a:xfrm>
            <a:custGeom>
              <a:avLst/>
              <a:gdLst/>
              <a:ahLst/>
              <a:cxnLst/>
              <a:rect l="l" t="t" r="r" b="b"/>
              <a:pathLst>
                <a:path w="49529" h="59054">
                  <a:moveTo>
                    <a:pt x="24739" y="0"/>
                  </a:moveTo>
                  <a:lnTo>
                    <a:pt x="15114" y="2307"/>
                  </a:lnTo>
                  <a:lnTo>
                    <a:pt x="7250" y="8601"/>
                  </a:lnTo>
                  <a:lnTo>
                    <a:pt x="1945" y="17937"/>
                  </a:lnTo>
                  <a:lnTo>
                    <a:pt x="0" y="29375"/>
                  </a:lnTo>
                  <a:lnTo>
                    <a:pt x="1945" y="40804"/>
                  </a:lnTo>
                  <a:lnTo>
                    <a:pt x="7250" y="50138"/>
                  </a:lnTo>
                  <a:lnTo>
                    <a:pt x="15114" y="56430"/>
                  </a:lnTo>
                  <a:lnTo>
                    <a:pt x="24739" y="58737"/>
                  </a:lnTo>
                  <a:lnTo>
                    <a:pt x="34362" y="56430"/>
                  </a:lnTo>
                  <a:lnTo>
                    <a:pt x="42222" y="50138"/>
                  </a:lnTo>
                  <a:lnTo>
                    <a:pt x="47522" y="40804"/>
                  </a:lnTo>
                  <a:lnTo>
                    <a:pt x="49466" y="29375"/>
                  </a:lnTo>
                  <a:lnTo>
                    <a:pt x="47522" y="17937"/>
                  </a:lnTo>
                  <a:lnTo>
                    <a:pt x="42222" y="8601"/>
                  </a:lnTo>
                  <a:lnTo>
                    <a:pt x="34362" y="2307"/>
                  </a:lnTo>
                  <a:lnTo>
                    <a:pt x="24739" y="0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9362161" y="4736046"/>
            <a:ext cx="382905" cy="253365"/>
          </a:xfrm>
          <a:custGeom>
            <a:avLst/>
            <a:gdLst/>
            <a:ahLst/>
            <a:cxnLst/>
            <a:rect l="l" t="t" r="r" b="b"/>
            <a:pathLst>
              <a:path w="382904" h="253364">
                <a:moveTo>
                  <a:pt x="0" y="253288"/>
                </a:moveTo>
                <a:lnTo>
                  <a:pt x="382714" y="253288"/>
                </a:lnTo>
              </a:path>
              <a:path w="382904" h="253364">
                <a:moveTo>
                  <a:pt x="197942" y="253288"/>
                </a:moveTo>
                <a:lnTo>
                  <a:pt x="197942" y="0"/>
                </a:lnTo>
              </a:path>
            </a:pathLst>
          </a:custGeom>
          <a:ln w="9525">
            <a:solidFill>
              <a:srgbClr val="0405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078770" y="5066715"/>
            <a:ext cx="494030" cy="68580"/>
            <a:chOff x="5024170" y="5066715"/>
            <a:chExt cx="494030" cy="68580"/>
          </a:xfrm>
        </p:grpSpPr>
        <p:sp>
          <p:nvSpPr>
            <p:cNvPr id="21" name="object 21"/>
            <p:cNvSpPr/>
            <p:nvPr/>
          </p:nvSpPr>
          <p:spPr>
            <a:xfrm>
              <a:off x="5024170" y="5103926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33" y="0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3461" y="5066715"/>
              <a:ext cx="224180" cy="68262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6648" y="5062270"/>
            <a:ext cx="248246" cy="6760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1079189" y="4655782"/>
            <a:ext cx="288925" cy="447675"/>
            <a:chOff x="6024588" y="4655781"/>
            <a:chExt cx="288925" cy="447675"/>
          </a:xfrm>
        </p:grpSpPr>
        <p:sp>
          <p:nvSpPr>
            <p:cNvPr id="25" name="object 25"/>
            <p:cNvSpPr/>
            <p:nvPr/>
          </p:nvSpPr>
          <p:spPr>
            <a:xfrm>
              <a:off x="6258852" y="4660544"/>
              <a:ext cx="49530" cy="58419"/>
            </a:xfrm>
            <a:custGeom>
              <a:avLst/>
              <a:gdLst/>
              <a:ahLst/>
              <a:cxnLst/>
              <a:rect l="l" t="t" r="r" b="b"/>
              <a:pathLst>
                <a:path w="49529" h="58420">
                  <a:moveTo>
                    <a:pt x="24726" y="0"/>
                  </a:moveTo>
                  <a:lnTo>
                    <a:pt x="15114" y="2279"/>
                  </a:lnTo>
                  <a:lnTo>
                    <a:pt x="7253" y="8497"/>
                  </a:lnTo>
                  <a:lnTo>
                    <a:pt x="1947" y="17729"/>
                  </a:lnTo>
                  <a:lnTo>
                    <a:pt x="0" y="29044"/>
                  </a:lnTo>
                  <a:lnTo>
                    <a:pt x="1947" y="40353"/>
                  </a:lnTo>
                  <a:lnTo>
                    <a:pt x="7253" y="49580"/>
                  </a:lnTo>
                  <a:lnTo>
                    <a:pt x="15114" y="55798"/>
                  </a:lnTo>
                  <a:lnTo>
                    <a:pt x="24726" y="58077"/>
                  </a:lnTo>
                  <a:lnTo>
                    <a:pt x="34429" y="55798"/>
                  </a:lnTo>
                  <a:lnTo>
                    <a:pt x="42289" y="49580"/>
                  </a:lnTo>
                  <a:lnTo>
                    <a:pt x="47556" y="40353"/>
                  </a:lnTo>
                  <a:lnTo>
                    <a:pt x="49479" y="29044"/>
                  </a:lnTo>
                  <a:lnTo>
                    <a:pt x="47556" y="17729"/>
                  </a:lnTo>
                  <a:lnTo>
                    <a:pt x="42289" y="8497"/>
                  </a:lnTo>
                  <a:lnTo>
                    <a:pt x="34429" y="2279"/>
                  </a:lnTo>
                  <a:lnTo>
                    <a:pt x="24726" y="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24588" y="4660544"/>
              <a:ext cx="283845" cy="438150"/>
            </a:xfrm>
            <a:custGeom>
              <a:avLst/>
              <a:gdLst/>
              <a:ahLst/>
              <a:cxnLst/>
              <a:rect l="l" t="t" r="r" b="b"/>
              <a:pathLst>
                <a:path w="283845" h="438150">
                  <a:moveTo>
                    <a:pt x="258991" y="0"/>
                  </a:moveTo>
                  <a:lnTo>
                    <a:pt x="249378" y="2279"/>
                  </a:lnTo>
                  <a:lnTo>
                    <a:pt x="241517" y="8497"/>
                  </a:lnTo>
                  <a:lnTo>
                    <a:pt x="236211" y="17729"/>
                  </a:lnTo>
                  <a:lnTo>
                    <a:pt x="234264" y="29044"/>
                  </a:lnTo>
                  <a:lnTo>
                    <a:pt x="236211" y="40353"/>
                  </a:lnTo>
                  <a:lnTo>
                    <a:pt x="241517" y="49580"/>
                  </a:lnTo>
                  <a:lnTo>
                    <a:pt x="249378" y="55798"/>
                  </a:lnTo>
                  <a:lnTo>
                    <a:pt x="258991" y="58077"/>
                  </a:lnTo>
                  <a:lnTo>
                    <a:pt x="268693" y="55798"/>
                  </a:lnTo>
                  <a:lnTo>
                    <a:pt x="276553" y="49580"/>
                  </a:lnTo>
                  <a:lnTo>
                    <a:pt x="281820" y="40353"/>
                  </a:lnTo>
                  <a:lnTo>
                    <a:pt x="283743" y="29044"/>
                  </a:lnTo>
                  <a:lnTo>
                    <a:pt x="281820" y="17729"/>
                  </a:lnTo>
                  <a:lnTo>
                    <a:pt x="276553" y="8497"/>
                  </a:lnTo>
                  <a:lnTo>
                    <a:pt x="268693" y="2279"/>
                  </a:lnTo>
                  <a:lnTo>
                    <a:pt x="258991" y="0"/>
                  </a:lnTo>
                </a:path>
                <a:path w="283845" h="438150">
                  <a:moveTo>
                    <a:pt x="261048" y="58077"/>
                  </a:moveTo>
                  <a:lnTo>
                    <a:pt x="261048" y="437743"/>
                  </a:lnTo>
                </a:path>
                <a:path w="283845" h="438150">
                  <a:moveTo>
                    <a:pt x="0" y="437743"/>
                  </a:moveTo>
                  <a:lnTo>
                    <a:pt x="261048" y="437743"/>
                  </a:lnTo>
                </a:path>
              </a:pathLst>
            </a:custGeom>
            <a:ln w="9525">
              <a:solidFill>
                <a:srgbClr val="0405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10577742" y="4959947"/>
            <a:ext cx="258445" cy="258445"/>
          </a:xfrm>
          <a:custGeom>
            <a:avLst/>
            <a:gdLst/>
            <a:ahLst/>
            <a:cxnLst/>
            <a:rect l="l" t="t" r="r" b="b"/>
            <a:pathLst>
              <a:path w="258445" h="258445">
                <a:moveTo>
                  <a:pt x="258127" y="129044"/>
                </a:moveTo>
                <a:lnTo>
                  <a:pt x="247982" y="179275"/>
                </a:lnTo>
                <a:lnTo>
                  <a:pt x="220319" y="220294"/>
                </a:lnTo>
                <a:lnTo>
                  <a:pt x="179292" y="247948"/>
                </a:lnTo>
                <a:lnTo>
                  <a:pt x="129057" y="258089"/>
                </a:lnTo>
                <a:lnTo>
                  <a:pt x="78818" y="247948"/>
                </a:lnTo>
                <a:lnTo>
                  <a:pt x="37796" y="220294"/>
                </a:lnTo>
                <a:lnTo>
                  <a:pt x="10140" y="179275"/>
                </a:lnTo>
                <a:lnTo>
                  <a:pt x="0" y="129044"/>
                </a:lnTo>
                <a:lnTo>
                  <a:pt x="10140" y="78818"/>
                </a:lnTo>
                <a:lnTo>
                  <a:pt x="37796" y="37799"/>
                </a:lnTo>
                <a:lnTo>
                  <a:pt x="78818" y="10142"/>
                </a:lnTo>
                <a:lnTo>
                  <a:pt x="129057" y="0"/>
                </a:lnTo>
                <a:lnTo>
                  <a:pt x="179292" y="10142"/>
                </a:lnTo>
                <a:lnTo>
                  <a:pt x="220319" y="37799"/>
                </a:lnTo>
                <a:lnTo>
                  <a:pt x="247982" y="78818"/>
                </a:lnTo>
                <a:lnTo>
                  <a:pt x="258127" y="129044"/>
                </a:lnTo>
                <a:close/>
              </a:path>
            </a:pathLst>
          </a:custGeom>
          <a:ln w="9525">
            <a:solidFill>
              <a:srgbClr val="0405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957821" y="557249"/>
            <a:ext cx="19018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1990" y="1925039"/>
            <a:ext cx="1828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retenidos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eléctricamente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7820" y="1860268"/>
            <a:ext cx="42379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 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contactor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eléctrico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calentamiento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20" y="3320770"/>
            <a:ext cx="42176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tratados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eléctricamente,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73688" y="4525184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80848" y="4582334"/>
            <a:ext cx="16637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284248" y="4525184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10568" y="4779184"/>
            <a:ext cx="2070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08408" y="4898564"/>
            <a:ext cx="144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(2)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983768" y="4898564"/>
            <a:ext cx="144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(3)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39088" y="5073825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19048" y="5111925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A1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989608" y="5111925"/>
            <a:ext cx="1485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A2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501168" y="5287184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61130" y="5540701"/>
            <a:ext cx="15805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45500"/>
              </a:lnSpc>
              <a:spcBef>
                <a:spcPts val="100"/>
              </a:spcBef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control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típico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un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contactor </a:t>
            </a:r>
            <a:r>
              <a:rPr sz="550" spc="-1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iluminación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retenido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eléctricamente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820" y="6006822"/>
            <a:ext cx="425069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275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pierde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zumban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 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mantener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cerrados,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recomienda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zumbido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molestará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ocupantes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edificio.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61990" y="7834351"/>
            <a:ext cx="1569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00" b="1" spc="-2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retención</a:t>
            </a:r>
            <a:r>
              <a:rPr sz="8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eléctrica</a:t>
            </a:r>
            <a:r>
              <a:rPr sz="8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LE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769" y="7836891"/>
            <a:ext cx="42354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retenidos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eléctricamente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LE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Siemens </a:t>
            </a:r>
            <a:r>
              <a:rPr sz="900" b="1" spc="-2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oferta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económica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liviano.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Están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tungsteno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(filamento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incandescente)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balasto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(fluorescente,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HID,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haluro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metálico,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vapor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mercurio, halógeno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cuarzo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lámpara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sodio),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resistivas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539762"/>
            <a:ext cx="4048886" cy="19674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392796" y="4479507"/>
            <a:ext cx="2653665" cy="2528570"/>
            <a:chOff x="3338195" y="4479507"/>
            <a:chExt cx="2653665" cy="25285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7727" y="4479507"/>
              <a:ext cx="2278875" cy="25284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43831" y="4575149"/>
              <a:ext cx="1644650" cy="1503680"/>
            </a:xfrm>
            <a:custGeom>
              <a:avLst/>
              <a:gdLst/>
              <a:ahLst/>
              <a:cxnLst/>
              <a:rect l="l" t="t" r="r" b="b"/>
              <a:pathLst>
                <a:path w="1644650" h="1503679">
                  <a:moveTo>
                    <a:pt x="1076960" y="1150353"/>
                  </a:moveTo>
                  <a:lnTo>
                    <a:pt x="1327569" y="955040"/>
                  </a:lnTo>
                </a:path>
                <a:path w="1644650" h="1503679">
                  <a:moveTo>
                    <a:pt x="1104061" y="1347901"/>
                  </a:moveTo>
                  <a:lnTo>
                    <a:pt x="1644281" y="1503680"/>
                  </a:lnTo>
                </a:path>
                <a:path w="1644650" h="1503679">
                  <a:moveTo>
                    <a:pt x="785698" y="447040"/>
                  </a:moveTo>
                  <a:lnTo>
                    <a:pt x="1043101" y="396240"/>
                  </a:lnTo>
                </a:path>
                <a:path w="1644650" h="1503679">
                  <a:moveTo>
                    <a:pt x="0" y="60960"/>
                  </a:moveTo>
                  <a:lnTo>
                    <a:pt x="745058" y="0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1370" y="4996789"/>
              <a:ext cx="1002665" cy="1522730"/>
            </a:xfrm>
            <a:custGeom>
              <a:avLst/>
              <a:gdLst/>
              <a:ahLst/>
              <a:cxnLst/>
              <a:rect l="l" t="t" r="r" b="b"/>
              <a:pathLst>
                <a:path w="1002664" h="1522729">
                  <a:moveTo>
                    <a:pt x="0" y="147320"/>
                  </a:moveTo>
                  <a:lnTo>
                    <a:pt x="521550" y="0"/>
                  </a:lnTo>
                </a:path>
                <a:path w="1002664" h="1522729">
                  <a:moveTo>
                    <a:pt x="115150" y="838200"/>
                  </a:moveTo>
                  <a:lnTo>
                    <a:pt x="1002461" y="560501"/>
                  </a:lnTo>
                </a:path>
                <a:path w="1002664" h="1522729">
                  <a:moveTo>
                    <a:pt x="440270" y="1522310"/>
                  </a:moveTo>
                  <a:lnTo>
                    <a:pt x="670560" y="1474889"/>
                  </a:lnTo>
                </a:path>
              </a:pathLst>
            </a:custGeom>
            <a:ln w="635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957821" y="2775559"/>
            <a:ext cx="4137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(hasta 12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(24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VCA)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modificaciones.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1" y="3755999"/>
            <a:ext cx="18764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15" dirty="0">
                <a:solidFill>
                  <a:srgbClr val="171514"/>
                </a:solidFill>
                <a:latin typeface="Tahoma"/>
                <a:cs typeface="Tahoma"/>
              </a:rPr>
              <a:t>LC</a:t>
            </a:r>
            <a:endParaRPr sz="7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3696309"/>
            <a:ext cx="4355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9100"/>
              </a:lnSpc>
              <a:spcBef>
                <a:spcPts val="100"/>
              </a:spcBef>
            </a:pP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Contactores de </a:t>
            </a:r>
            <a:r>
              <a:rPr sz="1100" b="1" spc="5" dirty="0">
                <a:solidFill>
                  <a:srgbClr val="171514"/>
                </a:solidFill>
                <a:latin typeface="Tahoma"/>
                <a:cs typeface="Tahoma"/>
              </a:rPr>
              <a:t>iluminación </a:t>
            </a:r>
            <a:r>
              <a:rPr sz="1100" b="1" spc="-10" dirty="0">
                <a:solidFill>
                  <a:srgbClr val="171514"/>
                </a:solidFill>
                <a:latin typeface="Tahoma"/>
                <a:cs typeface="Tahoma"/>
              </a:rPr>
              <a:t>Siemens Clase </a:t>
            </a:r>
            <a:r>
              <a:rPr sz="1100" b="1" spc="-25" dirty="0">
                <a:solidFill>
                  <a:srgbClr val="171514"/>
                </a:solidFill>
                <a:latin typeface="Tahoma"/>
                <a:cs typeface="Tahoma"/>
              </a:rPr>
              <a:t>LC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convertir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sujeción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03378" y="4424035"/>
            <a:ext cx="17291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Indicación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contacto: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cuando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 </a:t>
            </a:r>
            <a:r>
              <a:rPr sz="550" spc="-1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sobresale,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abierto.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2690" y="4834237"/>
            <a:ext cx="170053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Los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se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pueden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agregar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convertir </a:t>
            </a:r>
            <a:r>
              <a:rPr sz="700" spc="-17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fácilmente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NC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viceversa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2741" y="4958248"/>
            <a:ext cx="1041400" cy="251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Cómodo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acceso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lateral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cableado</a:t>
            </a:r>
            <a:r>
              <a:rPr sz="3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3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campo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87882" y="5197465"/>
            <a:ext cx="1233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Los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 auxiliares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enchufables son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NO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cuando 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se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instalan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lado izquierdo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 contactor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NC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lado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derecho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92741" y="5507192"/>
            <a:ext cx="12166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kit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simple convierte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fácilmente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unidades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accionadas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eléctricamente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accionadas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mecánicamente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e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incluye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hilos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84178" y="5888152"/>
            <a:ext cx="780415" cy="39243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dedo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detrás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mano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32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35002" y="6402260"/>
            <a:ext cx="132207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Una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base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permite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ampliar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campo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1" y="7049012"/>
            <a:ext cx="4262755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que,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reanude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corte.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recibe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momentánea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Por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zumbido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2069">
              <a:lnSpc>
                <a:spcPct val="120000"/>
              </a:lnSpc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almacenar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ensamblar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 con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inventario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5980" y="3613823"/>
            <a:ext cx="2091766" cy="246541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483260"/>
            <a:ext cx="43084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LC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tungsteno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(filamento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incandescente)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balasto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(fluorescente,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HID,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haluro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metálico,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vapor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mercurio,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halógeno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cuarzo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lámpara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sodio),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así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resistivas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uso general.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(20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tungsteno).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encuentra disponible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(24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VCA)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modificaciones.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70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1" y="1946300"/>
            <a:ext cx="1798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Contactores 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iluminación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 retención</a:t>
            </a:r>
            <a:r>
              <a:rPr sz="8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mecánica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retención </a:t>
            </a:r>
            <a:r>
              <a:rPr sz="850" b="1" spc="-2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magnética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8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CLM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948841"/>
            <a:ext cx="428307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retención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mecánica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magnética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CLM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Siemens </a:t>
            </a:r>
            <a:r>
              <a:rPr sz="950" b="1" spc="-2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fundamental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permanezcan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cerrada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reanude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corte.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recibe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Por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zumbido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6321156"/>
            <a:ext cx="4357370" cy="221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magnéticamente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contiene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imán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permanente.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bobina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crea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 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refuerza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imán permanente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Entonces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imán permanente mantiene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contactos, incluso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pierde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magnéticamente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bobina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6383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 retenidos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solenoide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liberar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4162450"/>
            <a:ext cx="2399995" cy="22844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483260"/>
            <a:ext cx="426085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 CLM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tungsteno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(filamento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incandescente)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balasto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(fluorescente,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HID,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haluro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metálico,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mercurio,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halógeno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cuarzo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lámpara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sodio),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resistivas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uso general.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encuentra disponible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(24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VCA)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modificaciones.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71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1989367"/>
            <a:ext cx="1734820" cy="53784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Contactor</a:t>
            </a:r>
            <a:r>
              <a:rPr sz="8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endParaRPr sz="800">
              <a:latin typeface="Tahoma"/>
              <a:cs typeface="Tahoma"/>
            </a:endParaRPr>
          </a:p>
          <a:p>
            <a:pPr marL="12700" marR="5080">
              <a:lnSpc>
                <a:spcPct val="109100"/>
              </a:lnSpc>
              <a:spcBef>
                <a:spcPts val="60"/>
              </a:spcBef>
            </a:pPr>
            <a:r>
              <a:rPr sz="1100" b="1" spc="-25" dirty="0">
                <a:solidFill>
                  <a:srgbClr val="171514"/>
                </a:solidFill>
                <a:latin typeface="Tahoma"/>
                <a:cs typeface="Tahoma"/>
              </a:rPr>
              <a:t>Cajas </a:t>
            </a:r>
            <a:r>
              <a:rPr sz="1100" b="1" spc="-10" dirty="0">
                <a:solidFill>
                  <a:srgbClr val="171514"/>
                </a:solidFill>
                <a:latin typeface="Tahoma"/>
                <a:cs typeface="Tahoma"/>
              </a:rPr>
              <a:t>y </a:t>
            </a: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contactores de </a:t>
            </a:r>
            <a:r>
              <a:rPr sz="1100" b="1" spc="5" dirty="0">
                <a:solidFill>
                  <a:srgbClr val="171514"/>
                </a:solidFill>
                <a:latin typeface="Tahoma"/>
                <a:cs typeface="Tahoma"/>
              </a:rPr>
              <a:t> iluminación</a:t>
            </a:r>
            <a:r>
              <a:rPr sz="110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171514"/>
                </a:solidFill>
                <a:latin typeface="Tahoma"/>
                <a:cs typeface="Tahoma"/>
              </a:rPr>
              <a:t>combinados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946300"/>
            <a:ext cx="4330065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envolventes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contactores.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entornos,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incluidos: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acero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inoxidable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1, 3/3R, 4,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4/4X y 12. Siemens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50" b="1" spc="10" dirty="0">
                <a:solidFill>
                  <a:srgbClr val="171514"/>
                </a:solidFill>
                <a:latin typeface="Tahoma"/>
                <a:cs typeface="Tahoma"/>
              </a:rPr>
              <a:t>contactores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-2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r>
              <a:rPr sz="8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combinados</a:t>
            </a:r>
            <a:r>
              <a:rPr sz="8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mantenimiento,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fuera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públicos.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lugares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remotos, 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deportivas, parques, recintos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feriales,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calles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carreteras.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son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45493" y="6454232"/>
            <a:ext cx="13481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1" y="6783069"/>
            <a:ext cx="1492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Opciones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y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accesorios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r>
              <a:rPr sz="8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iluminación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0" y="6783069"/>
            <a:ext cx="42164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Numerosas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personalizar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exactas.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agregar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flexibilidad,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modificaciones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fábrica.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Casi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comunes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iluminación, 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inventario.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0" y="8028163"/>
            <a:ext cx="3152140" cy="153162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05410" indent="-93345">
              <a:spcBef>
                <a:spcPts val="495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endParaRPr sz="1150">
              <a:latin typeface="Microsoft Sans Serif"/>
              <a:cs typeface="Microsoft Sans Serif"/>
            </a:endParaRPr>
          </a:p>
          <a:p>
            <a:pPr marL="85090" indent="-73025">
              <a:spcBef>
                <a:spcPts val="310"/>
              </a:spcBef>
              <a:buChar char="•"/>
              <a:tabLst>
                <a:tab pos="85725" algn="l"/>
              </a:tabLst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90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509"/>
              </a:spcBef>
              <a:buChar char="•"/>
              <a:tabLst>
                <a:tab pos="736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encendido/apagado</a:t>
            </a:r>
            <a:endParaRPr sz="750">
              <a:latin typeface="Microsoft Sans Serif"/>
              <a:cs typeface="Microsoft Sans Serif"/>
            </a:endParaRPr>
          </a:p>
          <a:p>
            <a:pPr marL="64769" indent="-52705">
              <a:spcBef>
                <a:spcPts val="640"/>
              </a:spcBef>
              <a:buChar char="•"/>
              <a:tabLst>
                <a:tab pos="65405" algn="l"/>
              </a:tabLst>
            </a:pP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selectores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encendido/apagado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manual-apagado-automático</a:t>
            </a:r>
            <a:endParaRPr sz="65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560"/>
              </a:spcBef>
              <a:buChar char="•"/>
              <a:tabLst>
                <a:tab pos="73660" algn="l"/>
              </a:tabLst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endParaRPr sz="75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440"/>
              </a:spcBef>
              <a:buChar char="•"/>
              <a:tabLst>
                <a:tab pos="81915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Transformadores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8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120"/>
              </a:spcBef>
              <a:buChar char="•"/>
              <a:tabLst>
                <a:tab pos="106045" algn="l"/>
              </a:tabLst>
            </a:pP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Relojes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horas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días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0" y="563600"/>
            <a:ext cx="12268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1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1" y="1861538"/>
            <a:ext cx="41573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dispositivo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piloto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dirige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de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máquina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apropiadas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refiere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orificio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ciego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milímetros)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93" y="3551911"/>
            <a:ext cx="4207510" cy="327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spcBef>
                <a:spcPts val="100"/>
              </a:spcBef>
              <a:buSzPct val="133333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3SB2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16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endParaRPr sz="900">
              <a:latin typeface="Microsoft Sans Serif"/>
              <a:cs typeface="Microsoft Sans Serif"/>
            </a:endParaRPr>
          </a:p>
          <a:p>
            <a:pPr marL="354965" indent="-342900">
              <a:spcBef>
                <a:spcPts val="359"/>
              </a:spcBef>
              <a:buSzPct val="133333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3SB3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endParaRPr sz="900">
              <a:latin typeface="Microsoft Sans Serif"/>
              <a:cs typeface="Microsoft Sans Serif"/>
            </a:endParaRPr>
          </a:p>
          <a:p>
            <a:pPr marL="354965" marR="453390" indent="-342265">
              <a:lnSpc>
                <a:spcPct val="120000"/>
              </a:lnSpc>
              <a:spcBef>
                <a:spcPts val="20"/>
              </a:spcBef>
              <a:buSzPct val="120000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Estaciones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>
                <a:solidFill>
                  <a:srgbClr val="171514"/>
                </a:solidFill>
                <a:latin typeface="Tahoma"/>
                <a:cs typeface="Tahoma"/>
              </a:rPr>
              <a:t>3SF5</a:t>
            </a:r>
            <a:r>
              <a:rPr sz="10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3SB3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endParaRPr sz="1000">
              <a:latin typeface="Microsoft Sans Serif"/>
              <a:cs typeface="Microsoft Sans Serif"/>
            </a:endParaRPr>
          </a:p>
          <a:p>
            <a:pPr marL="354965" marR="473075" indent="-342265">
              <a:lnSpc>
                <a:spcPts val="1440"/>
              </a:lnSpc>
              <a:spcBef>
                <a:spcPts val="85"/>
              </a:spcBef>
              <a:buSzPct val="141176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5" dirty="0">
                <a:solidFill>
                  <a:srgbClr val="171514"/>
                </a:solidFill>
                <a:latin typeface="Tahoma"/>
                <a:cs typeface="Tahoma"/>
              </a:rPr>
              <a:t>52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herméticos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aceite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entornos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hostiles</a:t>
            </a:r>
            <a:endParaRPr sz="850">
              <a:latin typeface="Microsoft Sans Serif"/>
              <a:cs typeface="Microsoft Sans Serif"/>
            </a:endParaRPr>
          </a:p>
          <a:p>
            <a:pPr marL="354965" marR="121285" indent="-342265">
              <a:lnSpc>
                <a:spcPts val="1440"/>
              </a:lnSpc>
              <a:buSzPct val="150000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Gabinetes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botones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pulsadores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servicio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pesado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52</a:t>
            </a:r>
            <a:r>
              <a:rPr sz="8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52</a:t>
            </a:r>
            <a:endParaRPr sz="800">
              <a:latin typeface="Microsoft Sans Serif"/>
              <a:cs typeface="Microsoft Sans Serif"/>
            </a:endParaRPr>
          </a:p>
          <a:p>
            <a:pPr marL="354965" marR="5080" indent="-342265">
              <a:lnSpc>
                <a:spcPts val="1440"/>
              </a:lnSpc>
              <a:buSzPct val="133333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51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presencia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gases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inflamables,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vapores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pulverizado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amenaza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explosión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incendio</a:t>
            </a:r>
            <a:endParaRPr sz="900">
              <a:latin typeface="Microsoft Sans Serif"/>
              <a:cs typeface="Microsoft Sans Serif"/>
            </a:endParaRPr>
          </a:p>
          <a:p>
            <a:pPr marL="354965" marR="18415" indent="-342265">
              <a:lnSpc>
                <a:spcPts val="1440"/>
              </a:lnSpc>
              <a:buSzPct val="133333"/>
              <a:buFont typeface="Microsoft Sans Serif"/>
              <a:buChar char="•"/>
              <a:tabLst>
                <a:tab pos="354330" algn="l"/>
                <a:tab pos="355600" algn="l"/>
              </a:tabLst>
            </a:pP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Estaciones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pulsadores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servicio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estándar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Clase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50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iniciar,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invertir 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velocidad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aplicables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5080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párrafos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014" y="7020281"/>
            <a:ext cx="12153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9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dos</a:t>
            </a:r>
            <a:r>
              <a:rPr sz="9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hilos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6" y="6980911"/>
            <a:ext cx="42665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dos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hilos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Start/Stop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conectarlo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liberación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bajo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liberación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pérdida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energía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deteniendo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1128" y="615341"/>
            <a:ext cx="193040" cy="259079"/>
          </a:xfrm>
          <a:custGeom>
            <a:avLst/>
            <a:gdLst/>
            <a:ahLst/>
            <a:cxnLst/>
            <a:rect l="l" t="t" r="r" b="b"/>
            <a:pathLst>
              <a:path w="193039" h="259080">
                <a:moveTo>
                  <a:pt x="192938" y="0"/>
                </a:moveTo>
                <a:lnTo>
                  <a:pt x="0" y="0"/>
                </a:lnTo>
                <a:lnTo>
                  <a:pt x="0" y="258775"/>
                </a:lnTo>
                <a:lnTo>
                  <a:pt x="192938" y="258775"/>
                </a:lnTo>
                <a:lnTo>
                  <a:pt x="192938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73871" y="936294"/>
            <a:ext cx="198120" cy="560070"/>
          </a:xfrm>
          <a:custGeom>
            <a:avLst/>
            <a:gdLst/>
            <a:ahLst/>
            <a:cxnLst/>
            <a:rect l="l" t="t" r="r" b="b"/>
            <a:pathLst>
              <a:path w="198120" h="560069">
                <a:moveTo>
                  <a:pt x="192938" y="300824"/>
                </a:moveTo>
                <a:lnTo>
                  <a:pt x="0" y="300824"/>
                </a:lnTo>
                <a:lnTo>
                  <a:pt x="0" y="559600"/>
                </a:lnTo>
                <a:lnTo>
                  <a:pt x="192938" y="559600"/>
                </a:lnTo>
                <a:lnTo>
                  <a:pt x="192938" y="300824"/>
                </a:lnTo>
                <a:close/>
              </a:path>
              <a:path w="198120" h="560069">
                <a:moveTo>
                  <a:pt x="197510" y="0"/>
                </a:moveTo>
                <a:lnTo>
                  <a:pt x="4572" y="0"/>
                </a:lnTo>
                <a:lnTo>
                  <a:pt x="4572" y="258775"/>
                </a:lnTo>
                <a:lnTo>
                  <a:pt x="197510" y="258775"/>
                </a:lnTo>
                <a:lnTo>
                  <a:pt x="19751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8794" y="62905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08288" y="62905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83093" y="747928"/>
            <a:ext cx="358775" cy="1270"/>
          </a:xfrm>
          <a:custGeom>
            <a:avLst/>
            <a:gdLst/>
            <a:ahLst/>
            <a:cxnLst/>
            <a:rect l="l" t="t" r="r" b="b"/>
            <a:pathLst>
              <a:path w="358775" h="1270">
                <a:moveTo>
                  <a:pt x="0" y="901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8794" y="94543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08288" y="94543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093" y="1064310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38794" y="125357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08288" y="125357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83093" y="1372463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09977" y="702932"/>
            <a:ext cx="843280" cy="90170"/>
          </a:xfrm>
          <a:custGeom>
            <a:avLst/>
            <a:gdLst/>
            <a:ahLst/>
            <a:cxnLst/>
            <a:rect l="l" t="t" r="r" b="b"/>
            <a:pathLst>
              <a:path w="843279" h="90170">
                <a:moveTo>
                  <a:pt x="585355" y="83388"/>
                </a:moveTo>
                <a:lnTo>
                  <a:pt x="593490" y="76441"/>
                </a:lnTo>
                <a:lnTo>
                  <a:pt x="599759" y="67708"/>
                </a:lnTo>
                <a:lnTo>
                  <a:pt x="603791" y="57486"/>
                </a:lnTo>
                <a:lnTo>
                  <a:pt x="605218" y="46075"/>
                </a:lnTo>
                <a:lnTo>
                  <a:pt x="601717" y="28149"/>
                </a:lnTo>
                <a:lnTo>
                  <a:pt x="592110" y="13503"/>
                </a:lnTo>
                <a:lnTo>
                  <a:pt x="577738" y="3623"/>
                </a:lnTo>
                <a:lnTo>
                  <a:pt x="559942" y="0"/>
                </a:lnTo>
                <a:lnTo>
                  <a:pt x="542017" y="3623"/>
                </a:lnTo>
                <a:lnTo>
                  <a:pt x="527370" y="13503"/>
                </a:lnTo>
                <a:lnTo>
                  <a:pt x="517491" y="28149"/>
                </a:lnTo>
                <a:lnTo>
                  <a:pt x="513867" y="46075"/>
                </a:lnTo>
                <a:lnTo>
                  <a:pt x="0" y="46075"/>
                </a:lnTo>
              </a:path>
              <a:path w="843279" h="90170">
                <a:moveTo>
                  <a:pt x="623773" y="6591"/>
                </a:moveTo>
                <a:lnTo>
                  <a:pt x="615631" y="13543"/>
                </a:lnTo>
                <a:lnTo>
                  <a:pt x="609358" y="22277"/>
                </a:lnTo>
                <a:lnTo>
                  <a:pt x="605324" y="32499"/>
                </a:lnTo>
                <a:lnTo>
                  <a:pt x="603897" y="43916"/>
                </a:lnTo>
                <a:lnTo>
                  <a:pt x="607400" y="61834"/>
                </a:lnTo>
                <a:lnTo>
                  <a:pt x="617010" y="76477"/>
                </a:lnTo>
                <a:lnTo>
                  <a:pt x="631383" y="86355"/>
                </a:lnTo>
                <a:lnTo>
                  <a:pt x="649173" y="89979"/>
                </a:lnTo>
                <a:lnTo>
                  <a:pt x="667098" y="86355"/>
                </a:lnTo>
                <a:lnTo>
                  <a:pt x="681745" y="76477"/>
                </a:lnTo>
                <a:lnTo>
                  <a:pt x="691624" y="61834"/>
                </a:lnTo>
                <a:lnTo>
                  <a:pt x="695248" y="43916"/>
                </a:lnTo>
                <a:lnTo>
                  <a:pt x="842962" y="43916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9977" y="1019314"/>
            <a:ext cx="843280" cy="90170"/>
          </a:xfrm>
          <a:custGeom>
            <a:avLst/>
            <a:gdLst/>
            <a:ahLst/>
            <a:cxnLst/>
            <a:rect l="l" t="t" r="r" b="b"/>
            <a:pathLst>
              <a:path w="843279" h="90169">
                <a:moveTo>
                  <a:pt x="585355" y="83400"/>
                </a:moveTo>
                <a:lnTo>
                  <a:pt x="593490" y="76447"/>
                </a:lnTo>
                <a:lnTo>
                  <a:pt x="599759" y="67710"/>
                </a:lnTo>
                <a:lnTo>
                  <a:pt x="603791" y="57486"/>
                </a:lnTo>
                <a:lnTo>
                  <a:pt x="605218" y="46075"/>
                </a:lnTo>
                <a:lnTo>
                  <a:pt x="601717" y="28149"/>
                </a:lnTo>
                <a:lnTo>
                  <a:pt x="592110" y="13503"/>
                </a:lnTo>
                <a:lnTo>
                  <a:pt x="577738" y="3623"/>
                </a:lnTo>
                <a:lnTo>
                  <a:pt x="559942" y="0"/>
                </a:lnTo>
                <a:lnTo>
                  <a:pt x="542017" y="3623"/>
                </a:lnTo>
                <a:lnTo>
                  <a:pt x="527370" y="13503"/>
                </a:lnTo>
                <a:lnTo>
                  <a:pt x="517491" y="28149"/>
                </a:lnTo>
                <a:lnTo>
                  <a:pt x="513867" y="46075"/>
                </a:lnTo>
                <a:lnTo>
                  <a:pt x="0" y="46075"/>
                </a:lnTo>
              </a:path>
              <a:path w="843279" h="90169">
                <a:moveTo>
                  <a:pt x="623773" y="6591"/>
                </a:moveTo>
                <a:lnTo>
                  <a:pt x="615631" y="13543"/>
                </a:lnTo>
                <a:lnTo>
                  <a:pt x="609358" y="22277"/>
                </a:lnTo>
                <a:lnTo>
                  <a:pt x="605324" y="32499"/>
                </a:lnTo>
                <a:lnTo>
                  <a:pt x="603897" y="43916"/>
                </a:lnTo>
                <a:lnTo>
                  <a:pt x="607400" y="61834"/>
                </a:lnTo>
                <a:lnTo>
                  <a:pt x="617010" y="76477"/>
                </a:lnTo>
                <a:lnTo>
                  <a:pt x="631383" y="86355"/>
                </a:lnTo>
                <a:lnTo>
                  <a:pt x="649173" y="89979"/>
                </a:lnTo>
                <a:lnTo>
                  <a:pt x="667098" y="86355"/>
                </a:lnTo>
                <a:lnTo>
                  <a:pt x="681745" y="76477"/>
                </a:lnTo>
                <a:lnTo>
                  <a:pt x="691624" y="61834"/>
                </a:lnTo>
                <a:lnTo>
                  <a:pt x="695248" y="43916"/>
                </a:lnTo>
                <a:lnTo>
                  <a:pt x="842962" y="43916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0664" y="1327467"/>
            <a:ext cx="841375" cy="90170"/>
          </a:xfrm>
          <a:custGeom>
            <a:avLst/>
            <a:gdLst/>
            <a:ahLst/>
            <a:cxnLst/>
            <a:rect l="l" t="t" r="r" b="b"/>
            <a:pathLst>
              <a:path w="841375" h="90169">
                <a:moveTo>
                  <a:pt x="583755" y="83400"/>
                </a:moveTo>
                <a:lnTo>
                  <a:pt x="591884" y="76449"/>
                </a:lnTo>
                <a:lnTo>
                  <a:pt x="598154" y="67714"/>
                </a:lnTo>
                <a:lnTo>
                  <a:pt x="602189" y="57492"/>
                </a:lnTo>
                <a:lnTo>
                  <a:pt x="603618" y="46075"/>
                </a:lnTo>
                <a:lnTo>
                  <a:pt x="600117" y="28155"/>
                </a:lnTo>
                <a:lnTo>
                  <a:pt x="590510" y="13508"/>
                </a:lnTo>
                <a:lnTo>
                  <a:pt x="576138" y="3625"/>
                </a:lnTo>
                <a:lnTo>
                  <a:pt x="558342" y="0"/>
                </a:lnTo>
                <a:lnTo>
                  <a:pt x="540417" y="3625"/>
                </a:lnTo>
                <a:lnTo>
                  <a:pt x="525770" y="13508"/>
                </a:lnTo>
                <a:lnTo>
                  <a:pt x="515891" y="28155"/>
                </a:lnTo>
                <a:lnTo>
                  <a:pt x="512267" y="46075"/>
                </a:lnTo>
                <a:lnTo>
                  <a:pt x="0" y="46075"/>
                </a:lnTo>
              </a:path>
              <a:path w="841375" h="90169">
                <a:moveTo>
                  <a:pt x="622160" y="6578"/>
                </a:moveTo>
                <a:lnTo>
                  <a:pt x="614033" y="13532"/>
                </a:lnTo>
                <a:lnTo>
                  <a:pt x="607768" y="22271"/>
                </a:lnTo>
                <a:lnTo>
                  <a:pt x="603736" y="32497"/>
                </a:lnTo>
                <a:lnTo>
                  <a:pt x="602310" y="43916"/>
                </a:lnTo>
                <a:lnTo>
                  <a:pt x="605808" y="61834"/>
                </a:lnTo>
                <a:lnTo>
                  <a:pt x="615410" y="76477"/>
                </a:lnTo>
                <a:lnTo>
                  <a:pt x="629774" y="86355"/>
                </a:lnTo>
                <a:lnTo>
                  <a:pt x="647560" y="89979"/>
                </a:lnTo>
                <a:lnTo>
                  <a:pt x="665487" y="86355"/>
                </a:lnTo>
                <a:lnTo>
                  <a:pt x="680138" y="76477"/>
                </a:lnTo>
                <a:lnTo>
                  <a:pt x="690022" y="61834"/>
                </a:lnTo>
                <a:lnTo>
                  <a:pt x="693648" y="43916"/>
                </a:lnTo>
                <a:lnTo>
                  <a:pt x="841362" y="43916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00503" y="747014"/>
            <a:ext cx="782955" cy="626745"/>
          </a:xfrm>
          <a:custGeom>
            <a:avLst/>
            <a:gdLst/>
            <a:ahLst/>
            <a:cxnLst/>
            <a:rect l="l" t="t" r="r" b="b"/>
            <a:pathLst>
              <a:path w="782954" h="626744">
                <a:moveTo>
                  <a:pt x="548627" y="80467"/>
                </a:moveTo>
                <a:lnTo>
                  <a:pt x="595800" y="85222"/>
                </a:lnTo>
                <a:lnTo>
                  <a:pt x="639738" y="98862"/>
                </a:lnTo>
                <a:lnTo>
                  <a:pt x="679499" y="120443"/>
                </a:lnTo>
                <a:lnTo>
                  <a:pt x="714141" y="149026"/>
                </a:lnTo>
                <a:lnTo>
                  <a:pt x="742724" y="183668"/>
                </a:lnTo>
                <a:lnTo>
                  <a:pt x="764306" y="223429"/>
                </a:lnTo>
                <a:lnTo>
                  <a:pt x="777945" y="267367"/>
                </a:lnTo>
                <a:lnTo>
                  <a:pt x="782701" y="314540"/>
                </a:lnTo>
                <a:lnTo>
                  <a:pt x="777945" y="361719"/>
                </a:lnTo>
                <a:lnTo>
                  <a:pt x="764306" y="405661"/>
                </a:lnTo>
                <a:lnTo>
                  <a:pt x="742724" y="445426"/>
                </a:lnTo>
                <a:lnTo>
                  <a:pt x="714141" y="480072"/>
                </a:lnTo>
                <a:lnTo>
                  <a:pt x="679499" y="508658"/>
                </a:lnTo>
                <a:lnTo>
                  <a:pt x="639738" y="530242"/>
                </a:lnTo>
                <a:lnTo>
                  <a:pt x="595800" y="543883"/>
                </a:lnTo>
                <a:lnTo>
                  <a:pt x="548627" y="548640"/>
                </a:lnTo>
                <a:lnTo>
                  <a:pt x="501449" y="543883"/>
                </a:lnTo>
                <a:lnTo>
                  <a:pt x="457508" y="530242"/>
                </a:lnTo>
                <a:lnTo>
                  <a:pt x="417745" y="508658"/>
                </a:lnTo>
                <a:lnTo>
                  <a:pt x="383101" y="480072"/>
                </a:lnTo>
                <a:lnTo>
                  <a:pt x="354518" y="445426"/>
                </a:lnTo>
                <a:lnTo>
                  <a:pt x="332936" y="405661"/>
                </a:lnTo>
                <a:lnTo>
                  <a:pt x="319296" y="361719"/>
                </a:lnTo>
                <a:lnTo>
                  <a:pt x="314540" y="314540"/>
                </a:lnTo>
                <a:lnTo>
                  <a:pt x="319296" y="267367"/>
                </a:lnTo>
                <a:lnTo>
                  <a:pt x="332936" y="223429"/>
                </a:lnTo>
                <a:lnTo>
                  <a:pt x="354518" y="183668"/>
                </a:lnTo>
                <a:lnTo>
                  <a:pt x="383101" y="149026"/>
                </a:lnTo>
                <a:lnTo>
                  <a:pt x="417745" y="120443"/>
                </a:lnTo>
                <a:lnTo>
                  <a:pt x="457508" y="98862"/>
                </a:lnTo>
                <a:lnTo>
                  <a:pt x="501449" y="85222"/>
                </a:lnTo>
                <a:lnTo>
                  <a:pt x="548627" y="80467"/>
                </a:lnTo>
                <a:close/>
              </a:path>
              <a:path w="782954" h="626744">
                <a:moveTo>
                  <a:pt x="386778" y="143548"/>
                </a:moveTo>
                <a:lnTo>
                  <a:pt x="245960" y="2743"/>
                </a:lnTo>
                <a:lnTo>
                  <a:pt x="0" y="0"/>
                </a:lnTo>
              </a:path>
              <a:path w="782954" h="626744">
                <a:moveTo>
                  <a:pt x="100711" y="317030"/>
                </a:moveTo>
                <a:lnTo>
                  <a:pt x="313423" y="316382"/>
                </a:lnTo>
              </a:path>
              <a:path w="782954" h="626744">
                <a:moveTo>
                  <a:pt x="386778" y="485546"/>
                </a:moveTo>
                <a:lnTo>
                  <a:pt x="245960" y="626364"/>
                </a:lnTo>
                <a:lnTo>
                  <a:pt x="1816" y="625449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227441" y="633629"/>
            <a:ext cx="2673350" cy="1595755"/>
            <a:chOff x="3172841" y="633628"/>
            <a:chExt cx="2673350" cy="1595755"/>
          </a:xfrm>
        </p:grpSpPr>
        <p:sp>
          <p:nvSpPr>
            <p:cNvPr id="18" name="object 18"/>
            <p:cNvSpPr/>
            <p:nvPr/>
          </p:nvSpPr>
          <p:spPr>
            <a:xfrm>
              <a:off x="3203473" y="745185"/>
              <a:ext cx="2640330" cy="1482090"/>
            </a:xfrm>
            <a:custGeom>
              <a:avLst/>
              <a:gdLst/>
              <a:ahLst/>
              <a:cxnLst/>
              <a:rect l="l" t="t" r="r" b="b"/>
              <a:pathLst>
                <a:path w="2640329" h="1482089">
                  <a:moveTo>
                    <a:pt x="1705305" y="1114894"/>
                  </a:moveTo>
                  <a:lnTo>
                    <a:pt x="1754031" y="1121441"/>
                  </a:lnTo>
                  <a:lnTo>
                    <a:pt x="1797815" y="1139917"/>
                  </a:lnTo>
                  <a:lnTo>
                    <a:pt x="1834910" y="1168576"/>
                  </a:lnTo>
                  <a:lnTo>
                    <a:pt x="1863568" y="1205670"/>
                  </a:lnTo>
                  <a:lnTo>
                    <a:pt x="1882044" y="1249454"/>
                  </a:lnTo>
                  <a:lnTo>
                    <a:pt x="1888591" y="1298181"/>
                  </a:lnTo>
                  <a:lnTo>
                    <a:pt x="1882044" y="1346903"/>
                  </a:lnTo>
                  <a:lnTo>
                    <a:pt x="1863568" y="1390686"/>
                  </a:lnTo>
                  <a:lnTo>
                    <a:pt x="1834910" y="1427781"/>
                  </a:lnTo>
                  <a:lnTo>
                    <a:pt x="1797815" y="1456442"/>
                  </a:lnTo>
                  <a:lnTo>
                    <a:pt x="1754031" y="1474920"/>
                  </a:lnTo>
                  <a:lnTo>
                    <a:pt x="1705305" y="1481467"/>
                  </a:lnTo>
                  <a:lnTo>
                    <a:pt x="1656578" y="1474920"/>
                  </a:lnTo>
                  <a:lnTo>
                    <a:pt x="1612794" y="1456442"/>
                  </a:lnTo>
                  <a:lnTo>
                    <a:pt x="1575700" y="1427781"/>
                  </a:lnTo>
                  <a:lnTo>
                    <a:pt x="1547041" y="1390686"/>
                  </a:lnTo>
                  <a:lnTo>
                    <a:pt x="1528565" y="1346903"/>
                  </a:lnTo>
                  <a:lnTo>
                    <a:pt x="1522018" y="1298181"/>
                  </a:lnTo>
                  <a:lnTo>
                    <a:pt x="1528565" y="1249454"/>
                  </a:lnTo>
                  <a:lnTo>
                    <a:pt x="1547041" y="1205670"/>
                  </a:lnTo>
                  <a:lnTo>
                    <a:pt x="1575700" y="1168576"/>
                  </a:lnTo>
                  <a:lnTo>
                    <a:pt x="1612794" y="1139917"/>
                  </a:lnTo>
                  <a:lnTo>
                    <a:pt x="1656578" y="1121441"/>
                  </a:lnTo>
                  <a:lnTo>
                    <a:pt x="1705305" y="1114894"/>
                  </a:lnTo>
                  <a:close/>
                </a:path>
                <a:path w="2640329" h="1482089">
                  <a:moveTo>
                    <a:pt x="1890064" y="1299349"/>
                  </a:moveTo>
                  <a:lnTo>
                    <a:pt x="2244852" y="1299349"/>
                  </a:lnTo>
                </a:path>
                <a:path w="2640329" h="1482089">
                  <a:moveTo>
                    <a:pt x="2313432" y="1300276"/>
                  </a:moveTo>
                  <a:lnTo>
                    <a:pt x="2638044" y="1300276"/>
                  </a:lnTo>
                  <a:lnTo>
                    <a:pt x="2639872" y="926287"/>
                  </a:lnTo>
                  <a:lnTo>
                    <a:pt x="152704" y="926287"/>
                  </a:lnTo>
                  <a:lnTo>
                    <a:pt x="144475" y="322783"/>
                  </a:lnTo>
                </a:path>
                <a:path w="2640329" h="1482089">
                  <a:moveTo>
                    <a:pt x="2242096" y="1415491"/>
                  </a:moveTo>
                  <a:lnTo>
                    <a:pt x="2242096" y="1180490"/>
                  </a:lnTo>
                </a:path>
                <a:path w="2640329" h="1482089">
                  <a:moveTo>
                    <a:pt x="2311603" y="1415491"/>
                  </a:moveTo>
                  <a:lnTo>
                    <a:pt x="2311603" y="1180490"/>
                  </a:lnTo>
                </a:path>
                <a:path w="2640329" h="1482089">
                  <a:moveTo>
                    <a:pt x="2371953" y="1420964"/>
                  </a:moveTo>
                  <a:lnTo>
                    <a:pt x="2182672" y="1192364"/>
                  </a:lnTo>
                </a:path>
                <a:path w="2640329" h="1482089">
                  <a:moveTo>
                    <a:pt x="0" y="0"/>
                  </a:moveTo>
                  <a:lnTo>
                    <a:pt x="1828" y="1303934"/>
                  </a:lnTo>
                  <a:lnTo>
                    <a:pt x="394106" y="1301191"/>
                  </a:lnTo>
                </a:path>
                <a:path w="2640329" h="1482089">
                  <a:moveTo>
                    <a:pt x="1828" y="1303934"/>
                  </a:moveTo>
                  <a:lnTo>
                    <a:pt x="630021" y="1303934"/>
                  </a:lnTo>
                </a:path>
                <a:path w="2640329" h="1482089">
                  <a:moveTo>
                    <a:pt x="949147" y="1298435"/>
                  </a:moveTo>
                  <a:lnTo>
                    <a:pt x="1522018" y="12984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3658" y="1024534"/>
              <a:ext cx="71780" cy="717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2841" y="711809"/>
              <a:ext cx="71780" cy="717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427501" y="642772"/>
              <a:ext cx="179705" cy="822325"/>
            </a:xfrm>
            <a:custGeom>
              <a:avLst/>
              <a:gdLst/>
              <a:ahLst/>
              <a:cxnLst/>
              <a:rect l="l" t="t" r="r" b="b"/>
              <a:pathLst>
                <a:path w="179704" h="822325">
                  <a:moveTo>
                    <a:pt x="0" y="0"/>
                  </a:moveTo>
                  <a:lnTo>
                    <a:pt x="177393" y="196596"/>
                  </a:lnTo>
                </a:path>
                <a:path w="179704" h="822325">
                  <a:moveTo>
                    <a:pt x="1828" y="315468"/>
                  </a:moveTo>
                  <a:lnTo>
                    <a:pt x="179222" y="512064"/>
                  </a:lnTo>
                </a:path>
                <a:path w="179704" h="822325">
                  <a:moveTo>
                    <a:pt x="1828" y="625449"/>
                  </a:moveTo>
                  <a:lnTo>
                    <a:pt x="179222" y="82204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38574" y="1605038"/>
              <a:ext cx="769620" cy="0"/>
            </a:xfrm>
            <a:custGeom>
              <a:avLst/>
              <a:gdLst/>
              <a:ahLst/>
              <a:cxnLst/>
              <a:rect l="l" t="t" r="r" b="b"/>
              <a:pathLst>
                <a:path w="769620">
                  <a:moveTo>
                    <a:pt x="0" y="0"/>
                  </a:moveTo>
                  <a:lnTo>
                    <a:pt x="76901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9537" y="1568805"/>
              <a:ext cx="90525" cy="71627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141691" y="1481989"/>
            <a:ext cx="71755" cy="536575"/>
            <a:chOff x="3087090" y="1481988"/>
            <a:chExt cx="71755" cy="536575"/>
          </a:xfrm>
        </p:grpSpPr>
        <p:sp>
          <p:nvSpPr>
            <p:cNvPr id="25" name="object 25"/>
            <p:cNvSpPr/>
            <p:nvPr/>
          </p:nvSpPr>
          <p:spPr>
            <a:xfrm>
              <a:off x="3123336" y="1481988"/>
              <a:ext cx="0" cy="449580"/>
            </a:xfrm>
            <a:custGeom>
              <a:avLst/>
              <a:gdLst/>
              <a:ahLst/>
              <a:cxnLst/>
              <a:rect l="l" t="t" r="r" b="b"/>
              <a:pathLst>
                <a:path h="449580">
                  <a:moveTo>
                    <a:pt x="0" y="44909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7090" y="1927948"/>
              <a:ext cx="71628" cy="90525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9700997" y="713181"/>
            <a:ext cx="362585" cy="127000"/>
            <a:chOff x="4646396" y="713181"/>
            <a:chExt cx="362585" cy="127000"/>
          </a:xfrm>
        </p:grpSpPr>
        <p:sp>
          <p:nvSpPr>
            <p:cNvPr id="28" name="object 28"/>
            <p:cNvSpPr/>
            <p:nvPr/>
          </p:nvSpPr>
          <p:spPr>
            <a:xfrm>
              <a:off x="4655540" y="722325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40">
                  <a:moveTo>
                    <a:pt x="0" y="53035"/>
                  </a:moveTo>
                  <a:lnTo>
                    <a:pt x="31889" y="30861"/>
                  </a:lnTo>
                  <a:lnTo>
                    <a:pt x="67894" y="14173"/>
                  </a:lnTo>
                  <a:lnTo>
                    <a:pt x="106984" y="3657"/>
                  </a:lnTo>
                  <a:lnTo>
                    <a:pt x="148132" y="0"/>
                  </a:lnTo>
                  <a:lnTo>
                    <a:pt x="189275" y="3657"/>
                  </a:lnTo>
                  <a:lnTo>
                    <a:pt x="228366" y="14173"/>
                  </a:lnTo>
                  <a:lnTo>
                    <a:pt x="264374" y="30861"/>
                  </a:lnTo>
                  <a:lnTo>
                    <a:pt x="296265" y="5303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0297" y="749985"/>
              <a:ext cx="88404" cy="89877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8888095" y="2025332"/>
            <a:ext cx="318770" cy="36830"/>
          </a:xfrm>
          <a:custGeom>
            <a:avLst/>
            <a:gdLst/>
            <a:ahLst/>
            <a:cxnLst/>
            <a:rect l="l" t="t" r="r" b="b"/>
            <a:pathLst>
              <a:path w="318770" h="36830">
                <a:moveTo>
                  <a:pt x="31089" y="21031"/>
                </a:moveTo>
                <a:lnTo>
                  <a:pt x="312724" y="0"/>
                </a:lnTo>
              </a:path>
              <a:path w="318770" h="36830">
                <a:moveTo>
                  <a:pt x="303580" y="2743"/>
                </a:moveTo>
                <a:lnTo>
                  <a:pt x="311823" y="2743"/>
                </a:lnTo>
                <a:lnTo>
                  <a:pt x="318211" y="9143"/>
                </a:lnTo>
                <a:lnTo>
                  <a:pt x="318211" y="17373"/>
                </a:lnTo>
                <a:lnTo>
                  <a:pt x="318211" y="26517"/>
                </a:lnTo>
                <a:lnTo>
                  <a:pt x="311823" y="32918"/>
                </a:lnTo>
                <a:lnTo>
                  <a:pt x="303580" y="32918"/>
                </a:lnTo>
                <a:lnTo>
                  <a:pt x="294424" y="32918"/>
                </a:lnTo>
                <a:lnTo>
                  <a:pt x="288035" y="26517"/>
                </a:lnTo>
                <a:lnTo>
                  <a:pt x="288035" y="17373"/>
                </a:lnTo>
                <a:lnTo>
                  <a:pt x="288035" y="9143"/>
                </a:lnTo>
                <a:lnTo>
                  <a:pt x="294424" y="2743"/>
                </a:lnTo>
                <a:lnTo>
                  <a:pt x="303580" y="2743"/>
                </a:lnTo>
                <a:close/>
              </a:path>
              <a:path w="318770" h="36830">
                <a:moveTo>
                  <a:pt x="15544" y="6400"/>
                </a:moveTo>
                <a:lnTo>
                  <a:pt x="23774" y="6400"/>
                </a:lnTo>
                <a:lnTo>
                  <a:pt x="30175" y="12801"/>
                </a:lnTo>
                <a:lnTo>
                  <a:pt x="30175" y="21031"/>
                </a:lnTo>
                <a:lnTo>
                  <a:pt x="30175" y="30175"/>
                </a:lnTo>
                <a:lnTo>
                  <a:pt x="23774" y="36575"/>
                </a:lnTo>
                <a:lnTo>
                  <a:pt x="15544" y="36575"/>
                </a:lnTo>
                <a:lnTo>
                  <a:pt x="6400" y="36575"/>
                </a:lnTo>
                <a:lnTo>
                  <a:pt x="0" y="30175"/>
                </a:lnTo>
                <a:lnTo>
                  <a:pt x="0" y="21031"/>
                </a:lnTo>
                <a:lnTo>
                  <a:pt x="0" y="12801"/>
                </a:lnTo>
                <a:lnTo>
                  <a:pt x="6400" y="6400"/>
                </a:lnTo>
                <a:lnTo>
                  <a:pt x="15544" y="640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64590" y="4088130"/>
            <a:ext cx="877020" cy="101361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69102" y="4477194"/>
            <a:ext cx="668180" cy="62321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14547" y="4158729"/>
            <a:ext cx="1004481" cy="947686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8284997" y="8669184"/>
            <a:ext cx="720090" cy="622300"/>
          </a:xfrm>
          <a:custGeom>
            <a:avLst/>
            <a:gdLst/>
            <a:ahLst/>
            <a:cxnLst/>
            <a:rect l="l" t="t" r="r" b="b"/>
            <a:pathLst>
              <a:path w="720089" h="622300">
                <a:moveTo>
                  <a:pt x="651903" y="0"/>
                </a:moveTo>
                <a:lnTo>
                  <a:pt x="443420" y="0"/>
                </a:lnTo>
                <a:lnTo>
                  <a:pt x="443420" y="131495"/>
                </a:lnTo>
                <a:lnTo>
                  <a:pt x="444220" y="498741"/>
                </a:lnTo>
                <a:lnTo>
                  <a:pt x="271017" y="499541"/>
                </a:lnTo>
                <a:lnTo>
                  <a:pt x="271017" y="0"/>
                </a:lnTo>
                <a:lnTo>
                  <a:pt x="74574" y="0"/>
                </a:lnTo>
                <a:lnTo>
                  <a:pt x="48107" y="44907"/>
                </a:lnTo>
                <a:lnTo>
                  <a:pt x="0" y="44907"/>
                </a:lnTo>
                <a:lnTo>
                  <a:pt x="0" y="270217"/>
                </a:lnTo>
                <a:lnTo>
                  <a:pt x="122681" y="621410"/>
                </a:lnTo>
                <a:lnTo>
                  <a:pt x="269430" y="621410"/>
                </a:lnTo>
                <a:lnTo>
                  <a:pt x="269430" y="552449"/>
                </a:lnTo>
                <a:lnTo>
                  <a:pt x="444220" y="552449"/>
                </a:lnTo>
                <a:lnTo>
                  <a:pt x="444220" y="622236"/>
                </a:lnTo>
                <a:lnTo>
                  <a:pt x="591756" y="622236"/>
                </a:lnTo>
                <a:lnTo>
                  <a:pt x="719251" y="270217"/>
                </a:lnTo>
                <a:lnTo>
                  <a:pt x="720051" y="44907"/>
                </a:lnTo>
                <a:lnTo>
                  <a:pt x="682370" y="44907"/>
                </a:lnTo>
                <a:lnTo>
                  <a:pt x="651903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7970686" y="7714996"/>
            <a:ext cx="907415" cy="352425"/>
            <a:chOff x="2916085" y="7714995"/>
            <a:chExt cx="907415" cy="352425"/>
          </a:xfrm>
        </p:grpSpPr>
        <p:sp>
          <p:nvSpPr>
            <p:cNvPr id="36" name="object 36"/>
            <p:cNvSpPr/>
            <p:nvPr/>
          </p:nvSpPr>
          <p:spPr>
            <a:xfrm>
              <a:off x="2916085" y="7714995"/>
              <a:ext cx="907415" cy="352425"/>
            </a:xfrm>
            <a:custGeom>
              <a:avLst/>
              <a:gdLst/>
              <a:ahLst/>
              <a:cxnLst/>
              <a:rect l="l" t="t" r="r" b="b"/>
              <a:pathLst>
                <a:path w="907414" h="352425">
                  <a:moveTo>
                    <a:pt x="0" y="0"/>
                  </a:moveTo>
                  <a:lnTo>
                    <a:pt x="3200" y="313512"/>
                  </a:lnTo>
                  <a:lnTo>
                    <a:pt x="17383" y="316577"/>
                  </a:lnTo>
                  <a:lnTo>
                    <a:pt x="43171" y="322780"/>
                  </a:lnTo>
                  <a:lnTo>
                    <a:pt x="83080" y="328847"/>
                  </a:lnTo>
                  <a:lnTo>
                    <a:pt x="139628" y="331506"/>
                  </a:lnTo>
                  <a:lnTo>
                    <a:pt x="215333" y="327485"/>
                  </a:lnTo>
                  <a:lnTo>
                    <a:pt x="312712" y="313512"/>
                  </a:lnTo>
                  <a:lnTo>
                    <a:pt x="340187" y="311469"/>
                  </a:lnTo>
                  <a:lnTo>
                    <a:pt x="369541" y="312124"/>
                  </a:lnTo>
                  <a:lnTo>
                    <a:pt x="400548" y="314880"/>
                  </a:lnTo>
                  <a:lnTo>
                    <a:pt x="432981" y="319138"/>
                  </a:lnTo>
                  <a:lnTo>
                    <a:pt x="524270" y="338916"/>
                  </a:lnTo>
                  <a:lnTo>
                    <a:pt x="595783" y="349257"/>
                  </a:lnTo>
                  <a:lnTo>
                    <a:pt x="651209" y="351914"/>
                  </a:lnTo>
                  <a:lnTo>
                    <a:pt x="694234" y="348639"/>
                  </a:lnTo>
                  <a:lnTo>
                    <a:pt x="757841" y="331298"/>
                  </a:lnTo>
                  <a:lnTo>
                    <a:pt x="830078" y="297701"/>
                  </a:lnTo>
                  <a:lnTo>
                    <a:pt x="867575" y="268196"/>
                  </a:lnTo>
                  <a:lnTo>
                    <a:pt x="894478" y="233611"/>
                  </a:lnTo>
                  <a:lnTo>
                    <a:pt x="906976" y="195337"/>
                  </a:lnTo>
                  <a:lnTo>
                    <a:pt x="901255" y="154762"/>
                  </a:lnTo>
                  <a:lnTo>
                    <a:pt x="889374" y="123351"/>
                  </a:lnTo>
                  <a:lnTo>
                    <a:pt x="883967" y="111290"/>
                  </a:lnTo>
                  <a:lnTo>
                    <a:pt x="878384" y="108534"/>
                  </a:lnTo>
                  <a:lnTo>
                    <a:pt x="865784" y="105067"/>
                  </a:lnTo>
                  <a:lnTo>
                    <a:pt x="860361" y="135496"/>
                  </a:lnTo>
                  <a:lnTo>
                    <a:pt x="850117" y="146451"/>
                  </a:lnTo>
                  <a:lnTo>
                    <a:pt x="835510" y="161166"/>
                  </a:lnTo>
                  <a:lnTo>
                    <a:pt x="819099" y="174076"/>
                  </a:lnTo>
                  <a:lnTo>
                    <a:pt x="803440" y="179616"/>
                  </a:lnTo>
                  <a:lnTo>
                    <a:pt x="742938" y="194154"/>
                  </a:lnTo>
                  <a:lnTo>
                    <a:pt x="691081" y="188326"/>
                  </a:lnTo>
                  <a:lnTo>
                    <a:pt x="645690" y="170923"/>
                  </a:lnTo>
                  <a:lnTo>
                    <a:pt x="604583" y="150736"/>
                  </a:lnTo>
                  <a:lnTo>
                    <a:pt x="585330" y="113868"/>
                  </a:lnTo>
                  <a:lnTo>
                    <a:pt x="585330" y="95415"/>
                  </a:lnTo>
                  <a:lnTo>
                    <a:pt x="614197" y="68148"/>
                  </a:lnTo>
                  <a:lnTo>
                    <a:pt x="617880" y="68275"/>
                  </a:lnTo>
                  <a:lnTo>
                    <a:pt x="611797" y="64935"/>
                  </a:lnTo>
                  <a:lnTo>
                    <a:pt x="558348" y="53114"/>
                  </a:lnTo>
                  <a:lnTo>
                    <a:pt x="485965" y="42227"/>
                  </a:lnTo>
                  <a:lnTo>
                    <a:pt x="442563" y="37008"/>
                  </a:lnTo>
                  <a:lnTo>
                    <a:pt x="394295" y="31872"/>
                  </a:lnTo>
                  <a:lnTo>
                    <a:pt x="341115" y="26769"/>
                  </a:lnTo>
                  <a:lnTo>
                    <a:pt x="282980" y="21649"/>
                  </a:lnTo>
                  <a:lnTo>
                    <a:pt x="219846" y="16462"/>
                  </a:lnTo>
                  <a:lnTo>
                    <a:pt x="78400" y="56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1415" y="7799031"/>
              <a:ext cx="281457" cy="110118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8359572" y="8397368"/>
            <a:ext cx="572135" cy="278765"/>
            <a:chOff x="3304971" y="8397367"/>
            <a:chExt cx="572135" cy="278765"/>
          </a:xfrm>
        </p:grpSpPr>
        <p:sp>
          <p:nvSpPr>
            <p:cNvPr id="39" name="object 39"/>
            <p:cNvSpPr/>
            <p:nvPr/>
          </p:nvSpPr>
          <p:spPr>
            <a:xfrm>
              <a:off x="3511842" y="8572970"/>
              <a:ext cx="263525" cy="0"/>
            </a:xfrm>
            <a:custGeom>
              <a:avLst/>
              <a:gdLst/>
              <a:ahLst/>
              <a:cxnLst/>
              <a:rect l="l" t="t" r="r" b="b"/>
              <a:pathLst>
                <a:path w="263525">
                  <a:moveTo>
                    <a:pt x="263004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04971" y="8397367"/>
              <a:ext cx="290830" cy="272415"/>
            </a:xfrm>
            <a:custGeom>
              <a:avLst/>
              <a:gdLst/>
              <a:ahLst/>
              <a:cxnLst/>
              <a:rect l="l" t="t" r="r" b="b"/>
              <a:pathLst>
                <a:path w="290829" h="272415">
                  <a:moveTo>
                    <a:pt x="290271" y="0"/>
                  </a:moveTo>
                  <a:lnTo>
                    <a:pt x="0" y="0"/>
                  </a:lnTo>
                  <a:lnTo>
                    <a:pt x="0" y="271005"/>
                  </a:lnTo>
                  <a:lnTo>
                    <a:pt x="152349" y="271005"/>
                  </a:lnTo>
                  <a:lnTo>
                    <a:pt x="177203" y="271818"/>
                  </a:lnTo>
                  <a:lnTo>
                    <a:pt x="189229" y="249351"/>
                  </a:lnTo>
                  <a:lnTo>
                    <a:pt x="206870" y="237337"/>
                  </a:lnTo>
                  <a:lnTo>
                    <a:pt x="208470" y="198856"/>
                  </a:lnTo>
                  <a:lnTo>
                    <a:pt x="208470" y="161975"/>
                  </a:lnTo>
                  <a:lnTo>
                    <a:pt x="243763" y="146710"/>
                  </a:lnTo>
                  <a:lnTo>
                    <a:pt x="249364" y="115442"/>
                  </a:lnTo>
                  <a:lnTo>
                    <a:pt x="261391" y="92201"/>
                  </a:lnTo>
                  <a:lnTo>
                    <a:pt x="267017" y="67335"/>
                  </a:lnTo>
                  <a:lnTo>
                    <a:pt x="278231" y="39281"/>
                  </a:lnTo>
                  <a:lnTo>
                    <a:pt x="274231" y="20040"/>
                  </a:lnTo>
                  <a:lnTo>
                    <a:pt x="29027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77031" y="8669185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10824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67632" y="8397367"/>
              <a:ext cx="109220" cy="272415"/>
            </a:xfrm>
            <a:custGeom>
              <a:avLst/>
              <a:gdLst/>
              <a:ahLst/>
              <a:cxnLst/>
              <a:rect l="l" t="t" r="r" b="b"/>
              <a:pathLst>
                <a:path w="109220" h="272415">
                  <a:moveTo>
                    <a:pt x="109042" y="0"/>
                  </a:moveTo>
                  <a:lnTo>
                    <a:pt x="17640" y="0"/>
                  </a:lnTo>
                  <a:lnTo>
                    <a:pt x="1600" y="19227"/>
                  </a:lnTo>
                  <a:lnTo>
                    <a:pt x="9613" y="64134"/>
                  </a:lnTo>
                  <a:lnTo>
                    <a:pt x="0" y="106641"/>
                  </a:lnTo>
                  <a:lnTo>
                    <a:pt x="5600" y="129095"/>
                  </a:lnTo>
                  <a:lnTo>
                    <a:pt x="8013" y="149936"/>
                  </a:lnTo>
                  <a:lnTo>
                    <a:pt x="9613" y="170776"/>
                  </a:lnTo>
                  <a:lnTo>
                    <a:pt x="800" y="189217"/>
                  </a:lnTo>
                  <a:lnTo>
                    <a:pt x="5600" y="210870"/>
                  </a:lnTo>
                  <a:lnTo>
                    <a:pt x="13639" y="229311"/>
                  </a:lnTo>
                  <a:lnTo>
                    <a:pt x="17640" y="242138"/>
                  </a:lnTo>
                  <a:lnTo>
                    <a:pt x="17640" y="271818"/>
                  </a:lnTo>
                  <a:lnTo>
                    <a:pt x="109042" y="271818"/>
                  </a:lnTo>
                  <a:lnTo>
                    <a:pt x="10904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95880" y="8920265"/>
            <a:ext cx="185788" cy="67919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06765" y="8920265"/>
            <a:ext cx="185788" cy="67919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8407807" y="8796782"/>
            <a:ext cx="473075" cy="67945"/>
            <a:chOff x="3353206" y="8796781"/>
            <a:chExt cx="473075" cy="67945"/>
          </a:xfrm>
        </p:grpSpPr>
        <p:sp>
          <p:nvSpPr>
            <p:cNvPr id="46" name="object 46"/>
            <p:cNvSpPr/>
            <p:nvPr/>
          </p:nvSpPr>
          <p:spPr>
            <a:xfrm>
              <a:off x="3355492" y="8799067"/>
              <a:ext cx="288925" cy="33020"/>
            </a:xfrm>
            <a:custGeom>
              <a:avLst/>
              <a:gdLst/>
              <a:ahLst/>
              <a:cxnLst/>
              <a:rect l="l" t="t" r="r" b="b"/>
              <a:pathLst>
                <a:path w="288925" h="33020">
                  <a:moveTo>
                    <a:pt x="287845" y="0"/>
                  </a:moveTo>
                  <a:lnTo>
                    <a:pt x="181216" y="0"/>
                  </a:lnTo>
                  <a:lnTo>
                    <a:pt x="0" y="1612"/>
                  </a:lnTo>
                  <a:lnTo>
                    <a:pt x="2387" y="30479"/>
                  </a:lnTo>
                  <a:lnTo>
                    <a:pt x="182816" y="32892"/>
                  </a:lnTo>
                  <a:lnTo>
                    <a:pt x="288658" y="32892"/>
                  </a:lnTo>
                  <a:lnTo>
                    <a:pt x="287845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55492" y="8799067"/>
              <a:ext cx="288925" cy="33020"/>
            </a:xfrm>
            <a:custGeom>
              <a:avLst/>
              <a:gdLst/>
              <a:ahLst/>
              <a:cxnLst/>
              <a:rect l="l" t="t" r="r" b="b"/>
              <a:pathLst>
                <a:path w="288925" h="33020">
                  <a:moveTo>
                    <a:pt x="287845" y="0"/>
                  </a:moveTo>
                  <a:lnTo>
                    <a:pt x="181216" y="0"/>
                  </a:lnTo>
                  <a:lnTo>
                    <a:pt x="0" y="1612"/>
                  </a:lnTo>
                  <a:lnTo>
                    <a:pt x="2387" y="30479"/>
                  </a:lnTo>
                  <a:lnTo>
                    <a:pt x="182816" y="32892"/>
                  </a:lnTo>
                  <a:lnTo>
                    <a:pt x="288658" y="328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41750" y="8799067"/>
              <a:ext cx="182245" cy="30480"/>
            </a:xfrm>
            <a:custGeom>
              <a:avLst/>
              <a:gdLst/>
              <a:ahLst/>
              <a:cxnLst/>
              <a:rect l="l" t="t" r="r" b="b"/>
              <a:pathLst>
                <a:path w="182245" h="30479">
                  <a:moveTo>
                    <a:pt x="181203" y="0"/>
                  </a:moveTo>
                  <a:lnTo>
                    <a:pt x="787" y="0"/>
                  </a:lnTo>
                  <a:lnTo>
                    <a:pt x="0" y="30479"/>
                  </a:lnTo>
                  <a:lnTo>
                    <a:pt x="182003" y="28066"/>
                  </a:lnTo>
                  <a:lnTo>
                    <a:pt x="181203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41750" y="8799067"/>
              <a:ext cx="182245" cy="30480"/>
            </a:xfrm>
            <a:custGeom>
              <a:avLst/>
              <a:gdLst/>
              <a:ahLst/>
              <a:cxnLst/>
              <a:rect l="l" t="t" r="r" b="b"/>
              <a:pathLst>
                <a:path w="182245" h="30479">
                  <a:moveTo>
                    <a:pt x="787" y="0"/>
                  </a:moveTo>
                  <a:lnTo>
                    <a:pt x="181203" y="0"/>
                  </a:lnTo>
                  <a:lnTo>
                    <a:pt x="182003" y="28066"/>
                  </a:lnTo>
                  <a:lnTo>
                    <a:pt x="0" y="304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58692" y="8830373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74574" y="0"/>
                  </a:moveTo>
                  <a:lnTo>
                    <a:pt x="0" y="0"/>
                  </a:lnTo>
                  <a:lnTo>
                    <a:pt x="0" y="32054"/>
                  </a:lnTo>
                  <a:lnTo>
                    <a:pt x="74574" y="32054"/>
                  </a:lnTo>
                  <a:lnTo>
                    <a:pt x="7457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58692" y="8830360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0" y="32067"/>
                  </a:moveTo>
                  <a:lnTo>
                    <a:pt x="74574" y="32067"/>
                  </a:lnTo>
                  <a:lnTo>
                    <a:pt x="74574" y="0"/>
                  </a:lnTo>
                  <a:lnTo>
                    <a:pt x="0" y="0"/>
                  </a:lnTo>
                  <a:lnTo>
                    <a:pt x="0" y="320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47579" y="8829547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74574" y="0"/>
                  </a:moveTo>
                  <a:lnTo>
                    <a:pt x="0" y="0"/>
                  </a:lnTo>
                  <a:lnTo>
                    <a:pt x="0" y="32080"/>
                  </a:lnTo>
                  <a:lnTo>
                    <a:pt x="74574" y="32080"/>
                  </a:lnTo>
                  <a:lnTo>
                    <a:pt x="7457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47579" y="8829547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0" y="32080"/>
                  </a:moveTo>
                  <a:lnTo>
                    <a:pt x="74574" y="32080"/>
                  </a:lnTo>
                  <a:lnTo>
                    <a:pt x="74574" y="0"/>
                  </a:lnTo>
                  <a:lnTo>
                    <a:pt x="0" y="0"/>
                  </a:lnTo>
                  <a:lnTo>
                    <a:pt x="0" y="3208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8404899" y="8120723"/>
            <a:ext cx="106045" cy="29845"/>
          </a:xfrm>
          <a:custGeom>
            <a:avLst/>
            <a:gdLst/>
            <a:ahLst/>
            <a:cxnLst/>
            <a:rect l="l" t="t" r="r" b="b"/>
            <a:pathLst>
              <a:path w="106045" h="29845">
                <a:moveTo>
                  <a:pt x="105943" y="0"/>
                </a:moveTo>
                <a:lnTo>
                  <a:pt x="30048" y="0"/>
                </a:lnTo>
                <a:lnTo>
                  <a:pt x="19920" y="2282"/>
                </a:lnTo>
                <a:lnTo>
                  <a:pt x="11109" y="8537"/>
                </a:lnTo>
                <a:lnTo>
                  <a:pt x="4255" y="17873"/>
                </a:lnTo>
                <a:lnTo>
                  <a:pt x="0" y="29400"/>
                </a:lnTo>
                <a:lnTo>
                  <a:pt x="105943" y="29400"/>
                </a:lnTo>
                <a:lnTo>
                  <a:pt x="105943" y="0"/>
                </a:lnTo>
                <a:close/>
              </a:path>
            </a:pathLst>
          </a:custGeom>
          <a:solidFill>
            <a:srgbClr val="6E6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8282711" y="8118438"/>
            <a:ext cx="725170" cy="1175385"/>
            <a:chOff x="3228111" y="8118437"/>
            <a:chExt cx="725170" cy="1175385"/>
          </a:xfrm>
        </p:grpSpPr>
        <p:sp>
          <p:nvSpPr>
            <p:cNvPr id="56" name="object 56"/>
            <p:cNvSpPr/>
            <p:nvPr/>
          </p:nvSpPr>
          <p:spPr>
            <a:xfrm>
              <a:off x="3567607" y="8120723"/>
              <a:ext cx="262255" cy="29845"/>
            </a:xfrm>
            <a:custGeom>
              <a:avLst/>
              <a:gdLst/>
              <a:ahLst/>
              <a:cxnLst/>
              <a:rect l="l" t="t" r="r" b="b"/>
              <a:pathLst>
                <a:path w="262254" h="29845">
                  <a:moveTo>
                    <a:pt x="231292" y="0"/>
                  </a:moveTo>
                  <a:lnTo>
                    <a:pt x="0" y="0"/>
                  </a:lnTo>
                  <a:lnTo>
                    <a:pt x="0" y="29400"/>
                  </a:lnTo>
                  <a:lnTo>
                    <a:pt x="262153" y="29400"/>
                  </a:lnTo>
                  <a:lnTo>
                    <a:pt x="257849" y="17873"/>
                  </a:lnTo>
                  <a:lnTo>
                    <a:pt x="250875" y="8537"/>
                  </a:lnTo>
                  <a:lnTo>
                    <a:pt x="241825" y="2282"/>
                  </a:lnTo>
                  <a:lnTo>
                    <a:pt x="231292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9066" y="8120735"/>
              <a:ext cx="481914" cy="27823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747655" y="8265071"/>
              <a:ext cx="35560" cy="306705"/>
            </a:xfrm>
            <a:custGeom>
              <a:avLst/>
              <a:gdLst/>
              <a:ahLst/>
              <a:cxnLst/>
              <a:rect l="l" t="t" r="r" b="b"/>
              <a:pathLst>
                <a:path w="35560" h="306704">
                  <a:moveTo>
                    <a:pt x="35217" y="0"/>
                  </a:moveTo>
                  <a:lnTo>
                    <a:pt x="0" y="0"/>
                  </a:lnTo>
                  <a:lnTo>
                    <a:pt x="0" y="306387"/>
                  </a:lnTo>
                  <a:lnTo>
                    <a:pt x="29591" y="306387"/>
                  </a:lnTo>
                  <a:lnTo>
                    <a:pt x="29705" y="295249"/>
                  </a:lnTo>
                  <a:lnTo>
                    <a:pt x="25577" y="261391"/>
                  </a:lnTo>
                  <a:lnTo>
                    <a:pt x="19977" y="238937"/>
                  </a:lnTo>
                  <a:lnTo>
                    <a:pt x="29591" y="196430"/>
                  </a:lnTo>
                  <a:lnTo>
                    <a:pt x="21577" y="151523"/>
                  </a:lnTo>
                  <a:lnTo>
                    <a:pt x="35217" y="133096"/>
                  </a:lnTo>
                  <a:lnTo>
                    <a:pt x="3521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51148" y="8265071"/>
              <a:ext cx="96520" cy="306705"/>
            </a:xfrm>
            <a:custGeom>
              <a:avLst/>
              <a:gdLst/>
              <a:ahLst/>
              <a:cxnLst/>
              <a:rect l="l" t="t" r="r" b="b"/>
              <a:pathLst>
                <a:path w="96520" h="306704">
                  <a:moveTo>
                    <a:pt x="96507" y="0"/>
                  </a:moveTo>
                  <a:lnTo>
                    <a:pt x="0" y="0"/>
                  </a:lnTo>
                  <a:lnTo>
                    <a:pt x="0" y="306387"/>
                  </a:lnTo>
                  <a:lnTo>
                    <a:pt x="96507" y="306387"/>
                  </a:lnTo>
                  <a:lnTo>
                    <a:pt x="9650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435832" y="8265071"/>
              <a:ext cx="215900" cy="306705"/>
            </a:xfrm>
            <a:custGeom>
              <a:avLst/>
              <a:gdLst/>
              <a:ahLst/>
              <a:cxnLst/>
              <a:rect l="l" t="t" r="r" b="b"/>
              <a:pathLst>
                <a:path w="215900" h="306704">
                  <a:moveTo>
                    <a:pt x="51968" y="0"/>
                  </a:moveTo>
                  <a:lnTo>
                    <a:pt x="0" y="0"/>
                  </a:lnTo>
                  <a:lnTo>
                    <a:pt x="0" y="133908"/>
                  </a:lnTo>
                  <a:lnTo>
                    <a:pt x="51968" y="133908"/>
                  </a:lnTo>
                  <a:lnTo>
                    <a:pt x="51968" y="0"/>
                  </a:lnTo>
                  <a:close/>
                </a:path>
                <a:path w="215900" h="306704">
                  <a:moveTo>
                    <a:pt x="215315" y="0"/>
                  </a:moveTo>
                  <a:lnTo>
                    <a:pt x="122516" y="0"/>
                  </a:lnTo>
                  <a:lnTo>
                    <a:pt x="122516" y="133896"/>
                  </a:lnTo>
                  <a:lnTo>
                    <a:pt x="159410" y="133896"/>
                  </a:lnTo>
                  <a:lnTo>
                    <a:pt x="143370" y="152336"/>
                  </a:lnTo>
                  <a:lnTo>
                    <a:pt x="147370" y="171577"/>
                  </a:lnTo>
                  <a:lnTo>
                    <a:pt x="136156" y="199631"/>
                  </a:lnTo>
                  <a:lnTo>
                    <a:pt x="131775" y="219138"/>
                  </a:lnTo>
                  <a:lnTo>
                    <a:pt x="118503" y="247738"/>
                  </a:lnTo>
                  <a:lnTo>
                    <a:pt x="112903" y="279006"/>
                  </a:lnTo>
                  <a:lnTo>
                    <a:pt x="77609" y="294271"/>
                  </a:lnTo>
                  <a:lnTo>
                    <a:pt x="77952" y="306387"/>
                  </a:lnTo>
                  <a:lnTo>
                    <a:pt x="215315" y="306387"/>
                  </a:lnTo>
                  <a:lnTo>
                    <a:pt x="21531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36708" y="8572169"/>
              <a:ext cx="106629" cy="38808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230397" y="8120723"/>
              <a:ext cx="720090" cy="1170940"/>
            </a:xfrm>
            <a:custGeom>
              <a:avLst/>
              <a:gdLst/>
              <a:ahLst/>
              <a:cxnLst/>
              <a:rect l="l" t="t" r="r" b="b"/>
              <a:pathLst>
                <a:path w="720089" h="1170940">
                  <a:moveTo>
                    <a:pt x="149948" y="0"/>
                  </a:moveTo>
                  <a:lnTo>
                    <a:pt x="568502" y="0"/>
                  </a:lnTo>
                  <a:lnTo>
                    <a:pt x="580962" y="3210"/>
                  </a:lnTo>
                  <a:lnTo>
                    <a:pt x="591162" y="11834"/>
                  </a:lnTo>
                  <a:lnTo>
                    <a:pt x="598052" y="24361"/>
                  </a:lnTo>
                  <a:lnTo>
                    <a:pt x="600582" y="39281"/>
                  </a:lnTo>
                  <a:lnTo>
                    <a:pt x="600582" y="144348"/>
                  </a:lnTo>
                  <a:lnTo>
                    <a:pt x="118668" y="144348"/>
                  </a:lnTo>
                  <a:lnTo>
                    <a:pt x="118668" y="39281"/>
                  </a:lnTo>
                  <a:lnTo>
                    <a:pt x="121188" y="24361"/>
                  </a:lnTo>
                  <a:lnTo>
                    <a:pt x="127993" y="11834"/>
                  </a:lnTo>
                  <a:lnTo>
                    <a:pt x="137956" y="3210"/>
                  </a:lnTo>
                  <a:lnTo>
                    <a:pt x="149948" y="0"/>
                  </a:lnTo>
                </a:path>
                <a:path w="720089" h="1170940">
                  <a:moveTo>
                    <a:pt x="443420" y="710437"/>
                  </a:moveTo>
                  <a:lnTo>
                    <a:pt x="444220" y="1047203"/>
                  </a:lnTo>
                  <a:lnTo>
                    <a:pt x="271017" y="1048003"/>
                  </a:lnTo>
                  <a:lnTo>
                    <a:pt x="271017" y="708012"/>
                  </a:lnTo>
                </a:path>
                <a:path w="720089" h="1170940">
                  <a:moveTo>
                    <a:pt x="271017" y="678345"/>
                  </a:moveTo>
                  <a:lnTo>
                    <a:pt x="271017" y="548462"/>
                  </a:lnTo>
                  <a:lnTo>
                    <a:pt x="74574" y="548462"/>
                  </a:lnTo>
                  <a:lnTo>
                    <a:pt x="48107" y="593369"/>
                  </a:lnTo>
                  <a:lnTo>
                    <a:pt x="0" y="593369"/>
                  </a:lnTo>
                  <a:lnTo>
                    <a:pt x="0" y="818680"/>
                  </a:lnTo>
                  <a:lnTo>
                    <a:pt x="122681" y="1169873"/>
                  </a:lnTo>
                  <a:lnTo>
                    <a:pt x="269430" y="1169873"/>
                  </a:lnTo>
                  <a:lnTo>
                    <a:pt x="269430" y="1100912"/>
                  </a:lnTo>
                  <a:lnTo>
                    <a:pt x="444220" y="1100912"/>
                  </a:lnTo>
                  <a:lnTo>
                    <a:pt x="444220" y="1170698"/>
                  </a:lnTo>
                  <a:lnTo>
                    <a:pt x="591756" y="1170698"/>
                  </a:lnTo>
                  <a:lnTo>
                    <a:pt x="719251" y="818680"/>
                  </a:lnTo>
                  <a:lnTo>
                    <a:pt x="720051" y="593369"/>
                  </a:lnTo>
                  <a:lnTo>
                    <a:pt x="682370" y="593369"/>
                  </a:lnTo>
                  <a:lnTo>
                    <a:pt x="651903" y="548462"/>
                  </a:lnTo>
                  <a:lnTo>
                    <a:pt x="443420" y="548462"/>
                  </a:lnTo>
                  <a:lnTo>
                    <a:pt x="443420" y="679957"/>
                  </a:lnTo>
                </a:path>
                <a:path w="720089" h="1170940">
                  <a:moveTo>
                    <a:pt x="412940" y="710437"/>
                  </a:moveTo>
                  <a:lnTo>
                    <a:pt x="412940" y="839533"/>
                  </a:lnTo>
                  <a:lnTo>
                    <a:pt x="306311" y="839533"/>
                  </a:lnTo>
                  <a:lnTo>
                    <a:pt x="306311" y="710437"/>
                  </a:lnTo>
                </a:path>
                <a:path w="720089" h="1170940">
                  <a:moveTo>
                    <a:pt x="306311" y="680770"/>
                  </a:moveTo>
                  <a:lnTo>
                    <a:pt x="306311" y="451446"/>
                  </a:lnTo>
                  <a:lnTo>
                    <a:pt x="412940" y="451446"/>
                  </a:lnTo>
                  <a:lnTo>
                    <a:pt x="412940" y="679957"/>
                  </a:lnTo>
                </a:path>
                <a:path w="720089" h="1170940">
                  <a:moveTo>
                    <a:pt x="544448" y="452246"/>
                  </a:moveTo>
                  <a:lnTo>
                    <a:pt x="281444" y="452246"/>
                  </a:lnTo>
                </a:path>
                <a:path w="720089" h="1170940">
                  <a:moveTo>
                    <a:pt x="165976" y="278244"/>
                  </a:moveTo>
                  <a:lnTo>
                    <a:pt x="165976" y="144348"/>
                  </a:lnTo>
                  <a:lnTo>
                    <a:pt x="552475" y="144348"/>
                  </a:lnTo>
                  <a:lnTo>
                    <a:pt x="552475" y="2774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26370" y="8961056"/>
              <a:ext cx="126491" cy="20669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254451" y="8397367"/>
              <a:ext cx="670560" cy="588645"/>
            </a:xfrm>
            <a:custGeom>
              <a:avLst/>
              <a:gdLst/>
              <a:ahLst/>
              <a:cxnLst/>
              <a:rect l="l" t="t" r="r" b="b"/>
              <a:pathLst>
                <a:path w="670560" h="588645">
                  <a:moveTo>
                    <a:pt x="202869" y="271005"/>
                  </a:moveTo>
                  <a:lnTo>
                    <a:pt x="50520" y="271005"/>
                  </a:lnTo>
                  <a:lnTo>
                    <a:pt x="50520" y="0"/>
                  </a:lnTo>
                  <a:lnTo>
                    <a:pt x="340791" y="0"/>
                  </a:lnTo>
                  <a:lnTo>
                    <a:pt x="324751" y="20040"/>
                  </a:lnTo>
                  <a:lnTo>
                    <a:pt x="328752" y="39281"/>
                  </a:lnTo>
                  <a:lnTo>
                    <a:pt x="317538" y="67335"/>
                  </a:lnTo>
                  <a:lnTo>
                    <a:pt x="311911" y="92201"/>
                  </a:lnTo>
                  <a:lnTo>
                    <a:pt x="299885" y="115442"/>
                  </a:lnTo>
                  <a:lnTo>
                    <a:pt x="294284" y="146710"/>
                  </a:lnTo>
                  <a:lnTo>
                    <a:pt x="258991" y="161975"/>
                  </a:lnTo>
                  <a:lnTo>
                    <a:pt x="258991" y="198856"/>
                  </a:lnTo>
                  <a:lnTo>
                    <a:pt x="257390" y="237337"/>
                  </a:lnTo>
                  <a:lnTo>
                    <a:pt x="239750" y="249351"/>
                  </a:lnTo>
                  <a:lnTo>
                    <a:pt x="227723" y="271818"/>
                  </a:lnTo>
                </a:path>
                <a:path w="670560" h="588645">
                  <a:moveTo>
                    <a:pt x="246964" y="271818"/>
                  </a:moveTo>
                  <a:lnTo>
                    <a:pt x="227723" y="271818"/>
                  </a:lnTo>
                  <a:lnTo>
                    <a:pt x="202869" y="271818"/>
                  </a:lnTo>
                </a:path>
                <a:path w="670560" h="588645">
                  <a:moveTo>
                    <a:pt x="530821" y="271818"/>
                  </a:moveTo>
                  <a:lnTo>
                    <a:pt x="422579" y="271818"/>
                  </a:lnTo>
                </a:path>
                <a:path w="670560" h="588645">
                  <a:moveTo>
                    <a:pt x="530821" y="271818"/>
                  </a:moveTo>
                  <a:lnTo>
                    <a:pt x="622223" y="271818"/>
                  </a:lnTo>
                  <a:lnTo>
                    <a:pt x="622223" y="0"/>
                  </a:lnTo>
                  <a:lnTo>
                    <a:pt x="530821" y="0"/>
                  </a:lnTo>
                  <a:lnTo>
                    <a:pt x="514781" y="19227"/>
                  </a:lnTo>
                  <a:lnTo>
                    <a:pt x="522795" y="64134"/>
                  </a:lnTo>
                  <a:lnTo>
                    <a:pt x="517194" y="89001"/>
                  </a:lnTo>
                  <a:lnTo>
                    <a:pt x="513181" y="106641"/>
                  </a:lnTo>
                  <a:lnTo>
                    <a:pt x="518782" y="129095"/>
                  </a:lnTo>
                  <a:lnTo>
                    <a:pt x="521195" y="149936"/>
                  </a:lnTo>
                  <a:lnTo>
                    <a:pt x="522795" y="170776"/>
                  </a:lnTo>
                  <a:lnTo>
                    <a:pt x="513981" y="189217"/>
                  </a:lnTo>
                  <a:lnTo>
                    <a:pt x="518782" y="210870"/>
                  </a:lnTo>
                  <a:lnTo>
                    <a:pt x="526821" y="229311"/>
                  </a:lnTo>
                  <a:lnTo>
                    <a:pt x="530821" y="242138"/>
                  </a:lnTo>
                  <a:lnTo>
                    <a:pt x="530821" y="271005"/>
                  </a:lnTo>
                </a:path>
                <a:path w="670560" h="588645">
                  <a:moveTo>
                    <a:pt x="489115" y="588530"/>
                  </a:moveTo>
                  <a:lnTo>
                    <a:pt x="670331" y="588530"/>
                  </a:lnTo>
                  <a:lnTo>
                    <a:pt x="670331" y="558863"/>
                  </a:lnTo>
                  <a:lnTo>
                    <a:pt x="489115" y="558863"/>
                  </a:lnTo>
                  <a:lnTo>
                    <a:pt x="489115" y="588530"/>
                  </a:lnTo>
                  <a:close/>
                </a:path>
                <a:path w="670560" h="588645">
                  <a:moveTo>
                    <a:pt x="493128" y="558863"/>
                  </a:moveTo>
                  <a:lnTo>
                    <a:pt x="565289" y="558863"/>
                  </a:lnTo>
                  <a:lnTo>
                    <a:pt x="565289" y="525183"/>
                  </a:lnTo>
                  <a:lnTo>
                    <a:pt x="493128" y="525183"/>
                  </a:lnTo>
                  <a:lnTo>
                    <a:pt x="493128" y="558863"/>
                  </a:lnTo>
                  <a:close/>
                </a:path>
                <a:path w="670560" h="588645">
                  <a:moveTo>
                    <a:pt x="0" y="588530"/>
                  </a:moveTo>
                  <a:lnTo>
                    <a:pt x="181216" y="588530"/>
                  </a:lnTo>
                  <a:lnTo>
                    <a:pt x="181216" y="558863"/>
                  </a:lnTo>
                  <a:lnTo>
                    <a:pt x="0" y="558863"/>
                  </a:lnTo>
                  <a:lnTo>
                    <a:pt x="0" y="588530"/>
                  </a:lnTo>
                  <a:close/>
                </a:path>
                <a:path w="670560" h="588645">
                  <a:moveTo>
                    <a:pt x="105041" y="558863"/>
                  </a:moveTo>
                  <a:lnTo>
                    <a:pt x="177203" y="558863"/>
                  </a:lnTo>
                  <a:lnTo>
                    <a:pt x="177203" y="525183"/>
                  </a:lnTo>
                  <a:lnTo>
                    <a:pt x="105041" y="525183"/>
                  </a:lnTo>
                  <a:lnTo>
                    <a:pt x="105041" y="558863"/>
                  </a:lnTo>
                  <a:close/>
                </a:path>
                <a:path w="670560" h="588645">
                  <a:moveTo>
                    <a:pt x="388886" y="401700"/>
                  </a:moveTo>
                  <a:lnTo>
                    <a:pt x="282257" y="401700"/>
                  </a:lnTo>
                  <a:lnTo>
                    <a:pt x="101041" y="403313"/>
                  </a:lnTo>
                  <a:lnTo>
                    <a:pt x="103428" y="432180"/>
                  </a:lnTo>
                  <a:lnTo>
                    <a:pt x="283857" y="434593"/>
                  </a:lnTo>
                  <a:lnTo>
                    <a:pt x="389699" y="434593"/>
                  </a:lnTo>
                </a:path>
                <a:path w="670560" h="588645">
                  <a:moveTo>
                    <a:pt x="388086" y="401700"/>
                  </a:moveTo>
                  <a:lnTo>
                    <a:pt x="568502" y="401700"/>
                  </a:lnTo>
                  <a:lnTo>
                    <a:pt x="569302" y="429767"/>
                  </a:lnTo>
                  <a:lnTo>
                    <a:pt x="387299" y="432180"/>
                  </a:lnTo>
                </a:path>
                <a:path w="670560" h="588645">
                  <a:moveTo>
                    <a:pt x="104241" y="465061"/>
                  </a:moveTo>
                  <a:lnTo>
                    <a:pt x="178815" y="465061"/>
                  </a:lnTo>
                  <a:lnTo>
                    <a:pt x="178815" y="432993"/>
                  </a:lnTo>
                  <a:lnTo>
                    <a:pt x="104241" y="432993"/>
                  </a:lnTo>
                  <a:lnTo>
                    <a:pt x="104241" y="465061"/>
                  </a:lnTo>
                  <a:close/>
                </a:path>
                <a:path w="670560" h="588645">
                  <a:moveTo>
                    <a:pt x="493128" y="464261"/>
                  </a:moveTo>
                  <a:lnTo>
                    <a:pt x="567702" y="464261"/>
                  </a:lnTo>
                  <a:lnTo>
                    <a:pt x="567702" y="432180"/>
                  </a:lnTo>
                  <a:lnTo>
                    <a:pt x="493128" y="432180"/>
                  </a:lnTo>
                  <a:lnTo>
                    <a:pt x="493128" y="4642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7968399" y="7712710"/>
            <a:ext cx="911860" cy="356235"/>
            <a:chOff x="2913799" y="7712709"/>
            <a:chExt cx="911860" cy="356235"/>
          </a:xfrm>
        </p:grpSpPr>
        <p:sp>
          <p:nvSpPr>
            <p:cNvPr id="66" name="object 66"/>
            <p:cNvSpPr/>
            <p:nvPr/>
          </p:nvSpPr>
          <p:spPr>
            <a:xfrm>
              <a:off x="2916085" y="7714995"/>
              <a:ext cx="867410" cy="194310"/>
            </a:xfrm>
            <a:custGeom>
              <a:avLst/>
              <a:gdLst/>
              <a:ahLst/>
              <a:cxnLst/>
              <a:rect l="l" t="t" r="r" b="b"/>
              <a:pathLst>
                <a:path w="867410" h="194309">
                  <a:moveTo>
                    <a:pt x="711225" y="76961"/>
                  </a:moveTo>
                  <a:lnTo>
                    <a:pt x="687944" y="75584"/>
                  </a:lnTo>
                  <a:lnTo>
                    <a:pt x="662706" y="72555"/>
                  </a:lnTo>
                  <a:lnTo>
                    <a:pt x="637471" y="69525"/>
                  </a:lnTo>
                  <a:lnTo>
                    <a:pt x="614197" y="68148"/>
                  </a:lnTo>
                  <a:lnTo>
                    <a:pt x="585330" y="95415"/>
                  </a:lnTo>
                  <a:lnTo>
                    <a:pt x="585330" y="113868"/>
                  </a:lnTo>
                  <a:lnTo>
                    <a:pt x="604583" y="150736"/>
                  </a:lnTo>
                  <a:lnTo>
                    <a:pt x="645690" y="170923"/>
                  </a:lnTo>
                  <a:lnTo>
                    <a:pt x="691081" y="188326"/>
                  </a:lnTo>
                  <a:lnTo>
                    <a:pt x="742938" y="194154"/>
                  </a:lnTo>
                  <a:lnTo>
                    <a:pt x="803440" y="179616"/>
                  </a:lnTo>
                  <a:lnTo>
                    <a:pt x="850117" y="146451"/>
                  </a:lnTo>
                  <a:lnTo>
                    <a:pt x="866787" y="99415"/>
                  </a:lnTo>
                  <a:lnTo>
                    <a:pt x="847534" y="86575"/>
                  </a:lnTo>
                  <a:lnTo>
                    <a:pt x="819581" y="81017"/>
                  </a:lnTo>
                  <a:lnTo>
                    <a:pt x="783285" y="78163"/>
                  </a:lnTo>
                  <a:lnTo>
                    <a:pt x="745035" y="77112"/>
                  </a:lnTo>
                  <a:lnTo>
                    <a:pt x="711225" y="76961"/>
                  </a:lnTo>
                </a:path>
                <a:path w="867410" h="194309">
                  <a:moveTo>
                    <a:pt x="0" y="0"/>
                  </a:moveTo>
                  <a:lnTo>
                    <a:pt x="78400" y="5688"/>
                  </a:lnTo>
                  <a:lnTo>
                    <a:pt x="151667" y="11159"/>
                  </a:lnTo>
                  <a:lnTo>
                    <a:pt x="219846" y="16462"/>
                  </a:lnTo>
                  <a:lnTo>
                    <a:pt x="282980" y="21649"/>
                  </a:lnTo>
                  <a:lnTo>
                    <a:pt x="341115" y="26769"/>
                  </a:lnTo>
                  <a:lnTo>
                    <a:pt x="394295" y="31872"/>
                  </a:lnTo>
                  <a:lnTo>
                    <a:pt x="442563" y="37008"/>
                  </a:lnTo>
                  <a:lnTo>
                    <a:pt x="485965" y="42227"/>
                  </a:lnTo>
                  <a:lnTo>
                    <a:pt x="524545" y="47579"/>
                  </a:lnTo>
                  <a:lnTo>
                    <a:pt x="587417" y="58883"/>
                  </a:lnTo>
                  <a:lnTo>
                    <a:pt x="611797" y="649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99598" y="7817751"/>
              <a:ext cx="125521" cy="22026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919285" y="8026465"/>
              <a:ext cx="786765" cy="40005"/>
            </a:xfrm>
            <a:custGeom>
              <a:avLst/>
              <a:gdLst/>
              <a:ahLst/>
              <a:cxnLst/>
              <a:rect l="l" t="t" r="r" b="b"/>
              <a:pathLst>
                <a:path w="786764" h="40004">
                  <a:moveTo>
                    <a:pt x="786612" y="7668"/>
                  </a:moveTo>
                  <a:lnTo>
                    <a:pt x="758428" y="18309"/>
                  </a:lnTo>
                  <a:lnTo>
                    <a:pt x="728561" y="28419"/>
                  </a:lnTo>
                  <a:lnTo>
                    <a:pt x="693462" y="36188"/>
                  </a:lnTo>
                  <a:lnTo>
                    <a:pt x="649584" y="39807"/>
                  </a:lnTo>
                  <a:lnTo>
                    <a:pt x="593376" y="37466"/>
                  </a:lnTo>
                  <a:lnTo>
                    <a:pt x="521291" y="27357"/>
                  </a:lnTo>
                  <a:lnTo>
                    <a:pt x="429780" y="7668"/>
                  </a:lnTo>
                  <a:lnTo>
                    <a:pt x="397347" y="3410"/>
                  </a:lnTo>
                  <a:lnTo>
                    <a:pt x="366341" y="655"/>
                  </a:lnTo>
                  <a:lnTo>
                    <a:pt x="336986" y="0"/>
                  </a:lnTo>
                  <a:lnTo>
                    <a:pt x="309511" y="2042"/>
                  </a:lnTo>
                  <a:lnTo>
                    <a:pt x="212132" y="16016"/>
                  </a:lnTo>
                  <a:lnTo>
                    <a:pt x="136428" y="20037"/>
                  </a:lnTo>
                  <a:lnTo>
                    <a:pt x="79879" y="17377"/>
                  </a:lnTo>
                  <a:lnTo>
                    <a:pt x="39970" y="11310"/>
                  </a:lnTo>
                  <a:lnTo>
                    <a:pt x="14183" y="5108"/>
                  </a:lnTo>
                  <a:lnTo>
                    <a:pt x="0" y="20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8218171" y="8968842"/>
            <a:ext cx="111125" cy="435609"/>
          </a:xfrm>
          <a:custGeom>
            <a:avLst/>
            <a:gdLst/>
            <a:ahLst/>
            <a:cxnLst/>
            <a:rect l="l" t="t" r="r" b="b"/>
            <a:pathLst>
              <a:path w="111125" h="435609">
                <a:moveTo>
                  <a:pt x="91224" y="2298"/>
                </a:moveTo>
                <a:lnTo>
                  <a:pt x="0" y="2298"/>
                </a:lnTo>
              </a:path>
              <a:path w="111125" h="435609">
                <a:moveTo>
                  <a:pt x="0" y="0"/>
                </a:moveTo>
                <a:lnTo>
                  <a:pt x="0" y="435546"/>
                </a:lnTo>
                <a:lnTo>
                  <a:pt x="111036" y="43554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8697036" y="8962491"/>
            <a:ext cx="580390" cy="450850"/>
            <a:chOff x="3642436" y="8962491"/>
            <a:chExt cx="580390" cy="450850"/>
          </a:xfrm>
        </p:grpSpPr>
        <p:sp>
          <p:nvSpPr>
            <p:cNvPr id="71" name="object 71"/>
            <p:cNvSpPr/>
            <p:nvPr/>
          </p:nvSpPr>
          <p:spPr>
            <a:xfrm>
              <a:off x="3922585" y="8968841"/>
              <a:ext cx="104775" cy="438150"/>
            </a:xfrm>
            <a:custGeom>
              <a:avLst/>
              <a:gdLst/>
              <a:ahLst/>
              <a:cxnLst/>
              <a:rect l="l" t="t" r="r" b="b"/>
              <a:pathLst>
                <a:path w="104775" h="438150">
                  <a:moveTo>
                    <a:pt x="0" y="0"/>
                  </a:moveTo>
                  <a:lnTo>
                    <a:pt x="104241" y="0"/>
                  </a:lnTo>
                  <a:lnTo>
                    <a:pt x="104241" y="437857"/>
                  </a:lnTo>
                  <a:lnTo>
                    <a:pt x="2895" y="43785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42436" y="9063291"/>
              <a:ext cx="580390" cy="0"/>
            </a:xfrm>
            <a:custGeom>
              <a:avLst/>
              <a:gdLst/>
              <a:ahLst/>
              <a:cxnLst/>
              <a:rect l="l" t="t" r="r" b="b"/>
              <a:pathLst>
                <a:path w="580389">
                  <a:moveTo>
                    <a:pt x="0" y="0"/>
                  </a:moveTo>
                  <a:lnTo>
                    <a:pt x="57984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8657946" y="8744063"/>
            <a:ext cx="606425" cy="0"/>
          </a:xfrm>
          <a:custGeom>
            <a:avLst/>
            <a:gdLst/>
            <a:ahLst/>
            <a:cxnLst/>
            <a:rect l="l" t="t" r="r" b="b"/>
            <a:pathLst>
              <a:path w="606425">
                <a:moveTo>
                  <a:pt x="0" y="0"/>
                </a:moveTo>
                <a:lnTo>
                  <a:pt x="60590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9647898" y="7847356"/>
            <a:ext cx="907415" cy="332105"/>
            <a:chOff x="4593297" y="7847355"/>
            <a:chExt cx="907415" cy="332105"/>
          </a:xfrm>
        </p:grpSpPr>
        <p:sp>
          <p:nvSpPr>
            <p:cNvPr id="75" name="object 75"/>
            <p:cNvSpPr/>
            <p:nvPr/>
          </p:nvSpPr>
          <p:spPr>
            <a:xfrm>
              <a:off x="4593297" y="7847355"/>
              <a:ext cx="907415" cy="332105"/>
            </a:xfrm>
            <a:custGeom>
              <a:avLst/>
              <a:gdLst/>
              <a:ahLst/>
              <a:cxnLst/>
              <a:rect l="l" t="t" r="r" b="b"/>
              <a:pathLst>
                <a:path w="907414" h="332104">
                  <a:moveTo>
                    <a:pt x="0" y="0"/>
                  </a:moveTo>
                  <a:lnTo>
                    <a:pt x="3200" y="313537"/>
                  </a:lnTo>
                  <a:lnTo>
                    <a:pt x="17384" y="316593"/>
                  </a:lnTo>
                  <a:lnTo>
                    <a:pt x="43173" y="322791"/>
                  </a:lnTo>
                  <a:lnTo>
                    <a:pt x="83084" y="328858"/>
                  </a:lnTo>
                  <a:lnTo>
                    <a:pt x="139634" y="331520"/>
                  </a:lnTo>
                  <a:lnTo>
                    <a:pt x="215337" y="327504"/>
                  </a:lnTo>
                  <a:lnTo>
                    <a:pt x="312712" y="313537"/>
                  </a:lnTo>
                  <a:lnTo>
                    <a:pt x="340194" y="311474"/>
                  </a:lnTo>
                  <a:lnTo>
                    <a:pt x="400565" y="314878"/>
                  </a:lnTo>
                  <a:lnTo>
                    <a:pt x="440728" y="325158"/>
                  </a:lnTo>
                  <a:lnTo>
                    <a:pt x="785152" y="325158"/>
                  </a:lnTo>
                  <a:lnTo>
                    <a:pt x="785152" y="320979"/>
                  </a:lnTo>
                  <a:lnTo>
                    <a:pt x="830090" y="297696"/>
                  </a:lnTo>
                  <a:lnTo>
                    <a:pt x="867588" y="268197"/>
                  </a:lnTo>
                  <a:lnTo>
                    <a:pt x="894491" y="233616"/>
                  </a:lnTo>
                  <a:lnTo>
                    <a:pt x="906989" y="195342"/>
                  </a:lnTo>
                  <a:lnTo>
                    <a:pt x="901268" y="154762"/>
                  </a:lnTo>
                  <a:lnTo>
                    <a:pt x="889381" y="123351"/>
                  </a:lnTo>
                  <a:lnTo>
                    <a:pt x="883977" y="111290"/>
                  </a:lnTo>
                  <a:lnTo>
                    <a:pt x="878401" y="108534"/>
                  </a:lnTo>
                  <a:lnTo>
                    <a:pt x="865797" y="105067"/>
                  </a:lnTo>
                  <a:lnTo>
                    <a:pt x="860386" y="135508"/>
                  </a:lnTo>
                  <a:lnTo>
                    <a:pt x="850135" y="146463"/>
                  </a:lnTo>
                  <a:lnTo>
                    <a:pt x="835523" y="161178"/>
                  </a:lnTo>
                  <a:lnTo>
                    <a:pt x="819106" y="174088"/>
                  </a:lnTo>
                  <a:lnTo>
                    <a:pt x="803440" y="179628"/>
                  </a:lnTo>
                  <a:lnTo>
                    <a:pt x="742947" y="194166"/>
                  </a:lnTo>
                  <a:lnTo>
                    <a:pt x="691097" y="188337"/>
                  </a:lnTo>
                  <a:lnTo>
                    <a:pt x="645707" y="170931"/>
                  </a:lnTo>
                  <a:lnTo>
                    <a:pt x="604596" y="150736"/>
                  </a:lnTo>
                  <a:lnTo>
                    <a:pt x="585355" y="113868"/>
                  </a:lnTo>
                  <a:lnTo>
                    <a:pt x="585355" y="95415"/>
                  </a:lnTo>
                  <a:lnTo>
                    <a:pt x="614210" y="68148"/>
                  </a:lnTo>
                  <a:lnTo>
                    <a:pt x="617880" y="68287"/>
                  </a:lnTo>
                  <a:lnTo>
                    <a:pt x="611809" y="64935"/>
                  </a:lnTo>
                  <a:lnTo>
                    <a:pt x="558360" y="53114"/>
                  </a:lnTo>
                  <a:lnTo>
                    <a:pt x="485978" y="42227"/>
                  </a:lnTo>
                  <a:lnTo>
                    <a:pt x="442575" y="37008"/>
                  </a:lnTo>
                  <a:lnTo>
                    <a:pt x="394306" y="31872"/>
                  </a:lnTo>
                  <a:lnTo>
                    <a:pt x="341125" y="26769"/>
                  </a:lnTo>
                  <a:lnTo>
                    <a:pt x="282989" y="21649"/>
                  </a:lnTo>
                  <a:lnTo>
                    <a:pt x="219853" y="16462"/>
                  </a:lnTo>
                  <a:lnTo>
                    <a:pt x="78403" y="56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78653" y="7940979"/>
              <a:ext cx="281444" cy="100542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9928225" y="8394357"/>
            <a:ext cx="720090" cy="894080"/>
            <a:chOff x="4873625" y="8394357"/>
            <a:chExt cx="720090" cy="894080"/>
          </a:xfrm>
        </p:grpSpPr>
        <p:sp>
          <p:nvSpPr>
            <p:cNvPr id="78" name="object 78"/>
            <p:cNvSpPr/>
            <p:nvPr/>
          </p:nvSpPr>
          <p:spPr>
            <a:xfrm>
              <a:off x="4873625" y="8394357"/>
              <a:ext cx="720090" cy="894080"/>
            </a:xfrm>
            <a:custGeom>
              <a:avLst/>
              <a:gdLst/>
              <a:ahLst/>
              <a:cxnLst/>
              <a:rect l="l" t="t" r="r" b="b"/>
              <a:pathLst>
                <a:path w="720089" h="894079">
                  <a:moveTo>
                    <a:pt x="364845" y="0"/>
                  </a:moveTo>
                  <a:lnTo>
                    <a:pt x="74561" y="0"/>
                  </a:lnTo>
                  <a:lnTo>
                    <a:pt x="74561" y="271018"/>
                  </a:lnTo>
                  <a:lnTo>
                    <a:pt x="226923" y="271018"/>
                  </a:lnTo>
                  <a:lnTo>
                    <a:pt x="251777" y="271818"/>
                  </a:lnTo>
                  <a:lnTo>
                    <a:pt x="263817" y="249364"/>
                  </a:lnTo>
                  <a:lnTo>
                    <a:pt x="281457" y="237350"/>
                  </a:lnTo>
                  <a:lnTo>
                    <a:pt x="283057" y="198869"/>
                  </a:lnTo>
                  <a:lnTo>
                    <a:pt x="283057" y="161963"/>
                  </a:lnTo>
                  <a:lnTo>
                    <a:pt x="318338" y="146723"/>
                  </a:lnTo>
                  <a:lnTo>
                    <a:pt x="323951" y="115443"/>
                  </a:lnTo>
                  <a:lnTo>
                    <a:pt x="335965" y="92214"/>
                  </a:lnTo>
                  <a:lnTo>
                    <a:pt x="341591" y="67348"/>
                  </a:lnTo>
                  <a:lnTo>
                    <a:pt x="352818" y="39293"/>
                  </a:lnTo>
                  <a:lnTo>
                    <a:pt x="348805" y="20040"/>
                  </a:lnTo>
                  <a:lnTo>
                    <a:pt x="364845" y="0"/>
                  </a:lnTo>
                  <a:close/>
                </a:path>
                <a:path w="720089" h="894079">
                  <a:moveTo>
                    <a:pt x="720077" y="316725"/>
                  </a:moveTo>
                  <a:lnTo>
                    <a:pt x="682383" y="316725"/>
                  </a:lnTo>
                  <a:lnTo>
                    <a:pt x="651878" y="271818"/>
                  </a:lnTo>
                  <a:lnTo>
                    <a:pt x="443433" y="271818"/>
                  </a:lnTo>
                  <a:lnTo>
                    <a:pt x="443433" y="403313"/>
                  </a:lnTo>
                  <a:lnTo>
                    <a:pt x="444220" y="770572"/>
                  </a:lnTo>
                  <a:lnTo>
                    <a:pt x="271030" y="771359"/>
                  </a:lnTo>
                  <a:lnTo>
                    <a:pt x="271030" y="271818"/>
                  </a:lnTo>
                  <a:lnTo>
                    <a:pt x="251777" y="271818"/>
                  </a:lnTo>
                  <a:lnTo>
                    <a:pt x="74561" y="271818"/>
                  </a:lnTo>
                  <a:lnTo>
                    <a:pt x="48120" y="316725"/>
                  </a:lnTo>
                  <a:lnTo>
                    <a:pt x="0" y="316725"/>
                  </a:lnTo>
                  <a:lnTo>
                    <a:pt x="0" y="542036"/>
                  </a:lnTo>
                  <a:lnTo>
                    <a:pt x="122707" y="893241"/>
                  </a:lnTo>
                  <a:lnTo>
                    <a:pt x="269417" y="893241"/>
                  </a:lnTo>
                  <a:lnTo>
                    <a:pt x="269417" y="824280"/>
                  </a:lnTo>
                  <a:lnTo>
                    <a:pt x="444220" y="824280"/>
                  </a:lnTo>
                  <a:lnTo>
                    <a:pt x="444220" y="894041"/>
                  </a:lnTo>
                  <a:lnTo>
                    <a:pt x="591756" y="894041"/>
                  </a:lnTo>
                  <a:lnTo>
                    <a:pt x="719264" y="542036"/>
                  </a:lnTo>
                  <a:lnTo>
                    <a:pt x="720077" y="316725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320258" y="8666175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>
                  <a:moveTo>
                    <a:pt x="10826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10873" y="8394357"/>
              <a:ext cx="109220" cy="272415"/>
            </a:xfrm>
            <a:custGeom>
              <a:avLst/>
              <a:gdLst/>
              <a:ahLst/>
              <a:cxnLst/>
              <a:rect l="l" t="t" r="r" b="b"/>
              <a:pathLst>
                <a:path w="109220" h="272415">
                  <a:moveTo>
                    <a:pt x="109042" y="0"/>
                  </a:moveTo>
                  <a:lnTo>
                    <a:pt x="17652" y="0"/>
                  </a:lnTo>
                  <a:lnTo>
                    <a:pt x="1587" y="19240"/>
                  </a:lnTo>
                  <a:lnTo>
                    <a:pt x="9613" y="64135"/>
                  </a:lnTo>
                  <a:lnTo>
                    <a:pt x="0" y="106641"/>
                  </a:lnTo>
                  <a:lnTo>
                    <a:pt x="5613" y="129095"/>
                  </a:lnTo>
                  <a:lnTo>
                    <a:pt x="8013" y="149936"/>
                  </a:lnTo>
                  <a:lnTo>
                    <a:pt x="9613" y="170802"/>
                  </a:lnTo>
                  <a:lnTo>
                    <a:pt x="812" y="189230"/>
                  </a:lnTo>
                  <a:lnTo>
                    <a:pt x="5613" y="210883"/>
                  </a:lnTo>
                  <a:lnTo>
                    <a:pt x="13627" y="229336"/>
                  </a:lnTo>
                  <a:lnTo>
                    <a:pt x="17652" y="242150"/>
                  </a:lnTo>
                  <a:lnTo>
                    <a:pt x="17652" y="271818"/>
                  </a:lnTo>
                  <a:lnTo>
                    <a:pt x="109042" y="271818"/>
                  </a:lnTo>
                  <a:lnTo>
                    <a:pt x="10904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84533" y="8917267"/>
              <a:ext cx="185775" cy="6791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95405" y="8917267"/>
              <a:ext cx="185775" cy="67919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998732" y="8850185"/>
              <a:ext cx="288925" cy="33020"/>
            </a:xfrm>
            <a:custGeom>
              <a:avLst/>
              <a:gdLst/>
              <a:ahLst/>
              <a:cxnLst/>
              <a:rect l="l" t="t" r="r" b="b"/>
              <a:pathLst>
                <a:path w="288925" h="33020">
                  <a:moveTo>
                    <a:pt x="287845" y="0"/>
                  </a:moveTo>
                  <a:lnTo>
                    <a:pt x="181216" y="0"/>
                  </a:lnTo>
                  <a:lnTo>
                    <a:pt x="0" y="1600"/>
                  </a:lnTo>
                  <a:lnTo>
                    <a:pt x="2374" y="30454"/>
                  </a:lnTo>
                  <a:lnTo>
                    <a:pt x="182816" y="32880"/>
                  </a:lnTo>
                  <a:lnTo>
                    <a:pt x="288658" y="32880"/>
                  </a:lnTo>
                  <a:lnTo>
                    <a:pt x="287845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998732" y="8850185"/>
              <a:ext cx="288925" cy="33020"/>
            </a:xfrm>
            <a:custGeom>
              <a:avLst/>
              <a:gdLst/>
              <a:ahLst/>
              <a:cxnLst/>
              <a:rect l="l" t="t" r="r" b="b"/>
              <a:pathLst>
                <a:path w="288925" h="33020">
                  <a:moveTo>
                    <a:pt x="287845" y="0"/>
                  </a:moveTo>
                  <a:lnTo>
                    <a:pt x="181216" y="0"/>
                  </a:lnTo>
                  <a:lnTo>
                    <a:pt x="0" y="1600"/>
                  </a:lnTo>
                  <a:lnTo>
                    <a:pt x="2374" y="30454"/>
                  </a:lnTo>
                  <a:lnTo>
                    <a:pt x="182816" y="32880"/>
                  </a:lnTo>
                  <a:lnTo>
                    <a:pt x="288658" y="32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84977" y="8850185"/>
              <a:ext cx="182245" cy="30480"/>
            </a:xfrm>
            <a:custGeom>
              <a:avLst/>
              <a:gdLst/>
              <a:ahLst/>
              <a:cxnLst/>
              <a:rect l="l" t="t" r="r" b="b"/>
              <a:pathLst>
                <a:path w="182245" h="30479">
                  <a:moveTo>
                    <a:pt x="181228" y="0"/>
                  </a:moveTo>
                  <a:lnTo>
                    <a:pt x="800" y="0"/>
                  </a:lnTo>
                  <a:lnTo>
                    <a:pt x="0" y="30454"/>
                  </a:lnTo>
                  <a:lnTo>
                    <a:pt x="182003" y="28054"/>
                  </a:lnTo>
                  <a:lnTo>
                    <a:pt x="181228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84977" y="8850185"/>
              <a:ext cx="182245" cy="30480"/>
            </a:xfrm>
            <a:custGeom>
              <a:avLst/>
              <a:gdLst/>
              <a:ahLst/>
              <a:cxnLst/>
              <a:rect l="l" t="t" r="r" b="b"/>
              <a:pathLst>
                <a:path w="182245" h="30479">
                  <a:moveTo>
                    <a:pt x="800" y="0"/>
                  </a:moveTo>
                  <a:lnTo>
                    <a:pt x="181228" y="0"/>
                  </a:lnTo>
                  <a:lnTo>
                    <a:pt x="182003" y="28054"/>
                  </a:lnTo>
                  <a:lnTo>
                    <a:pt x="0" y="304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01933" y="8881465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74561" y="0"/>
                  </a:moveTo>
                  <a:lnTo>
                    <a:pt x="0" y="0"/>
                  </a:lnTo>
                  <a:lnTo>
                    <a:pt x="0" y="32067"/>
                  </a:lnTo>
                  <a:lnTo>
                    <a:pt x="74561" y="32067"/>
                  </a:lnTo>
                  <a:lnTo>
                    <a:pt x="74561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01933" y="8881465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0" y="32067"/>
                  </a:moveTo>
                  <a:lnTo>
                    <a:pt x="74561" y="32067"/>
                  </a:lnTo>
                  <a:lnTo>
                    <a:pt x="74561" y="0"/>
                  </a:lnTo>
                  <a:lnTo>
                    <a:pt x="0" y="0"/>
                  </a:lnTo>
                  <a:lnTo>
                    <a:pt x="0" y="320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90807" y="8880653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74574" y="0"/>
                  </a:moveTo>
                  <a:lnTo>
                    <a:pt x="0" y="0"/>
                  </a:lnTo>
                  <a:lnTo>
                    <a:pt x="0" y="32092"/>
                  </a:lnTo>
                  <a:lnTo>
                    <a:pt x="74574" y="32092"/>
                  </a:lnTo>
                  <a:lnTo>
                    <a:pt x="7457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390807" y="8880640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29" h="32384">
                  <a:moveTo>
                    <a:pt x="0" y="32105"/>
                  </a:moveTo>
                  <a:lnTo>
                    <a:pt x="74574" y="32105"/>
                  </a:lnTo>
                  <a:lnTo>
                    <a:pt x="74574" y="0"/>
                  </a:lnTo>
                  <a:lnTo>
                    <a:pt x="0" y="0"/>
                  </a:lnTo>
                  <a:lnTo>
                    <a:pt x="0" y="321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10048139" y="8172006"/>
            <a:ext cx="106045" cy="29845"/>
          </a:xfrm>
          <a:custGeom>
            <a:avLst/>
            <a:gdLst/>
            <a:ahLst/>
            <a:cxnLst/>
            <a:rect l="l" t="t" r="r" b="b"/>
            <a:pathLst>
              <a:path w="106045" h="29845">
                <a:moveTo>
                  <a:pt x="105943" y="0"/>
                </a:moveTo>
                <a:lnTo>
                  <a:pt x="30048" y="0"/>
                </a:lnTo>
                <a:lnTo>
                  <a:pt x="19922" y="2283"/>
                </a:lnTo>
                <a:lnTo>
                  <a:pt x="11114" y="8539"/>
                </a:lnTo>
                <a:lnTo>
                  <a:pt x="4261" y="17879"/>
                </a:lnTo>
                <a:lnTo>
                  <a:pt x="0" y="29413"/>
                </a:lnTo>
                <a:lnTo>
                  <a:pt x="105943" y="29413"/>
                </a:lnTo>
                <a:lnTo>
                  <a:pt x="105943" y="0"/>
                </a:lnTo>
                <a:close/>
              </a:path>
            </a:pathLst>
          </a:custGeom>
          <a:solidFill>
            <a:srgbClr val="6E6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" name="object 92"/>
          <p:cNvGrpSpPr/>
          <p:nvPr/>
        </p:nvGrpSpPr>
        <p:grpSpPr>
          <a:xfrm>
            <a:off x="9926587" y="8170139"/>
            <a:ext cx="758825" cy="1120775"/>
            <a:chOff x="4871986" y="8170138"/>
            <a:chExt cx="758825" cy="1120775"/>
          </a:xfrm>
        </p:grpSpPr>
        <p:sp>
          <p:nvSpPr>
            <p:cNvPr id="93" name="object 93"/>
            <p:cNvSpPr/>
            <p:nvPr/>
          </p:nvSpPr>
          <p:spPr>
            <a:xfrm>
              <a:off x="5210835" y="8172005"/>
              <a:ext cx="262255" cy="29845"/>
            </a:xfrm>
            <a:custGeom>
              <a:avLst/>
              <a:gdLst/>
              <a:ahLst/>
              <a:cxnLst/>
              <a:rect l="l" t="t" r="r" b="b"/>
              <a:pathLst>
                <a:path w="262254" h="29845">
                  <a:moveTo>
                    <a:pt x="231305" y="0"/>
                  </a:moveTo>
                  <a:lnTo>
                    <a:pt x="0" y="0"/>
                  </a:lnTo>
                  <a:lnTo>
                    <a:pt x="0" y="29413"/>
                  </a:lnTo>
                  <a:lnTo>
                    <a:pt x="262153" y="29413"/>
                  </a:lnTo>
                  <a:lnTo>
                    <a:pt x="257853" y="17879"/>
                  </a:lnTo>
                  <a:lnTo>
                    <a:pt x="250877" y="8539"/>
                  </a:lnTo>
                  <a:lnTo>
                    <a:pt x="241827" y="2283"/>
                  </a:lnTo>
                  <a:lnTo>
                    <a:pt x="231305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92306" y="8172005"/>
              <a:ext cx="481901" cy="223939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5390896" y="8316353"/>
              <a:ext cx="35560" cy="307340"/>
            </a:xfrm>
            <a:custGeom>
              <a:avLst/>
              <a:gdLst/>
              <a:ahLst/>
              <a:cxnLst/>
              <a:rect l="l" t="t" r="r" b="b"/>
              <a:pathLst>
                <a:path w="35560" h="307340">
                  <a:moveTo>
                    <a:pt x="35204" y="0"/>
                  </a:moveTo>
                  <a:lnTo>
                    <a:pt x="0" y="0"/>
                  </a:lnTo>
                  <a:lnTo>
                    <a:pt x="0" y="307200"/>
                  </a:lnTo>
                  <a:lnTo>
                    <a:pt x="34912" y="307200"/>
                  </a:lnTo>
                  <a:lnTo>
                    <a:pt x="20993" y="265429"/>
                  </a:lnTo>
                  <a:lnTo>
                    <a:pt x="29705" y="240957"/>
                  </a:lnTo>
                  <a:lnTo>
                    <a:pt x="25590" y="207098"/>
                  </a:lnTo>
                  <a:lnTo>
                    <a:pt x="19977" y="184645"/>
                  </a:lnTo>
                  <a:lnTo>
                    <a:pt x="29590" y="142138"/>
                  </a:lnTo>
                  <a:lnTo>
                    <a:pt x="21564" y="97243"/>
                  </a:lnTo>
                  <a:lnTo>
                    <a:pt x="35204" y="78803"/>
                  </a:lnTo>
                  <a:lnTo>
                    <a:pt x="35204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94363" y="8316353"/>
              <a:ext cx="97155" cy="307340"/>
            </a:xfrm>
            <a:custGeom>
              <a:avLst/>
              <a:gdLst/>
              <a:ahLst/>
              <a:cxnLst/>
              <a:rect l="l" t="t" r="r" b="b"/>
              <a:pathLst>
                <a:path w="97154" h="307340">
                  <a:moveTo>
                    <a:pt x="96532" y="0"/>
                  </a:moveTo>
                  <a:lnTo>
                    <a:pt x="0" y="0"/>
                  </a:lnTo>
                  <a:lnTo>
                    <a:pt x="0" y="307200"/>
                  </a:lnTo>
                  <a:lnTo>
                    <a:pt x="96532" y="307200"/>
                  </a:lnTo>
                  <a:lnTo>
                    <a:pt x="9653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079060" y="8316340"/>
              <a:ext cx="215900" cy="307340"/>
            </a:xfrm>
            <a:custGeom>
              <a:avLst/>
              <a:gdLst/>
              <a:ahLst/>
              <a:cxnLst/>
              <a:rect l="l" t="t" r="r" b="b"/>
              <a:pathLst>
                <a:path w="215900" h="307340">
                  <a:moveTo>
                    <a:pt x="51981" y="0"/>
                  </a:moveTo>
                  <a:lnTo>
                    <a:pt x="0" y="0"/>
                  </a:lnTo>
                  <a:lnTo>
                    <a:pt x="0" y="79616"/>
                  </a:lnTo>
                  <a:lnTo>
                    <a:pt x="51981" y="79616"/>
                  </a:lnTo>
                  <a:lnTo>
                    <a:pt x="51981" y="0"/>
                  </a:lnTo>
                  <a:close/>
                </a:path>
                <a:path w="215900" h="307340">
                  <a:moveTo>
                    <a:pt x="215303" y="12"/>
                  </a:moveTo>
                  <a:lnTo>
                    <a:pt x="122529" y="12"/>
                  </a:lnTo>
                  <a:lnTo>
                    <a:pt x="122529" y="79603"/>
                  </a:lnTo>
                  <a:lnTo>
                    <a:pt x="159410" y="79603"/>
                  </a:lnTo>
                  <a:lnTo>
                    <a:pt x="143370" y="98056"/>
                  </a:lnTo>
                  <a:lnTo>
                    <a:pt x="147383" y="117309"/>
                  </a:lnTo>
                  <a:lnTo>
                    <a:pt x="136156" y="145364"/>
                  </a:lnTo>
                  <a:lnTo>
                    <a:pt x="131775" y="164871"/>
                  </a:lnTo>
                  <a:lnTo>
                    <a:pt x="118516" y="193459"/>
                  </a:lnTo>
                  <a:lnTo>
                    <a:pt x="112903" y="224739"/>
                  </a:lnTo>
                  <a:lnTo>
                    <a:pt x="77622" y="239979"/>
                  </a:lnTo>
                  <a:lnTo>
                    <a:pt x="77965" y="307213"/>
                  </a:lnTo>
                  <a:lnTo>
                    <a:pt x="215303" y="307213"/>
                  </a:lnTo>
                  <a:lnTo>
                    <a:pt x="215303" y="1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79949" y="8622156"/>
              <a:ext cx="106629" cy="388378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874272" y="8172424"/>
              <a:ext cx="719455" cy="1116330"/>
            </a:xfrm>
            <a:custGeom>
              <a:avLst/>
              <a:gdLst/>
              <a:ahLst/>
              <a:cxnLst/>
              <a:rect l="l" t="t" r="r" b="b"/>
              <a:pathLst>
                <a:path w="719454" h="1116329">
                  <a:moveTo>
                    <a:pt x="149923" y="0"/>
                  </a:moveTo>
                  <a:lnTo>
                    <a:pt x="568490" y="0"/>
                  </a:lnTo>
                  <a:lnTo>
                    <a:pt x="580487" y="3205"/>
                  </a:lnTo>
                  <a:lnTo>
                    <a:pt x="590449" y="11822"/>
                  </a:lnTo>
                  <a:lnTo>
                    <a:pt x="597252" y="24351"/>
                  </a:lnTo>
                  <a:lnTo>
                    <a:pt x="599770" y="39293"/>
                  </a:lnTo>
                  <a:lnTo>
                    <a:pt x="599770" y="144322"/>
                  </a:lnTo>
                  <a:lnTo>
                    <a:pt x="117856" y="144322"/>
                  </a:lnTo>
                  <a:lnTo>
                    <a:pt x="117856" y="39293"/>
                  </a:lnTo>
                  <a:lnTo>
                    <a:pt x="120384" y="24351"/>
                  </a:lnTo>
                  <a:lnTo>
                    <a:pt x="127269" y="11822"/>
                  </a:lnTo>
                  <a:lnTo>
                    <a:pt x="137465" y="3205"/>
                  </a:lnTo>
                  <a:lnTo>
                    <a:pt x="149923" y="0"/>
                  </a:lnTo>
                </a:path>
                <a:path w="719454" h="1116329">
                  <a:moveTo>
                    <a:pt x="442595" y="710044"/>
                  </a:moveTo>
                  <a:lnTo>
                    <a:pt x="443407" y="992657"/>
                  </a:lnTo>
                  <a:lnTo>
                    <a:pt x="271018" y="993470"/>
                  </a:lnTo>
                  <a:lnTo>
                    <a:pt x="270205" y="710044"/>
                  </a:lnTo>
                </a:path>
                <a:path w="719454" h="1116329">
                  <a:moveTo>
                    <a:pt x="271018" y="675246"/>
                  </a:moveTo>
                  <a:lnTo>
                    <a:pt x="271018" y="493915"/>
                  </a:lnTo>
                  <a:lnTo>
                    <a:pt x="74549" y="493915"/>
                  </a:lnTo>
                  <a:lnTo>
                    <a:pt x="48094" y="538822"/>
                  </a:lnTo>
                  <a:lnTo>
                    <a:pt x="0" y="538822"/>
                  </a:lnTo>
                  <a:lnTo>
                    <a:pt x="0" y="764158"/>
                  </a:lnTo>
                  <a:lnTo>
                    <a:pt x="121869" y="1115339"/>
                  </a:lnTo>
                  <a:lnTo>
                    <a:pt x="268617" y="1115339"/>
                  </a:lnTo>
                  <a:lnTo>
                    <a:pt x="268617" y="1046391"/>
                  </a:lnTo>
                  <a:lnTo>
                    <a:pt x="443407" y="1046391"/>
                  </a:lnTo>
                  <a:lnTo>
                    <a:pt x="443407" y="1116139"/>
                  </a:lnTo>
                  <a:lnTo>
                    <a:pt x="590943" y="1116139"/>
                  </a:lnTo>
                  <a:lnTo>
                    <a:pt x="718439" y="764158"/>
                  </a:lnTo>
                  <a:lnTo>
                    <a:pt x="719239" y="538822"/>
                  </a:lnTo>
                  <a:lnTo>
                    <a:pt x="681520" y="538822"/>
                  </a:lnTo>
                  <a:lnTo>
                    <a:pt x="651078" y="493915"/>
                  </a:lnTo>
                  <a:lnTo>
                    <a:pt x="442595" y="493915"/>
                  </a:lnTo>
                  <a:lnTo>
                    <a:pt x="442595" y="676643"/>
                  </a:lnTo>
                </a:path>
                <a:path w="719454" h="1116329">
                  <a:moveTo>
                    <a:pt x="412127" y="710425"/>
                  </a:moveTo>
                  <a:lnTo>
                    <a:pt x="412127" y="839520"/>
                  </a:lnTo>
                  <a:lnTo>
                    <a:pt x="305485" y="839520"/>
                  </a:lnTo>
                  <a:lnTo>
                    <a:pt x="305485" y="708812"/>
                  </a:lnTo>
                </a:path>
                <a:path w="719454" h="1116329">
                  <a:moveTo>
                    <a:pt x="305485" y="680745"/>
                  </a:moveTo>
                  <a:lnTo>
                    <a:pt x="305485" y="451434"/>
                  </a:lnTo>
                  <a:lnTo>
                    <a:pt x="412127" y="451434"/>
                  </a:lnTo>
                  <a:lnTo>
                    <a:pt x="412127" y="679957"/>
                  </a:lnTo>
                </a:path>
                <a:path w="719454" h="1116329">
                  <a:moveTo>
                    <a:pt x="550049" y="452221"/>
                  </a:moveTo>
                  <a:lnTo>
                    <a:pt x="280619" y="452221"/>
                  </a:lnTo>
                </a:path>
                <a:path w="719454" h="1116329">
                  <a:moveTo>
                    <a:pt x="165163" y="216496"/>
                  </a:moveTo>
                  <a:lnTo>
                    <a:pt x="165163" y="144322"/>
                  </a:lnTo>
                  <a:lnTo>
                    <a:pt x="552462" y="144322"/>
                  </a:lnTo>
                  <a:lnTo>
                    <a:pt x="552462" y="2269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70233" y="9012453"/>
              <a:ext cx="125691" cy="15132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898313" y="8394534"/>
              <a:ext cx="669925" cy="588645"/>
            </a:xfrm>
            <a:custGeom>
              <a:avLst/>
              <a:gdLst/>
              <a:ahLst/>
              <a:cxnLst/>
              <a:rect l="l" t="t" r="r" b="b"/>
              <a:pathLst>
                <a:path w="669925" h="588645">
                  <a:moveTo>
                    <a:pt x="202869" y="271018"/>
                  </a:moveTo>
                  <a:lnTo>
                    <a:pt x="50507" y="271018"/>
                  </a:lnTo>
                  <a:lnTo>
                    <a:pt x="50507" y="0"/>
                  </a:lnTo>
                  <a:lnTo>
                    <a:pt x="339978" y="0"/>
                  </a:lnTo>
                  <a:lnTo>
                    <a:pt x="323964" y="20040"/>
                  </a:lnTo>
                  <a:lnTo>
                    <a:pt x="327952" y="39268"/>
                  </a:lnTo>
                  <a:lnTo>
                    <a:pt x="316725" y="67348"/>
                  </a:lnTo>
                  <a:lnTo>
                    <a:pt x="311099" y="92202"/>
                  </a:lnTo>
                  <a:lnTo>
                    <a:pt x="299084" y="115455"/>
                  </a:lnTo>
                  <a:lnTo>
                    <a:pt x="293458" y="146735"/>
                  </a:lnTo>
                  <a:lnTo>
                    <a:pt x="258190" y="161963"/>
                  </a:lnTo>
                  <a:lnTo>
                    <a:pt x="258190" y="198831"/>
                  </a:lnTo>
                  <a:lnTo>
                    <a:pt x="256578" y="237324"/>
                  </a:lnTo>
                  <a:lnTo>
                    <a:pt x="238950" y="249364"/>
                  </a:lnTo>
                  <a:lnTo>
                    <a:pt x="226923" y="271805"/>
                  </a:lnTo>
                </a:path>
                <a:path w="669925" h="588645">
                  <a:moveTo>
                    <a:pt x="246164" y="271805"/>
                  </a:moveTo>
                  <a:lnTo>
                    <a:pt x="226923" y="271805"/>
                  </a:lnTo>
                  <a:lnTo>
                    <a:pt x="202056" y="271805"/>
                  </a:lnTo>
                </a:path>
                <a:path w="669925" h="588645">
                  <a:moveTo>
                    <a:pt x="530021" y="271805"/>
                  </a:moveTo>
                  <a:lnTo>
                    <a:pt x="421766" y="271805"/>
                  </a:lnTo>
                </a:path>
                <a:path w="669925" h="588645">
                  <a:moveTo>
                    <a:pt x="530021" y="271805"/>
                  </a:moveTo>
                  <a:lnTo>
                    <a:pt x="621423" y="271805"/>
                  </a:lnTo>
                  <a:lnTo>
                    <a:pt x="621423" y="0"/>
                  </a:lnTo>
                  <a:lnTo>
                    <a:pt x="530821" y="0"/>
                  </a:lnTo>
                  <a:lnTo>
                    <a:pt x="513968" y="19227"/>
                  </a:lnTo>
                  <a:lnTo>
                    <a:pt x="521982" y="64147"/>
                  </a:lnTo>
                  <a:lnTo>
                    <a:pt x="516381" y="88988"/>
                  </a:lnTo>
                  <a:lnTo>
                    <a:pt x="512381" y="106616"/>
                  </a:lnTo>
                  <a:lnTo>
                    <a:pt x="517994" y="129082"/>
                  </a:lnTo>
                  <a:lnTo>
                    <a:pt x="520369" y="149936"/>
                  </a:lnTo>
                  <a:lnTo>
                    <a:pt x="521982" y="170776"/>
                  </a:lnTo>
                  <a:lnTo>
                    <a:pt x="513168" y="189217"/>
                  </a:lnTo>
                  <a:lnTo>
                    <a:pt x="517994" y="210870"/>
                  </a:lnTo>
                  <a:lnTo>
                    <a:pt x="526008" y="229323"/>
                  </a:lnTo>
                  <a:lnTo>
                    <a:pt x="530021" y="242150"/>
                  </a:lnTo>
                  <a:lnTo>
                    <a:pt x="530821" y="271018"/>
                  </a:lnTo>
                </a:path>
                <a:path w="669925" h="588645">
                  <a:moveTo>
                    <a:pt x="488314" y="588518"/>
                  </a:moveTo>
                  <a:lnTo>
                    <a:pt x="669531" y="588518"/>
                  </a:lnTo>
                  <a:lnTo>
                    <a:pt x="669531" y="558876"/>
                  </a:lnTo>
                  <a:lnTo>
                    <a:pt x="488314" y="558876"/>
                  </a:lnTo>
                  <a:lnTo>
                    <a:pt x="488314" y="588518"/>
                  </a:lnTo>
                  <a:close/>
                </a:path>
                <a:path w="669925" h="588645">
                  <a:moveTo>
                    <a:pt x="492315" y="558876"/>
                  </a:moveTo>
                  <a:lnTo>
                    <a:pt x="564489" y="558876"/>
                  </a:lnTo>
                  <a:lnTo>
                    <a:pt x="564489" y="525183"/>
                  </a:lnTo>
                  <a:lnTo>
                    <a:pt x="492315" y="525183"/>
                  </a:lnTo>
                  <a:lnTo>
                    <a:pt x="492315" y="558876"/>
                  </a:lnTo>
                  <a:close/>
                </a:path>
                <a:path w="669925" h="588645">
                  <a:moveTo>
                    <a:pt x="0" y="588518"/>
                  </a:moveTo>
                  <a:lnTo>
                    <a:pt x="180416" y="588518"/>
                  </a:lnTo>
                  <a:lnTo>
                    <a:pt x="180416" y="558876"/>
                  </a:lnTo>
                  <a:lnTo>
                    <a:pt x="0" y="558876"/>
                  </a:lnTo>
                  <a:lnTo>
                    <a:pt x="0" y="588518"/>
                  </a:lnTo>
                  <a:close/>
                </a:path>
                <a:path w="669925" h="588645">
                  <a:moveTo>
                    <a:pt x="104241" y="558876"/>
                  </a:moveTo>
                  <a:lnTo>
                    <a:pt x="176390" y="558876"/>
                  </a:lnTo>
                  <a:lnTo>
                    <a:pt x="176390" y="525183"/>
                  </a:lnTo>
                  <a:lnTo>
                    <a:pt x="104241" y="525183"/>
                  </a:lnTo>
                  <a:lnTo>
                    <a:pt x="104241" y="558876"/>
                  </a:lnTo>
                  <a:close/>
                </a:path>
                <a:path w="669925" h="588645">
                  <a:moveTo>
                    <a:pt x="388086" y="456234"/>
                  </a:moveTo>
                  <a:lnTo>
                    <a:pt x="282232" y="454634"/>
                  </a:lnTo>
                  <a:lnTo>
                    <a:pt x="100215" y="457847"/>
                  </a:lnTo>
                  <a:lnTo>
                    <a:pt x="102628" y="486702"/>
                  </a:lnTo>
                  <a:lnTo>
                    <a:pt x="283044" y="489115"/>
                  </a:lnTo>
                  <a:lnTo>
                    <a:pt x="388899" y="489115"/>
                  </a:lnTo>
                </a:path>
                <a:path w="669925" h="588645">
                  <a:moveTo>
                    <a:pt x="388086" y="456234"/>
                  </a:moveTo>
                  <a:lnTo>
                    <a:pt x="568502" y="456234"/>
                  </a:lnTo>
                  <a:lnTo>
                    <a:pt x="568502" y="486702"/>
                  </a:lnTo>
                  <a:lnTo>
                    <a:pt x="386486" y="485101"/>
                  </a:lnTo>
                </a:path>
                <a:path w="669925" h="588645">
                  <a:moveTo>
                    <a:pt x="104241" y="519582"/>
                  </a:moveTo>
                  <a:lnTo>
                    <a:pt x="178003" y="519582"/>
                  </a:lnTo>
                  <a:lnTo>
                    <a:pt x="178003" y="487502"/>
                  </a:lnTo>
                  <a:lnTo>
                    <a:pt x="104241" y="487502"/>
                  </a:lnTo>
                  <a:lnTo>
                    <a:pt x="104241" y="519582"/>
                  </a:lnTo>
                  <a:close/>
                </a:path>
                <a:path w="669925" h="588645">
                  <a:moveTo>
                    <a:pt x="492315" y="518782"/>
                  </a:moveTo>
                  <a:lnTo>
                    <a:pt x="566902" y="518782"/>
                  </a:lnTo>
                  <a:lnTo>
                    <a:pt x="566902" y="486702"/>
                  </a:lnTo>
                  <a:lnTo>
                    <a:pt x="492315" y="486702"/>
                  </a:lnTo>
                  <a:lnTo>
                    <a:pt x="492315" y="5187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70270" y="8174024"/>
              <a:ext cx="60325" cy="361950"/>
            </a:xfrm>
            <a:custGeom>
              <a:avLst/>
              <a:gdLst/>
              <a:ahLst/>
              <a:cxnLst/>
              <a:rect l="l" t="t" r="r" b="b"/>
              <a:pathLst>
                <a:path w="60325" h="361950">
                  <a:moveTo>
                    <a:pt x="41592" y="0"/>
                  </a:moveTo>
                  <a:lnTo>
                    <a:pt x="19316" y="0"/>
                  </a:lnTo>
                  <a:lnTo>
                    <a:pt x="19316" y="284657"/>
                  </a:lnTo>
                  <a:lnTo>
                    <a:pt x="0" y="284657"/>
                  </a:lnTo>
                  <a:lnTo>
                    <a:pt x="28854" y="361632"/>
                  </a:lnTo>
                  <a:lnTo>
                    <a:pt x="60121" y="284657"/>
                  </a:lnTo>
                  <a:lnTo>
                    <a:pt x="41592" y="284657"/>
                  </a:lnTo>
                  <a:lnTo>
                    <a:pt x="41592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9645612" y="7845069"/>
            <a:ext cx="911860" cy="336550"/>
            <a:chOff x="4591012" y="7845069"/>
            <a:chExt cx="911860" cy="336550"/>
          </a:xfrm>
        </p:grpSpPr>
        <p:sp>
          <p:nvSpPr>
            <p:cNvPr id="104" name="object 104"/>
            <p:cNvSpPr/>
            <p:nvPr/>
          </p:nvSpPr>
          <p:spPr>
            <a:xfrm>
              <a:off x="4593298" y="7847355"/>
              <a:ext cx="867410" cy="194310"/>
            </a:xfrm>
            <a:custGeom>
              <a:avLst/>
              <a:gdLst/>
              <a:ahLst/>
              <a:cxnLst/>
              <a:rect l="l" t="t" r="r" b="b"/>
              <a:pathLst>
                <a:path w="867410" h="194309">
                  <a:moveTo>
                    <a:pt x="711225" y="76974"/>
                  </a:moveTo>
                  <a:lnTo>
                    <a:pt x="687949" y="75595"/>
                  </a:lnTo>
                  <a:lnTo>
                    <a:pt x="662722" y="72561"/>
                  </a:lnTo>
                  <a:lnTo>
                    <a:pt x="637492" y="69527"/>
                  </a:lnTo>
                  <a:lnTo>
                    <a:pt x="614210" y="68148"/>
                  </a:lnTo>
                  <a:lnTo>
                    <a:pt x="585355" y="95415"/>
                  </a:lnTo>
                  <a:lnTo>
                    <a:pt x="585355" y="113868"/>
                  </a:lnTo>
                  <a:lnTo>
                    <a:pt x="604596" y="150736"/>
                  </a:lnTo>
                  <a:lnTo>
                    <a:pt x="645707" y="170931"/>
                  </a:lnTo>
                  <a:lnTo>
                    <a:pt x="691097" y="188337"/>
                  </a:lnTo>
                  <a:lnTo>
                    <a:pt x="742947" y="194166"/>
                  </a:lnTo>
                  <a:lnTo>
                    <a:pt x="803440" y="179628"/>
                  </a:lnTo>
                  <a:lnTo>
                    <a:pt x="850135" y="146463"/>
                  </a:lnTo>
                  <a:lnTo>
                    <a:pt x="866800" y="99428"/>
                  </a:lnTo>
                  <a:lnTo>
                    <a:pt x="847547" y="86601"/>
                  </a:lnTo>
                  <a:lnTo>
                    <a:pt x="819601" y="81035"/>
                  </a:lnTo>
                  <a:lnTo>
                    <a:pt x="783305" y="78178"/>
                  </a:lnTo>
                  <a:lnTo>
                    <a:pt x="745050" y="77125"/>
                  </a:lnTo>
                  <a:lnTo>
                    <a:pt x="711225" y="76974"/>
                  </a:lnTo>
                </a:path>
                <a:path w="867410" h="194309">
                  <a:moveTo>
                    <a:pt x="0" y="0"/>
                  </a:moveTo>
                  <a:lnTo>
                    <a:pt x="78403" y="5688"/>
                  </a:lnTo>
                  <a:lnTo>
                    <a:pt x="151672" y="11159"/>
                  </a:lnTo>
                  <a:lnTo>
                    <a:pt x="219853" y="16462"/>
                  </a:lnTo>
                  <a:lnTo>
                    <a:pt x="282989" y="21649"/>
                  </a:lnTo>
                  <a:lnTo>
                    <a:pt x="341125" y="26769"/>
                  </a:lnTo>
                  <a:lnTo>
                    <a:pt x="394306" y="31872"/>
                  </a:lnTo>
                  <a:lnTo>
                    <a:pt x="442575" y="37008"/>
                  </a:lnTo>
                  <a:lnTo>
                    <a:pt x="485978" y="42227"/>
                  </a:lnTo>
                  <a:lnTo>
                    <a:pt x="524558" y="47579"/>
                  </a:lnTo>
                  <a:lnTo>
                    <a:pt x="587429" y="58883"/>
                  </a:lnTo>
                  <a:lnTo>
                    <a:pt x="611809" y="649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76824" y="7950110"/>
              <a:ext cx="125526" cy="220256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4596498" y="8158830"/>
              <a:ext cx="442595" cy="20320"/>
            </a:xfrm>
            <a:custGeom>
              <a:avLst/>
              <a:gdLst/>
              <a:ahLst/>
              <a:cxnLst/>
              <a:rect l="l" t="t" r="r" b="b"/>
              <a:pathLst>
                <a:path w="442595" h="20320">
                  <a:moveTo>
                    <a:pt x="442061" y="10609"/>
                  </a:moveTo>
                  <a:lnTo>
                    <a:pt x="438022" y="9657"/>
                  </a:lnTo>
                  <a:lnTo>
                    <a:pt x="433946" y="8666"/>
                  </a:lnTo>
                  <a:lnTo>
                    <a:pt x="429806" y="7663"/>
                  </a:lnTo>
                  <a:lnTo>
                    <a:pt x="397365" y="3403"/>
                  </a:lnTo>
                  <a:lnTo>
                    <a:pt x="366353" y="648"/>
                  </a:lnTo>
                  <a:lnTo>
                    <a:pt x="336994" y="0"/>
                  </a:lnTo>
                  <a:lnTo>
                    <a:pt x="309511" y="2062"/>
                  </a:lnTo>
                  <a:lnTo>
                    <a:pt x="212137" y="16030"/>
                  </a:lnTo>
                  <a:lnTo>
                    <a:pt x="136433" y="20045"/>
                  </a:lnTo>
                  <a:lnTo>
                    <a:pt x="79884" y="17383"/>
                  </a:lnTo>
                  <a:lnTo>
                    <a:pt x="39973" y="11316"/>
                  </a:lnTo>
                  <a:lnTo>
                    <a:pt x="14184" y="5118"/>
                  </a:lnTo>
                  <a:lnTo>
                    <a:pt x="0" y="20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/>
          <p:nvPr/>
        </p:nvSpPr>
        <p:spPr>
          <a:xfrm>
            <a:off x="9853472" y="8968499"/>
            <a:ext cx="106680" cy="438784"/>
          </a:xfrm>
          <a:custGeom>
            <a:avLst/>
            <a:gdLst/>
            <a:ahLst/>
            <a:cxnLst/>
            <a:rect l="l" t="t" r="r" b="b"/>
            <a:pathLst>
              <a:path w="106679" h="438784">
                <a:moveTo>
                  <a:pt x="91211" y="2336"/>
                </a:moveTo>
                <a:lnTo>
                  <a:pt x="0" y="2336"/>
                </a:lnTo>
              </a:path>
              <a:path w="106679" h="438784">
                <a:moveTo>
                  <a:pt x="0" y="0"/>
                </a:moveTo>
                <a:lnTo>
                  <a:pt x="0" y="438708"/>
                </a:lnTo>
                <a:lnTo>
                  <a:pt x="106095" y="43870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612476" y="8968500"/>
            <a:ext cx="104775" cy="441325"/>
          </a:xfrm>
          <a:custGeom>
            <a:avLst/>
            <a:gdLst/>
            <a:ahLst/>
            <a:cxnLst/>
            <a:rect l="l" t="t" r="r" b="b"/>
            <a:pathLst>
              <a:path w="104775" h="441325">
                <a:moveTo>
                  <a:pt x="0" y="0"/>
                </a:moveTo>
                <a:lnTo>
                  <a:pt x="104228" y="0"/>
                </a:lnTo>
                <a:lnTo>
                  <a:pt x="104228" y="441045"/>
                </a:lnTo>
                <a:lnTo>
                  <a:pt x="1143" y="441045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8650414" y="576404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119496" y="531191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400214" y="558623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029950" y="66174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654986" y="901927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124068" y="85671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400214" y="889631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8019892" y="97812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699320" y="996107"/>
            <a:ext cx="2825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654986" y="1208247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124068" y="116303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392898" y="1195038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016235" y="1286273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0454707" y="176124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813481" y="1851467"/>
            <a:ext cx="4718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Iniciar/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907596" y="2029267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957821" y="2423159"/>
            <a:ext cx="4120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esquema 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inaccesibles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deseable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retorno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762040" y="3211831"/>
            <a:ext cx="8559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Apretar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botones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957752" y="3150870"/>
            <a:ext cx="40995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presionar el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botón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 para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manualmente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096672" y="5164862"/>
            <a:ext cx="5854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16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75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3SB2</a:t>
            </a:r>
            <a:endParaRPr sz="750">
              <a:latin typeface="Microsoft Sans Serif"/>
              <a:cs typeface="Microsoft Sans Serif"/>
            </a:endParaRPr>
          </a:p>
          <a:p>
            <a:pPr marL="50165">
              <a:spcBef>
                <a:spcPts val="36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9019607" y="5157242"/>
            <a:ext cx="678180" cy="2692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7305">
              <a:spcBef>
                <a:spcPts val="1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22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75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SIGNO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Pulsador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0242058" y="5164862"/>
            <a:ext cx="7086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30mm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52</a:t>
            </a:r>
            <a:endParaRPr sz="750">
              <a:latin typeface="Microsoft Sans Serif"/>
              <a:cs typeface="Microsoft Sans Serif"/>
            </a:endParaRPr>
          </a:p>
          <a:p>
            <a:pPr marL="32384" algn="ctr">
              <a:spcBef>
                <a:spcPts val="36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761990" y="5687139"/>
            <a:ext cx="1066800" cy="38227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spcBef>
                <a:spcPts val="560"/>
              </a:spcBef>
            </a:pPr>
            <a:r>
              <a:rPr sz="750" b="1" spc="10" dirty="0">
                <a:solidFill>
                  <a:srgbClr val="171514"/>
                </a:solidFill>
                <a:latin typeface="Tahoma"/>
                <a:cs typeface="Tahoma"/>
              </a:rPr>
              <a:t>Normalmente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abierto</a:t>
            </a:r>
            <a:endParaRPr sz="750">
              <a:latin typeface="Tahoma"/>
              <a:cs typeface="Tahoma"/>
            </a:endParaRPr>
          </a:p>
          <a:p>
            <a:pPr marL="12700">
              <a:spcBef>
                <a:spcPts val="489"/>
              </a:spcBef>
            </a:pP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Apretar</a:t>
            </a:r>
            <a:r>
              <a:rPr sz="8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botones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57752" y="5680709"/>
            <a:ext cx="4185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diversas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arrancar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émbolo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retorno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770" y="6597650"/>
            <a:ext cx="40163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(NO),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cierran.</a:t>
            </a:r>
            <a:endParaRPr sz="1000">
              <a:latin typeface="Microsoft Sans Serif"/>
              <a:cs typeface="Microsoft Sans Serif"/>
            </a:endParaRPr>
          </a:p>
          <a:p>
            <a:pPr marL="12700" marR="376555" algn="just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devuelve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émbolo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8912364" y="8629183"/>
            <a:ext cx="824230" cy="47815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22909">
              <a:spcBef>
                <a:spcPts val="409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Émbolo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85"/>
              </a:spcBef>
              <a:tabLst>
                <a:tab pos="375285" algn="l"/>
              </a:tabLst>
            </a:pPr>
            <a:r>
              <a:rPr sz="65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650" dirty="0">
                <a:solidFill>
                  <a:srgbClr val="0B0806"/>
                </a:solidFill>
                <a:latin typeface="Times New Roman"/>
                <a:cs typeface="Times New Roman"/>
              </a:rPr>
              <a:t> </a:t>
            </a:r>
            <a:r>
              <a:rPr sz="650" spc="50" dirty="0">
                <a:solidFill>
                  <a:srgbClr val="0B0806"/>
                </a:solidFill>
                <a:latin typeface="Times New Roman"/>
                <a:cs typeface="Times New Roman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endParaRPr sz="650">
              <a:latin typeface="Microsoft Sans Serif"/>
              <a:cs typeface="Microsoft Sans Serif"/>
            </a:endParaRPr>
          </a:p>
          <a:p>
            <a:pPr marL="422909">
              <a:spcBef>
                <a:spcPts val="805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Primavera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8327161" y="9354318"/>
            <a:ext cx="631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952939" y="9354318"/>
            <a:ext cx="631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85543" y="2549411"/>
            <a:ext cx="721360" cy="616585"/>
          </a:xfrm>
          <a:custGeom>
            <a:avLst/>
            <a:gdLst/>
            <a:ahLst/>
            <a:cxnLst/>
            <a:rect l="l" t="t" r="r" b="b"/>
            <a:pathLst>
              <a:path w="721360" h="616585">
                <a:moveTo>
                  <a:pt x="653021" y="0"/>
                </a:moveTo>
                <a:lnTo>
                  <a:pt x="444182" y="0"/>
                </a:lnTo>
                <a:lnTo>
                  <a:pt x="444182" y="130251"/>
                </a:lnTo>
                <a:lnTo>
                  <a:pt x="444982" y="493953"/>
                </a:lnTo>
                <a:lnTo>
                  <a:pt x="271487" y="494753"/>
                </a:lnTo>
                <a:lnTo>
                  <a:pt x="271487" y="0"/>
                </a:lnTo>
                <a:lnTo>
                  <a:pt x="74688" y="0"/>
                </a:lnTo>
                <a:lnTo>
                  <a:pt x="48183" y="44488"/>
                </a:lnTo>
                <a:lnTo>
                  <a:pt x="0" y="44488"/>
                </a:lnTo>
                <a:lnTo>
                  <a:pt x="0" y="267639"/>
                </a:lnTo>
                <a:lnTo>
                  <a:pt x="122885" y="615454"/>
                </a:lnTo>
                <a:lnTo>
                  <a:pt x="269887" y="615454"/>
                </a:lnTo>
                <a:lnTo>
                  <a:pt x="269887" y="547166"/>
                </a:lnTo>
                <a:lnTo>
                  <a:pt x="444982" y="547166"/>
                </a:lnTo>
                <a:lnTo>
                  <a:pt x="444982" y="616242"/>
                </a:lnTo>
                <a:lnTo>
                  <a:pt x="592772" y="616242"/>
                </a:lnTo>
                <a:lnTo>
                  <a:pt x="720483" y="267639"/>
                </a:lnTo>
                <a:lnTo>
                  <a:pt x="721309" y="44488"/>
                </a:lnTo>
                <a:lnTo>
                  <a:pt x="683552" y="44488"/>
                </a:lnTo>
                <a:lnTo>
                  <a:pt x="653021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0686" y="1604417"/>
            <a:ext cx="908685" cy="348615"/>
            <a:chOff x="2916085" y="1604416"/>
            <a:chExt cx="908685" cy="348615"/>
          </a:xfrm>
        </p:grpSpPr>
        <p:sp>
          <p:nvSpPr>
            <p:cNvPr id="4" name="object 4"/>
            <p:cNvSpPr/>
            <p:nvPr/>
          </p:nvSpPr>
          <p:spPr>
            <a:xfrm>
              <a:off x="2916085" y="1604416"/>
              <a:ext cx="908685" cy="348615"/>
            </a:xfrm>
            <a:custGeom>
              <a:avLst/>
              <a:gdLst/>
              <a:ahLst/>
              <a:cxnLst/>
              <a:rect l="l" t="t" r="r" b="b"/>
              <a:pathLst>
                <a:path w="908685" h="348614">
                  <a:moveTo>
                    <a:pt x="0" y="0"/>
                  </a:moveTo>
                  <a:lnTo>
                    <a:pt x="3200" y="310502"/>
                  </a:lnTo>
                  <a:lnTo>
                    <a:pt x="17406" y="313541"/>
                  </a:lnTo>
                  <a:lnTo>
                    <a:pt x="43238" y="319685"/>
                  </a:lnTo>
                  <a:lnTo>
                    <a:pt x="83218" y="325694"/>
                  </a:lnTo>
                  <a:lnTo>
                    <a:pt x="139865" y="328327"/>
                  </a:lnTo>
                  <a:lnTo>
                    <a:pt x="215701" y="324343"/>
                  </a:lnTo>
                  <a:lnTo>
                    <a:pt x="313245" y="310502"/>
                  </a:lnTo>
                  <a:lnTo>
                    <a:pt x="340768" y="308471"/>
                  </a:lnTo>
                  <a:lnTo>
                    <a:pt x="370173" y="309121"/>
                  </a:lnTo>
                  <a:lnTo>
                    <a:pt x="401235" y="311852"/>
                  </a:lnTo>
                  <a:lnTo>
                    <a:pt x="433730" y="316064"/>
                  </a:lnTo>
                  <a:lnTo>
                    <a:pt x="525179" y="335654"/>
                  </a:lnTo>
                  <a:lnTo>
                    <a:pt x="596817" y="345897"/>
                  </a:lnTo>
                  <a:lnTo>
                    <a:pt x="652338" y="348530"/>
                  </a:lnTo>
                  <a:lnTo>
                    <a:pt x="695437" y="345288"/>
                  </a:lnTo>
                  <a:lnTo>
                    <a:pt x="759152" y="328120"/>
                  </a:lnTo>
                  <a:lnTo>
                    <a:pt x="831516" y="294840"/>
                  </a:lnTo>
                  <a:lnTo>
                    <a:pt x="869080" y="265613"/>
                  </a:lnTo>
                  <a:lnTo>
                    <a:pt x="896031" y="231357"/>
                  </a:lnTo>
                  <a:lnTo>
                    <a:pt x="908550" y="193449"/>
                  </a:lnTo>
                  <a:lnTo>
                    <a:pt x="902817" y="153263"/>
                  </a:lnTo>
                  <a:lnTo>
                    <a:pt x="890915" y="122163"/>
                  </a:lnTo>
                  <a:lnTo>
                    <a:pt x="885499" y="110223"/>
                  </a:lnTo>
                  <a:lnTo>
                    <a:pt x="879909" y="107493"/>
                  </a:lnTo>
                  <a:lnTo>
                    <a:pt x="867282" y="104051"/>
                  </a:lnTo>
                  <a:lnTo>
                    <a:pt x="861847" y="134200"/>
                  </a:lnTo>
                  <a:lnTo>
                    <a:pt x="851582" y="145050"/>
                  </a:lnTo>
                  <a:lnTo>
                    <a:pt x="836950" y="159621"/>
                  </a:lnTo>
                  <a:lnTo>
                    <a:pt x="820511" y="172403"/>
                  </a:lnTo>
                  <a:lnTo>
                    <a:pt x="804824" y="177888"/>
                  </a:lnTo>
                  <a:lnTo>
                    <a:pt x="744217" y="192297"/>
                  </a:lnTo>
                  <a:lnTo>
                    <a:pt x="692270" y="186526"/>
                  </a:lnTo>
                  <a:lnTo>
                    <a:pt x="646801" y="169289"/>
                  </a:lnTo>
                  <a:lnTo>
                    <a:pt x="605624" y="149301"/>
                  </a:lnTo>
                  <a:lnTo>
                    <a:pt x="586346" y="112775"/>
                  </a:lnTo>
                  <a:lnTo>
                    <a:pt x="586346" y="94500"/>
                  </a:lnTo>
                  <a:lnTo>
                    <a:pt x="615264" y="67500"/>
                  </a:lnTo>
                  <a:lnTo>
                    <a:pt x="618947" y="67627"/>
                  </a:lnTo>
                  <a:lnTo>
                    <a:pt x="612863" y="64312"/>
                  </a:lnTo>
                  <a:lnTo>
                    <a:pt x="559313" y="52606"/>
                  </a:lnTo>
                  <a:lnTo>
                    <a:pt x="486804" y="41822"/>
                  </a:lnTo>
                  <a:lnTo>
                    <a:pt x="443327" y="36653"/>
                  </a:lnTo>
                  <a:lnTo>
                    <a:pt x="394976" y="31565"/>
                  </a:lnTo>
                  <a:lnTo>
                    <a:pt x="341706" y="26511"/>
                  </a:lnTo>
                  <a:lnTo>
                    <a:pt x="283471" y="21440"/>
                  </a:lnTo>
                  <a:lnTo>
                    <a:pt x="220229" y="16303"/>
                  </a:lnTo>
                  <a:lnTo>
                    <a:pt x="78537" y="5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431" y="1687664"/>
              <a:ext cx="281939" cy="10904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360232" y="2280208"/>
            <a:ext cx="572770" cy="269240"/>
            <a:chOff x="3305632" y="2280208"/>
            <a:chExt cx="572770" cy="269240"/>
          </a:xfrm>
        </p:grpSpPr>
        <p:sp>
          <p:nvSpPr>
            <p:cNvPr id="7" name="object 7"/>
            <p:cNvSpPr/>
            <p:nvPr/>
          </p:nvSpPr>
          <p:spPr>
            <a:xfrm>
              <a:off x="3512870" y="2454109"/>
              <a:ext cx="263525" cy="0"/>
            </a:xfrm>
            <a:custGeom>
              <a:avLst/>
              <a:gdLst/>
              <a:ahLst/>
              <a:cxnLst/>
              <a:rect l="l" t="t" r="r" b="b"/>
              <a:pathLst>
                <a:path w="263525">
                  <a:moveTo>
                    <a:pt x="2634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5632" y="2280208"/>
              <a:ext cx="572770" cy="269240"/>
            </a:xfrm>
            <a:custGeom>
              <a:avLst/>
              <a:gdLst/>
              <a:ahLst/>
              <a:cxnLst/>
              <a:rect l="l" t="t" r="r" b="b"/>
              <a:pathLst>
                <a:path w="572770" h="269239">
                  <a:moveTo>
                    <a:pt x="290766" y="0"/>
                  </a:moveTo>
                  <a:lnTo>
                    <a:pt x="0" y="0"/>
                  </a:lnTo>
                  <a:lnTo>
                    <a:pt x="0" y="268414"/>
                  </a:lnTo>
                  <a:lnTo>
                    <a:pt x="152628" y="268414"/>
                  </a:lnTo>
                  <a:lnTo>
                    <a:pt x="177533" y="269201"/>
                  </a:lnTo>
                  <a:lnTo>
                    <a:pt x="189560" y="246976"/>
                  </a:lnTo>
                  <a:lnTo>
                    <a:pt x="207238" y="235077"/>
                  </a:lnTo>
                  <a:lnTo>
                    <a:pt x="208838" y="196951"/>
                  </a:lnTo>
                  <a:lnTo>
                    <a:pt x="208838" y="160426"/>
                  </a:lnTo>
                  <a:lnTo>
                    <a:pt x="244182" y="145326"/>
                  </a:lnTo>
                  <a:lnTo>
                    <a:pt x="249809" y="114350"/>
                  </a:lnTo>
                  <a:lnTo>
                    <a:pt x="261848" y="91338"/>
                  </a:lnTo>
                  <a:lnTo>
                    <a:pt x="267487" y="66725"/>
                  </a:lnTo>
                  <a:lnTo>
                    <a:pt x="278726" y="38925"/>
                  </a:lnTo>
                  <a:lnTo>
                    <a:pt x="274713" y="19850"/>
                  </a:lnTo>
                  <a:lnTo>
                    <a:pt x="290766" y="0"/>
                  </a:lnTo>
                  <a:close/>
                </a:path>
                <a:path w="572770" h="269239">
                  <a:moveTo>
                    <a:pt x="572693" y="0"/>
                  </a:moveTo>
                  <a:lnTo>
                    <a:pt x="481152" y="0"/>
                  </a:lnTo>
                  <a:lnTo>
                    <a:pt x="465074" y="19062"/>
                  </a:lnTo>
                  <a:lnTo>
                    <a:pt x="473113" y="63550"/>
                  </a:lnTo>
                  <a:lnTo>
                    <a:pt x="463461" y="105625"/>
                  </a:lnTo>
                  <a:lnTo>
                    <a:pt x="469087" y="127850"/>
                  </a:lnTo>
                  <a:lnTo>
                    <a:pt x="471487" y="148513"/>
                  </a:lnTo>
                  <a:lnTo>
                    <a:pt x="473113" y="169151"/>
                  </a:lnTo>
                  <a:lnTo>
                    <a:pt x="464273" y="187413"/>
                  </a:lnTo>
                  <a:lnTo>
                    <a:pt x="469087" y="208851"/>
                  </a:lnTo>
                  <a:lnTo>
                    <a:pt x="477126" y="227139"/>
                  </a:lnTo>
                  <a:lnTo>
                    <a:pt x="481152" y="239814"/>
                  </a:lnTo>
                  <a:lnTo>
                    <a:pt x="481152" y="269201"/>
                  </a:lnTo>
                  <a:lnTo>
                    <a:pt x="572693" y="269201"/>
                  </a:lnTo>
                  <a:lnTo>
                    <a:pt x="57269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8405634" y="2006245"/>
            <a:ext cx="106680" cy="29209"/>
          </a:xfrm>
          <a:custGeom>
            <a:avLst/>
            <a:gdLst/>
            <a:ahLst/>
            <a:cxnLst/>
            <a:rect l="l" t="t" r="r" b="b"/>
            <a:pathLst>
              <a:path w="106679" h="29210">
                <a:moveTo>
                  <a:pt x="106146" y="0"/>
                </a:moveTo>
                <a:lnTo>
                  <a:pt x="30111" y="0"/>
                </a:lnTo>
                <a:lnTo>
                  <a:pt x="19966" y="2260"/>
                </a:lnTo>
                <a:lnTo>
                  <a:pt x="11141" y="8453"/>
                </a:lnTo>
                <a:lnTo>
                  <a:pt x="4272" y="17696"/>
                </a:lnTo>
                <a:lnTo>
                  <a:pt x="0" y="29108"/>
                </a:lnTo>
                <a:lnTo>
                  <a:pt x="106146" y="29108"/>
                </a:lnTo>
                <a:lnTo>
                  <a:pt x="106146" y="0"/>
                </a:lnTo>
                <a:close/>
              </a:path>
            </a:pathLst>
          </a:custGeom>
          <a:solidFill>
            <a:srgbClr val="6E6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404415" y="2006245"/>
            <a:ext cx="483234" cy="488315"/>
            <a:chOff x="3349815" y="2006244"/>
            <a:chExt cx="483234" cy="488315"/>
          </a:xfrm>
        </p:grpSpPr>
        <p:sp>
          <p:nvSpPr>
            <p:cNvPr id="11" name="object 11"/>
            <p:cNvSpPr/>
            <p:nvPr/>
          </p:nvSpPr>
          <p:spPr>
            <a:xfrm>
              <a:off x="3568738" y="2006244"/>
              <a:ext cx="262890" cy="29209"/>
            </a:xfrm>
            <a:custGeom>
              <a:avLst/>
              <a:gdLst/>
              <a:ahLst/>
              <a:cxnLst/>
              <a:rect l="l" t="t" r="r" b="b"/>
              <a:pathLst>
                <a:path w="262889" h="29210">
                  <a:moveTo>
                    <a:pt x="231698" y="0"/>
                  </a:moveTo>
                  <a:lnTo>
                    <a:pt x="0" y="0"/>
                  </a:lnTo>
                  <a:lnTo>
                    <a:pt x="0" y="29108"/>
                  </a:lnTo>
                  <a:lnTo>
                    <a:pt x="262585" y="29108"/>
                  </a:lnTo>
                  <a:lnTo>
                    <a:pt x="258282" y="17696"/>
                  </a:lnTo>
                  <a:lnTo>
                    <a:pt x="251299" y="8453"/>
                  </a:lnTo>
                  <a:lnTo>
                    <a:pt x="242238" y="2260"/>
                  </a:lnTo>
                  <a:lnTo>
                    <a:pt x="231698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9815" y="2006244"/>
              <a:ext cx="482726" cy="27556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49090" y="2149182"/>
              <a:ext cx="35560" cy="303530"/>
            </a:xfrm>
            <a:custGeom>
              <a:avLst/>
              <a:gdLst/>
              <a:ahLst/>
              <a:cxnLst/>
              <a:rect l="l" t="t" r="r" b="b"/>
              <a:pathLst>
                <a:path w="35560" h="303530">
                  <a:moveTo>
                    <a:pt x="35280" y="0"/>
                  </a:moveTo>
                  <a:lnTo>
                    <a:pt x="0" y="0"/>
                  </a:lnTo>
                  <a:lnTo>
                    <a:pt x="0" y="303466"/>
                  </a:lnTo>
                  <a:lnTo>
                    <a:pt x="29654" y="303466"/>
                  </a:lnTo>
                  <a:lnTo>
                    <a:pt x="29756" y="292430"/>
                  </a:lnTo>
                  <a:lnTo>
                    <a:pt x="25628" y="258876"/>
                  </a:lnTo>
                  <a:lnTo>
                    <a:pt x="20002" y="236651"/>
                  </a:lnTo>
                  <a:lnTo>
                    <a:pt x="29654" y="194576"/>
                  </a:lnTo>
                  <a:lnTo>
                    <a:pt x="21615" y="150088"/>
                  </a:lnTo>
                  <a:lnTo>
                    <a:pt x="35280" y="131826"/>
                  </a:lnTo>
                  <a:lnTo>
                    <a:pt x="3528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2418" y="2149182"/>
              <a:ext cx="97155" cy="303530"/>
            </a:xfrm>
            <a:custGeom>
              <a:avLst/>
              <a:gdLst/>
              <a:ahLst/>
              <a:cxnLst/>
              <a:rect l="l" t="t" r="r" b="b"/>
              <a:pathLst>
                <a:path w="97154" h="303530">
                  <a:moveTo>
                    <a:pt x="96685" y="0"/>
                  </a:moveTo>
                  <a:lnTo>
                    <a:pt x="0" y="0"/>
                  </a:lnTo>
                  <a:lnTo>
                    <a:pt x="0" y="303466"/>
                  </a:lnTo>
                  <a:lnTo>
                    <a:pt x="96685" y="303466"/>
                  </a:lnTo>
                  <a:lnTo>
                    <a:pt x="9668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6734" y="2149182"/>
              <a:ext cx="215900" cy="303530"/>
            </a:xfrm>
            <a:custGeom>
              <a:avLst/>
              <a:gdLst/>
              <a:ahLst/>
              <a:cxnLst/>
              <a:rect l="l" t="t" r="r" b="b"/>
              <a:pathLst>
                <a:path w="215900" h="303530">
                  <a:moveTo>
                    <a:pt x="52044" y="12"/>
                  </a:moveTo>
                  <a:lnTo>
                    <a:pt x="0" y="12"/>
                  </a:lnTo>
                  <a:lnTo>
                    <a:pt x="0" y="132626"/>
                  </a:lnTo>
                  <a:lnTo>
                    <a:pt x="52044" y="132626"/>
                  </a:lnTo>
                  <a:lnTo>
                    <a:pt x="52044" y="12"/>
                  </a:lnTo>
                  <a:close/>
                </a:path>
                <a:path w="215900" h="303530">
                  <a:moveTo>
                    <a:pt x="215684" y="0"/>
                  </a:moveTo>
                  <a:lnTo>
                    <a:pt x="122720" y="0"/>
                  </a:lnTo>
                  <a:lnTo>
                    <a:pt x="122720" y="132626"/>
                  </a:lnTo>
                  <a:lnTo>
                    <a:pt x="159664" y="132626"/>
                  </a:lnTo>
                  <a:lnTo>
                    <a:pt x="143611" y="150876"/>
                  </a:lnTo>
                  <a:lnTo>
                    <a:pt x="147624" y="169951"/>
                  </a:lnTo>
                  <a:lnTo>
                    <a:pt x="136385" y="197751"/>
                  </a:lnTo>
                  <a:lnTo>
                    <a:pt x="132003" y="217055"/>
                  </a:lnTo>
                  <a:lnTo>
                    <a:pt x="118706" y="245376"/>
                  </a:lnTo>
                  <a:lnTo>
                    <a:pt x="113080" y="276352"/>
                  </a:lnTo>
                  <a:lnTo>
                    <a:pt x="77736" y="291452"/>
                  </a:lnTo>
                  <a:lnTo>
                    <a:pt x="78092" y="303466"/>
                  </a:lnTo>
                  <a:lnTo>
                    <a:pt x="215684" y="303466"/>
                  </a:lnTo>
                  <a:lnTo>
                    <a:pt x="21568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37775" y="2453322"/>
              <a:ext cx="107314" cy="41275"/>
            </a:xfrm>
            <a:custGeom>
              <a:avLst/>
              <a:gdLst/>
              <a:ahLst/>
              <a:cxnLst/>
              <a:rect l="l" t="t" r="r" b="b"/>
              <a:pathLst>
                <a:path w="107314" h="41275">
                  <a:moveTo>
                    <a:pt x="106819" y="0"/>
                  </a:moveTo>
                  <a:lnTo>
                    <a:pt x="0" y="0"/>
                  </a:lnTo>
                  <a:lnTo>
                    <a:pt x="0" y="40830"/>
                  </a:lnTo>
                  <a:lnTo>
                    <a:pt x="23995" y="30384"/>
                  </a:lnTo>
                  <a:lnTo>
                    <a:pt x="50028" y="25622"/>
                  </a:lnTo>
                  <a:lnTo>
                    <a:pt x="77752" y="26946"/>
                  </a:lnTo>
                  <a:lnTo>
                    <a:pt x="106819" y="34759"/>
                  </a:lnTo>
                  <a:lnTo>
                    <a:pt x="10681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283257" y="2277923"/>
            <a:ext cx="726440" cy="890269"/>
            <a:chOff x="3228657" y="2277922"/>
            <a:chExt cx="726440" cy="89026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7775" y="2738437"/>
              <a:ext cx="106819" cy="992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55733" y="2478862"/>
              <a:ext cx="41275" cy="230504"/>
            </a:xfrm>
            <a:custGeom>
              <a:avLst/>
              <a:gdLst/>
              <a:ahLst/>
              <a:cxnLst/>
              <a:rect l="l" t="t" r="r" b="b"/>
              <a:pathLst>
                <a:path w="41275" h="230505">
                  <a:moveTo>
                    <a:pt x="40894" y="0"/>
                  </a:moveTo>
                  <a:lnTo>
                    <a:pt x="30250" y="403"/>
                  </a:lnTo>
                  <a:lnTo>
                    <a:pt x="19875" y="1731"/>
                  </a:lnTo>
                  <a:lnTo>
                    <a:pt x="9786" y="3962"/>
                  </a:lnTo>
                  <a:lnTo>
                    <a:pt x="0" y="7073"/>
                  </a:lnTo>
                  <a:lnTo>
                    <a:pt x="0" y="229971"/>
                  </a:lnTo>
                  <a:lnTo>
                    <a:pt x="40894" y="229628"/>
                  </a:lnTo>
                  <a:lnTo>
                    <a:pt x="408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26383" y="2482100"/>
              <a:ext cx="18415" cy="226060"/>
            </a:xfrm>
            <a:custGeom>
              <a:avLst/>
              <a:gdLst/>
              <a:ahLst/>
              <a:cxnLst/>
              <a:rect l="l" t="t" r="r" b="b"/>
              <a:pathLst>
                <a:path w="18414" h="226060">
                  <a:moveTo>
                    <a:pt x="18211" y="6350"/>
                  </a:moveTo>
                  <a:lnTo>
                    <a:pt x="15824" y="6350"/>
                  </a:lnTo>
                  <a:lnTo>
                    <a:pt x="15824" y="3810"/>
                  </a:lnTo>
                  <a:lnTo>
                    <a:pt x="10363" y="3810"/>
                  </a:lnTo>
                  <a:lnTo>
                    <a:pt x="10363" y="2540"/>
                  </a:lnTo>
                  <a:lnTo>
                    <a:pt x="3263" y="2540"/>
                  </a:lnTo>
                  <a:lnTo>
                    <a:pt x="326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6350"/>
                  </a:lnTo>
                  <a:lnTo>
                    <a:pt x="0" y="226060"/>
                  </a:lnTo>
                  <a:lnTo>
                    <a:pt x="18211" y="226060"/>
                  </a:lnTo>
                  <a:lnTo>
                    <a:pt x="18211" y="635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96627" y="2478862"/>
              <a:ext cx="29845" cy="229870"/>
            </a:xfrm>
            <a:custGeom>
              <a:avLst/>
              <a:gdLst/>
              <a:ahLst/>
              <a:cxnLst/>
              <a:rect l="l" t="t" r="r" b="b"/>
              <a:pathLst>
                <a:path w="29845" h="229869">
                  <a:moveTo>
                    <a:pt x="0" y="0"/>
                  </a:moveTo>
                  <a:lnTo>
                    <a:pt x="0" y="229628"/>
                  </a:lnTo>
                  <a:lnTo>
                    <a:pt x="29756" y="229425"/>
                  </a:lnTo>
                  <a:lnTo>
                    <a:pt x="29756" y="3721"/>
                  </a:lnTo>
                  <a:lnTo>
                    <a:pt x="22177" y="2116"/>
                  </a:lnTo>
                  <a:lnTo>
                    <a:pt x="14687" y="969"/>
                  </a:lnTo>
                  <a:lnTo>
                    <a:pt x="7292" y="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37775" y="2485936"/>
              <a:ext cx="18415" cy="223520"/>
            </a:xfrm>
            <a:custGeom>
              <a:avLst/>
              <a:gdLst/>
              <a:ahLst/>
              <a:cxnLst/>
              <a:rect l="l" t="t" r="r" b="b"/>
              <a:pathLst>
                <a:path w="18414" h="223519">
                  <a:moveTo>
                    <a:pt x="17957" y="0"/>
                  </a:moveTo>
                  <a:lnTo>
                    <a:pt x="11785" y="2311"/>
                  </a:lnTo>
                  <a:lnTo>
                    <a:pt x="5740" y="4927"/>
                  </a:lnTo>
                  <a:lnTo>
                    <a:pt x="0" y="8216"/>
                  </a:lnTo>
                  <a:lnTo>
                    <a:pt x="0" y="223024"/>
                  </a:lnTo>
                  <a:lnTo>
                    <a:pt x="17957" y="222897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30943" y="2280208"/>
              <a:ext cx="721360" cy="885825"/>
            </a:xfrm>
            <a:custGeom>
              <a:avLst/>
              <a:gdLst/>
              <a:ahLst/>
              <a:cxnLst/>
              <a:rect l="l" t="t" r="r" b="b"/>
              <a:pathLst>
                <a:path w="721360" h="885825">
                  <a:moveTo>
                    <a:pt x="444182" y="458279"/>
                  </a:moveTo>
                  <a:lnTo>
                    <a:pt x="444982" y="763155"/>
                  </a:lnTo>
                  <a:lnTo>
                    <a:pt x="271487" y="763955"/>
                  </a:lnTo>
                  <a:lnTo>
                    <a:pt x="271487" y="457365"/>
                  </a:lnTo>
                </a:path>
                <a:path w="721360" h="885825">
                  <a:moveTo>
                    <a:pt x="271487" y="427228"/>
                  </a:moveTo>
                  <a:lnTo>
                    <a:pt x="271487" y="269201"/>
                  </a:lnTo>
                  <a:lnTo>
                    <a:pt x="74688" y="269201"/>
                  </a:lnTo>
                  <a:lnTo>
                    <a:pt x="48183" y="313677"/>
                  </a:lnTo>
                  <a:lnTo>
                    <a:pt x="0" y="313677"/>
                  </a:lnTo>
                  <a:lnTo>
                    <a:pt x="0" y="536841"/>
                  </a:lnTo>
                  <a:lnTo>
                    <a:pt x="122885" y="884656"/>
                  </a:lnTo>
                  <a:lnTo>
                    <a:pt x="269887" y="884656"/>
                  </a:lnTo>
                  <a:lnTo>
                    <a:pt x="269887" y="816368"/>
                  </a:lnTo>
                  <a:lnTo>
                    <a:pt x="444982" y="816368"/>
                  </a:lnTo>
                  <a:lnTo>
                    <a:pt x="444982" y="885444"/>
                  </a:lnTo>
                  <a:lnTo>
                    <a:pt x="592772" y="885444"/>
                  </a:lnTo>
                  <a:lnTo>
                    <a:pt x="720483" y="536841"/>
                  </a:lnTo>
                  <a:lnTo>
                    <a:pt x="721309" y="313677"/>
                  </a:lnTo>
                  <a:lnTo>
                    <a:pt x="683552" y="313677"/>
                  </a:lnTo>
                  <a:lnTo>
                    <a:pt x="653021" y="269201"/>
                  </a:lnTo>
                  <a:lnTo>
                    <a:pt x="444182" y="269201"/>
                  </a:lnTo>
                  <a:lnTo>
                    <a:pt x="444182" y="427951"/>
                  </a:lnTo>
                </a:path>
                <a:path w="721360" h="885825">
                  <a:moveTo>
                    <a:pt x="413651" y="458241"/>
                  </a:moveTo>
                  <a:lnTo>
                    <a:pt x="413651" y="557479"/>
                  </a:lnTo>
                  <a:lnTo>
                    <a:pt x="306831" y="557479"/>
                  </a:lnTo>
                  <a:lnTo>
                    <a:pt x="306831" y="459041"/>
                  </a:lnTo>
                </a:path>
                <a:path w="721360" h="885825">
                  <a:moveTo>
                    <a:pt x="227317" y="268414"/>
                  </a:moveTo>
                  <a:lnTo>
                    <a:pt x="74688" y="268414"/>
                  </a:lnTo>
                  <a:lnTo>
                    <a:pt x="74688" y="0"/>
                  </a:lnTo>
                  <a:lnTo>
                    <a:pt x="365455" y="0"/>
                  </a:lnTo>
                  <a:lnTo>
                    <a:pt x="349402" y="19850"/>
                  </a:lnTo>
                  <a:lnTo>
                    <a:pt x="353415" y="38925"/>
                  </a:lnTo>
                  <a:lnTo>
                    <a:pt x="342176" y="66725"/>
                  </a:lnTo>
                  <a:lnTo>
                    <a:pt x="336537" y="91338"/>
                  </a:lnTo>
                  <a:lnTo>
                    <a:pt x="324497" y="114350"/>
                  </a:lnTo>
                  <a:lnTo>
                    <a:pt x="318871" y="145326"/>
                  </a:lnTo>
                  <a:lnTo>
                    <a:pt x="283527" y="160426"/>
                  </a:lnTo>
                  <a:lnTo>
                    <a:pt x="283527" y="196951"/>
                  </a:lnTo>
                  <a:lnTo>
                    <a:pt x="281927" y="235077"/>
                  </a:lnTo>
                  <a:lnTo>
                    <a:pt x="264248" y="246976"/>
                  </a:lnTo>
                  <a:lnTo>
                    <a:pt x="252221" y="269201"/>
                  </a:lnTo>
                </a:path>
                <a:path w="721360" h="885825">
                  <a:moveTo>
                    <a:pt x="271487" y="269201"/>
                  </a:moveTo>
                  <a:lnTo>
                    <a:pt x="252221" y="269201"/>
                  </a:lnTo>
                  <a:lnTo>
                    <a:pt x="227317" y="269201"/>
                  </a:lnTo>
                </a:path>
                <a:path w="721360" h="885825">
                  <a:moveTo>
                    <a:pt x="555840" y="269201"/>
                  </a:moveTo>
                  <a:lnTo>
                    <a:pt x="447395" y="269201"/>
                  </a:lnTo>
                </a:path>
                <a:path w="721360" h="885825">
                  <a:moveTo>
                    <a:pt x="555840" y="269201"/>
                  </a:moveTo>
                  <a:lnTo>
                    <a:pt x="647382" y="269201"/>
                  </a:lnTo>
                  <a:lnTo>
                    <a:pt x="647382" y="0"/>
                  </a:lnTo>
                  <a:lnTo>
                    <a:pt x="555840" y="0"/>
                  </a:lnTo>
                  <a:lnTo>
                    <a:pt x="539762" y="19062"/>
                  </a:lnTo>
                  <a:lnTo>
                    <a:pt x="547801" y="63550"/>
                  </a:lnTo>
                  <a:lnTo>
                    <a:pt x="542175" y="88150"/>
                  </a:lnTo>
                  <a:lnTo>
                    <a:pt x="538149" y="105625"/>
                  </a:lnTo>
                  <a:lnTo>
                    <a:pt x="543775" y="127850"/>
                  </a:lnTo>
                  <a:lnTo>
                    <a:pt x="546176" y="148513"/>
                  </a:lnTo>
                  <a:lnTo>
                    <a:pt x="547801" y="169151"/>
                  </a:lnTo>
                  <a:lnTo>
                    <a:pt x="538962" y="187413"/>
                  </a:lnTo>
                  <a:lnTo>
                    <a:pt x="543775" y="208851"/>
                  </a:lnTo>
                  <a:lnTo>
                    <a:pt x="551815" y="227139"/>
                  </a:lnTo>
                  <a:lnTo>
                    <a:pt x="555840" y="239814"/>
                  </a:lnTo>
                  <a:lnTo>
                    <a:pt x="555840" y="2684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45001" y="2612948"/>
              <a:ext cx="181610" cy="29845"/>
            </a:xfrm>
            <a:custGeom>
              <a:avLst/>
              <a:gdLst/>
              <a:ahLst/>
              <a:cxnLst/>
              <a:rect l="l" t="t" r="r" b="b"/>
              <a:pathLst>
                <a:path w="181610" h="29844">
                  <a:moveTo>
                    <a:pt x="181521" y="0"/>
                  </a:moveTo>
                  <a:lnTo>
                    <a:pt x="0" y="0"/>
                  </a:lnTo>
                  <a:lnTo>
                    <a:pt x="0" y="29375"/>
                  </a:lnTo>
                  <a:lnTo>
                    <a:pt x="181521" y="29375"/>
                  </a:lnTo>
                  <a:lnTo>
                    <a:pt x="181521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45001" y="2612961"/>
              <a:ext cx="181610" cy="29845"/>
            </a:xfrm>
            <a:custGeom>
              <a:avLst/>
              <a:gdLst/>
              <a:ahLst/>
              <a:cxnLst/>
              <a:rect l="l" t="t" r="r" b="b"/>
              <a:pathLst>
                <a:path w="181610" h="29844">
                  <a:moveTo>
                    <a:pt x="0" y="29362"/>
                  </a:moveTo>
                  <a:lnTo>
                    <a:pt x="181521" y="29362"/>
                  </a:lnTo>
                  <a:lnTo>
                    <a:pt x="181521" y="0"/>
                  </a:lnTo>
                  <a:lnTo>
                    <a:pt x="0" y="0"/>
                  </a:lnTo>
                  <a:lnTo>
                    <a:pt x="0" y="293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49027" y="2642323"/>
              <a:ext cx="72390" cy="33655"/>
            </a:xfrm>
            <a:custGeom>
              <a:avLst/>
              <a:gdLst/>
              <a:ahLst/>
              <a:cxnLst/>
              <a:rect l="l" t="t" r="r" b="b"/>
              <a:pathLst>
                <a:path w="72389" h="33655">
                  <a:moveTo>
                    <a:pt x="72288" y="0"/>
                  </a:moveTo>
                  <a:lnTo>
                    <a:pt x="0" y="0"/>
                  </a:lnTo>
                  <a:lnTo>
                    <a:pt x="0" y="33362"/>
                  </a:lnTo>
                  <a:lnTo>
                    <a:pt x="72288" y="33362"/>
                  </a:lnTo>
                  <a:lnTo>
                    <a:pt x="7228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49027" y="2642323"/>
              <a:ext cx="72390" cy="33655"/>
            </a:xfrm>
            <a:custGeom>
              <a:avLst/>
              <a:gdLst/>
              <a:ahLst/>
              <a:cxnLst/>
              <a:rect l="l" t="t" r="r" b="b"/>
              <a:pathLst>
                <a:path w="72389" h="33655">
                  <a:moveTo>
                    <a:pt x="0" y="33362"/>
                  </a:moveTo>
                  <a:lnTo>
                    <a:pt x="72288" y="33362"/>
                  </a:lnTo>
                  <a:lnTo>
                    <a:pt x="72288" y="0"/>
                  </a:lnTo>
                  <a:lnTo>
                    <a:pt x="0" y="0"/>
                  </a:lnTo>
                  <a:lnTo>
                    <a:pt x="0" y="333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2749" y="2609075"/>
              <a:ext cx="186105" cy="10223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749027" y="2678861"/>
              <a:ext cx="74930" cy="31115"/>
            </a:xfrm>
            <a:custGeom>
              <a:avLst/>
              <a:gdLst/>
              <a:ahLst/>
              <a:cxnLst/>
              <a:rect l="l" t="t" r="r" b="b"/>
              <a:pathLst>
                <a:path w="74929" h="31114">
                  <a:moveTo>
                    <a:pt x="74688" y="0"/>
                  </a:moveTo>
                  <a:lnTo>
                    <a:pt x="0" y="0"/>
                  </a:lnTo>
                  <a:lnTo>
                    <a:pt x="0" y="30988"/>
                  </a:lnTo>
                  <a:lnTo>
                    <a:pt x="74688" y="30988"/>
                  </a:lnTo>
                  <a:lnTo>
                    <a:pt x="7468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49027" y="2678861"/>
              <a:ext cx="74930" cy="31115"/>
            </a:xfrm>
            <a:custGeom>
              <a:avLst/>
              <a:gdLst/>
              <a:ahLst/>
              <a:cxnLst/>
              <a:rect l="l" t="t" r="r" b="b"/>
              <a:pathLst>
                <a:path w="74929" h="31114">
                  <a:moveTo>
                    <a:pt x="0" y="30988"/>
                  </a:moveTo>
                  <a:lnTo>
                    <a:pt x="74688" y="30988"/>
                  </a:lnTo>
                  <a:lnTo>
                    <a:pt x="74688" y="0"/>
                  </a:lnTo>
                  <a:lnTo>
                    <a:pt x="0" y="0"/>
                  </a:lnTo>
                  <a:lnTo>
                    <a:pt x="0" y="309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58642" y="2709024"/>
              <a:ext cx="465455" cy="29845"/>
            </a:xfrm>
            <a:custGeom>
              <a:avLst/>
              <a:gdLst/>
              <a:ahLst/>
              <a:cxnLst/>
              <a:rect l="l" t="t" r="r" b="b"/>
              <a:pathLst>
                <a:path w="465454" h="29844">
                  <a:moveTo>
                    <a:pt x="465074" y="0"/>
                  </a:moveTo>
                  <a:lnTo>
                    <a:pt x="0" y="0"/>
                  </a:lnTo>
                  <a:lnTo>
                    <a:pt x="0" y="29400"/>
                  </a:lnTo>
                  <a:lnTo>
                    <a:pt x="465074" y="29400"/>
                  </a:lnTo>
                  <a:lnTo>
                    <a:pt x="465074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58642" y="2709024"/>
              <a:ext cx="465455" cy="29845"/>
            </a:xfrm>
            <a:custGeom>
              <a:avLst/>
              <a:gdLst/>
              <a:ahLst/>
              <a:cxnLst/>
              <a:rect l="l" t="t" r="r" b="b"/>
              <a:pathLst>
                <a:path w="465454" h="29844">
                  <a:moveTo>
                    <a:pt x="0" y="29400"/>
                  </a:moveTo>
                  <a:lnTo>
                    <a:pt x="465073" y="29400"/>
                  </a:lnTo>
                  <a:lnTo>
                    <a:pt x="465073" y="0"/>
                  </a:lnTo>
                  <a:lnTo>
                    <a:pt x="0" y="0"/>
                  </a:lnTo>
                  <a:lnTo>
                    <a:pt x="0" y="294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8404415" y="2006244"/>
            <a:ext cx="483234" cy="143510"/>
          </a:xfrm>
          <a:custGeom>
            <a:avLst/>
            <a:gdLst/>
            <a:ahLst/>
            <a:cxnLst/>
            <a:rect l="l" t="t" r="r" b="b"/>
            <a:pathLst>
              <a:path w="483235" h="143510">
                <a:moveTo>
                  <a:pt x="31330" y="0"/>
                </a:moveTo>
                <a:lnTo>
                  <a:pt x="450621" y="0"/>
                </a:lnTo>
                <a:lnTo>
                  <a:pt x="463090" y="3177"/>
                </a:lnTo>
                <a:lnTo>
                  <a:pt x="473298" y="11717"/>
                </a:lnTo>
                <a:lnTo>
                  <a:pt x="480194" y="24126"/>
                </a:lnTo>
                <a:lnTo>
                  <a:pt x="482726" y="38912"/>
                </a:lnTo>
                <a:lnTo>
                  <a:pt x="482726" y="142938"/>
                </a:lnTo>
                <a:lnTo>
                  <a:pt x="0" y="142938"/>
                </a:lnTo>
                <a:lnTo>
                  <a:pt x="0" y="38912"/>
                </a:lnTo>
                <a:lnTo>
                  <a:pt x="2523" y="24126"/>
                </a:lnTo>
                <a:lnTo>
                  <a:pt x="9340" y="11717"/>
                </a:lnTo>
                <a:lnTo>
                  <a:pt x="19320" y="3177"/>
                </a:lnTo>
                <a:lnTo>
                  <a:pt x="31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67471" y="2453322"/>
            <a:ext cx="263525" cy="384810"/>
          </a:xfrm>
          <a:custGeom>
            <a:avLst/>
            <a:gdLst/>
            <a:ahLst/>
            <a:cxnLst/>
            <a:rect l="l" t="t" r="r" b="b"/>
            <a:pathLst>
              <a:path w="263525" h="384810">
                <a:moveTo>
                  <a:pt x="131724" y="285127"/>
                </a:moveTo>
                <a:lnTo>
                  <a:pt x="131724" y="384365"/>
                </a:lnTo>
                <a:lnTo>
                  <a:pt x="24904" y="384365"/>
                </a:lnTo>
                <a:lnTo>
                  <a:pt x="24904" y="285127"/>
                </a:lnTo>
              </a:path>
              <a:path w="263525" h="384810">
                <a:moveTo>
                  <a:pt x="24904" y="255638"/>
                </a:moveTo>
                <a:lnTo>
                  <a:pt x="24904" y="0"/>
                </a:lnTo>
                <a:lnTo>
                  <a:pt x="131724" y="0"/>
                </a:lnTo>
                <a:lnTo>
                  <a:pt x="131724" y="254838"/>
                </a:lnTo>
              </a:path>
              <a:path w="263525" h="384810">
                <a:moveTo>
                  <a:pt x="263461" y="787"/>
                </a:moveTo>
                <a:lnTo>
                  <a:pt x="0" y="7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51812" y="2149183"/>
            <a:ext cx="387350" cy="132715"/>
          </a:xfrm>
          <a:custGeom>
            <a:avLst/>
            <a:gdLst/>
            <a:ahLst/>
            <a:cxnLst/>
            <a:rect l="l" t="t" r="r" b="b"/>
            <a:pathLst>
              <a:path w="387350" h="132714">
                <a:moveTo>
                  <a:pt x="0" y="132626"/>
                </a:moveTo>
                <a:lnTo>
                  <a:pt x="0" y="0"/>
                </a:lnTo>
                <a:lnTo>
                  <a:pt x="387159" y="0"/>
                </a:lnTo>
                <a:lnTo>
                  <a:pt x="387159" y="13182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1797" y="2838616"/>
            <a:ext cx="126669" cy="204889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7968399" y="1602130"/>
            <a:ext cx="913130" cy="353060"/>
            <a:chOff x="2913799" y="1602130"/>
            <a:chExt cx="913130" cy="353060"/>
          </a:xfrm>
        </p:grpSpPr>
        <p:sp>
          <p:nvSpPr>
            <p:cNvPr id="38" name="object 38"/>
            <p:cNvSpPr/>
            <p:nvPr/>
          </p:nvSpPr>
          <p:spPr>
            <a:xfrm>
              <a:off x="2916085" y="1604416"/>
              <a:ext cx="868680" cy="192405"/>
            </a:xfrm>
            <a:custGeom>
              <a:avLst/>
              <a:gdLst/>
              <a:ahLst/>
              <a:cxnLst/>
              <a:rect l="l" t="t" r="r" b="b"/>
              <a:pathLst>
                <a:path w="868679" h="192405">
                  <a:moveTo>
                    <a:pt x="712444" y="76238"/>
                  </a:moveTo>
                  <a:lnTo>
                    <a:pt x="689130" y="74872"/>
                  </a:lnTo>
                  <a:lnTo>
                    <a:pt x="663854" y="71869"/>
                  </a:lnTo>
                  <a:lnTo>
                    <a:pt x="638578" y="68865"/>
                  </a:lnTo>
                  <a:lnTo>
                    <a:pt x="615264" y="67500"/>
                  </a:lnTo>
                  <a:lnTo>
                    <a:pt x="586346" y="94500"/>
                  </a:lnTo>
                  <a:lnTo>
                    <a:pt x="586346" y="112776"/>
                  </a:lnTo>
                  <a:lnTo>
                    <a:pt x="605624" y="149301"/>
                  </a:lnTo>
                  <a:lnTo>
                    <a:pt x="646801" y="169289"/>
                  </a:lnTo>
                  <a:lnTo>
                    <a:pt x="692270" y="186526"/>
                  </a:lnTo>
                  <a:lnTo>
                    <a:pt x="744217" y="192297"/>
                  </a:lnTo>
                  <a:lnTo>
                    <a:pt x="804824" y="177888"/>
                  </a:lnTo>
                  <a:lnTo>
                    <a:pt x="851582" y="145050"/>
                  </a:lnTo>
                  <a:lnTo>
                    <a:pt x="868286" y="98488"/>
                  </a:lnTo>
                  <a:lnTo>
                    <a:pt x="849007" y="85775"/>
                  </a:lnTo>
                  <a:lnTo>
                    <a:pt x="821004" y="80261"/>
                  </a:lnTo>
                  <a:lnTo>
                    <a:pt x="784640" y="77430"/>
                  </a:lnTo>
                  <a:lnTo>
                    <a:pt x="746319" y="76387"/>
                  </a:lnTo>
                  <a:lnTo>
                    <a:pt x="712444" y="76238"/>
                  </a:lnTo>
                </a:path>
                <a:path w="868679" h="192405">
                  <a:moveTo>
                    <a:pt x="0" y="0"/>
                  </a:moveTo>
                  <a:lnTo>
                    <a:pt x="78537" y="5632"/>
                  </a:lnTo>
                  <a:lnTo>
                    <a:pt x="151932" y="11050"/>
                  </a:lnTo>
                  <a:lnTo>
                    <a:pt x="220229" y="16303"/>
                  </a:lnTo>
                  <a:lnTo>
                    <a:pt x="283471" y="21440"/>
                  </a:lnTo>
                  <a:lnTo>
                    <a:pt x="341706" y="26511"/>
                  </a:lnTo>
                  <a:lnTo>
                    <a:pt x="394976" y="31565"/>
                  </a:lnTo>
                  <a:lnTo>
                    <a:pt x="443327" y="36653"/>
                  </a:lnTo>
                  <a:lnTo>
                    <a:pt x="486804" y="41822"/>
                  </a:lnTo>
                  <a:lnTo>
                    <a:pt x="525451" y="47123"/>
                  </a:lnTo>
                  <a:lnTo>
                    <a:pt x="588436" y="58319"/>
                  </a:lnTo>
                  <a:lnTo>
                    <a:pt x="612863" y="643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0957" y="1706156"/>
              <a:ext cx="125732" cy="21821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19285" y="1912887"/>
              <a:ext cx="788035" cy="40005"/>
            </a:xfrm>
            <a:custGeom>
              <a:avLst/>
              <a:gdLst/>
              <a:ahLst/>
              <a:cxnLst/>
              <a:rect l="l" t="t" r="r" b="b"/>
              <a:pathLst>
                <a:path w="788035" h="40005">
                  <a:moveTo>
                    <a:pt x="787971" y="7593"/>
                  </a:moveTo>
                  <a:lnTo>
                    <a:pt x="759739" y="18137"/>
                  </a:lnTo>
                  <a:lnTo>
                    <a:pt x="729822" y="28152"/>
                  </a:lnTo>
                  <a:lnTo>
                    <a:pt x="694665" y="35846"/>
                  </a:lnTo>
                  <a:lnTo>
                    <a:pt x="650713" y="39429"/>
                  </a:lnTo>
                  <a:lnTo>
                    <a:pt x="594410" y="37109"/>
                  </a:lnTo>
                  <a:lnTo>
                    <a:pt x="522201" y="27094"/>
                  </a:lnTo>
                  <a:lnTo>
                    <a:pt x="430530" y="7593"/>
                  </a:lnTo>
                  <a:lnTo>
                    <a:pt x="398034" y="3381"/>
                  </a:lnTo>
                  <a:lnTo>
                    <a:pt x="366972" y="650"/>
                  </a:lnTo>
                  <a:lnTo>
                    <a:pt x="337568" y="0"/>
                  </a:lnTo>
                  <a:lnTo>
                    <a:pt x="310045" y="2031"/>
                  </a:lnTo>
                  <a:lnTo>
                    <a:pt x="212500" y="15872"/>
                  </a:lnTo>
                  <a:lnTo>
                    <a:pt x="136665" y="19856"/>
                  </a:lnTo>
                  <a:lnTo>
                    <a:pt x="80017" y="17223"/>
                  </a:lnTo>
                  <a:lnTo>
                    <a:pt x="40038" y="11214"/>
                  </a:lnTo>
                  <a:lnTo>
                    <a:pt x="14205" y="5070"/>
                  </a:lnTo>
                  <a:lnTo>
                    <a:pt x="0" y="20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8215922" y="2623210"/>
            <a:ext cx="91440" cy="678180"/>
          </a:xfrm>
          <a:custGeom>
            <a:avLst/>
            <a:gdLst/>
            <a:ahLst/>
            <a:cxnLst/>
            <a:rect l="l" t="t" r="r" b="b"/>
            <a:pathLst>
              <a:path w="91439" h="678179">
                <a:moveTo>
                  <a:pt x="91033" y="3606"/>
                </a:moveTo>
                <a:lnTo>
                  <a:pt x="0" y="3606"/>
                </a:lnTo>
              </a:path>
              <a:path w="91439" h="678179">
                <a:moveTo>
                  <a:pt x="0" y="0"/>
                </a:moveTo>
                <a:lnTo>
                  <a:pt x="0" y="678027"/>
                </a:lnTo>
                <a:lnTo>
                  <a:pt x="82359" y="67802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8654834" y="2581097"/>
            <a:ext cx="631190" cy="730250"/>
            <a:chOff x="3600234" y="2581097"/>
            <a:chExt cx="631190" cy="730250"/>
          </a:xfrm>
        </p:grpSpPr>
        <p:sp>
          <p:nvSpPr>
            <p:cNvPr id="43" name="object 43"/>
            <p:cNvSpPr/>
            <p:nvPr/>
          </p:nvSpPr>
          <p:spPr>
            <a:xfrm>
              <a:off x="3918851" y="2623210"/>
              <a:ext cx="104139" cy="681990"/>
            </a:xfrm>
            <a:custGeom>
              <a:avLst/>
              <a:gdLst/>
              <a:ahLst/>
              <a:cxnLst/>
              <a:rect l="l" t="t" r="r" b="b"/>
              <a:pathLst>
                <a:path w="104139" h="681989">
                  <a:moveTo>
                    <a:pt x="0" y="0"/>
                  </a:moveTo>
                  <a:lnTo>
                    <a:pt x="104038" y="0"/>
                  </a:lnTo>
                  <a:lnTo>
                    <a:pt x="104038" y="681621"/>
                  </a:lnTo>
                  <a:lnTo>
                    <a:pt x="27571" y="68162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52253" y="2984080"/>
              <a:ext cx="579120" cy="0"/>
            </a:xfrm>
            <a:custGeom>
              <a:avLst/>
              <a:gdLst/>
              <a:ahLst/>
              <a:cxnLst/>
              <a:rect l="l" t="t" r="r" b="b"/>
              <a:pathLst>
                <a:path w="579120">
                  <a:moveTo>
                    <a:pt x="0" y="0"/>
                  </a:moveTo>
                  <a:lnTo>
                    <a:pt x="57871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00234" y="2587447"/>
              <a:ext cx="611505" cy="117475"/>
            </a:xfrm>
            <a:custGeom>
              <a:avLst/>
              <a:gdLst/>
              <a:ahLst/>
              <a:cxnLst/>
              <a:rect l="l" t="t" r="r" b="b"/>
              <a:pathLst>
                <a:path w="611504" h="117475">
                  <a:moveTo>
                    <a:pt x="266598" y="117043"/>
                  </a:moveTo>
                  <a:lnTo>
                    <a:pt x="611225" y="117043"/>
                  </a:lnTo>
                </a:path>
                <a:path w="611504" h="117475">
                  <a:moveTo>
                    <a:pt x="0" y="0"/>
                  </a:moveTo>
                  <a:lnTo>
                    <a:pt x="604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9929456" y="2556522"/>
            <a:ext cx="711200" cy="614680"/>
          </a:xfrm>
          <a:custGeom>
            <a:avLst/>
            <a:gdLst/>
            <a:ahLst/>
            <a:cxnLst/>
            <a:rect l="l" t="t" r="r" b="b"/>
            <a:pathLst>
              <a:path w="711200" h="614680">
                <a:moveTo>
                  <a:pt x="643623" y="0"/>
                </a:moveTo>
                <a:lnTo>
                  <a:pt x="437807" y="0"/>
                </a:lnTo>
                <a:lnTo>
                  <a:pt x="437807" y="129857"/>
                </a:lnTo>
                <a:lnTo>
                  <a:pt x="438594" y="492442"/>
                </a:lnTo>
                <a:lnTo>
                  <a:pt x="267601" y="493204"/>
                </a:lnTo>
                <a:lnTo>
                  <a:pt x="267601" y="0"/>
                </a:lnTo>
                <a:lnTo>
                  <a:pt x="73621" y="0"/>
                </a:lnTo>
                <a:lnTo>
                  <a:pt x="47498" y="44348"/>
                </a:lnTo>
                <a:lnTo>
                  <a:pt x="0" y="44348"/>
                </a:lnTo>
                <a:lnTo>
                  <a:pt x="0" y="266801"/>
                </a:lnTo>
                <a:lnTo>
                  <a:pt x="121132" y="613562"/>
                </a:lnTo>
                <a:lnTo>
                  <a:pt x="266014" y="613562"/>
                </a:lnTo>
                <a:lnTo>
                  <a:pt x="266014" y="545477"/>
                </a:lnTo>
                <a:lnTo>
                  <a:pt x="438594" y="545477"/>
                </a:lnTo>
                <a:lnTo>
                  <a:pt x="438594" y="614349"/>
                </a:lnTo>
                <a:lnTo>
                  <a:pt x="584250" y="614349"/>
                </a:lnTo>
                <a:lnTo>
                  <a:pt x="710133" y="266801"/>
                </a:lnTo>
                <a:lnTo>
                  <a:pt x="710933" y="44348"/>
                </a:lnTo>
                <a:lnTo>
                  <a:pt x="673709" y="44348"/>
                </a:lnTo>
                <a:lnTo>
                  <a:pt x="643623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9650006" y="1750593"/>
            <a:ext cx="895985" cy="327660"/>
            <a:chOff x="4595405" y="1750593"/>
            <a:chExt cx="895985" cy="327660"/>
          </a:xfrm>
        </p:grpSpPr>
        <p:sp>
          <p:nvSpPr>
            <p:cNvPr id="48" name="object 48"/>
            <p:cNvSpPr/>
            <p:nvPr/>
          </p:nvSpPr>
          <p:spPr>
            <a:xfrm>
              <a:off x="4595405" y="1750593"/>
              <a:ext cx="895985" cy="327660"/>
            </a:xfrm>
            <a:custGeom>
              <a:avLst/>
              <a:gdLst/>
              <a:ahLst/>
              <a:cxnLst/>
              <a:rect l="l" t="t" r="r" b="b"/>
              <a:pathLst>
                <a:path w="895985" h="327660">
                  <a:moveTo>
                    <a:pt x="0" y="0"/>
                  </a:moveTo>
                  <a:lnTo>
                    <a:pt x="3149" y="309549"/>
                  </a:lnTo>
                  <a:lnTo>
                    <a:pt x="17156" y="312572"/>
                  </a:lnTo>
                  <a:lnTo>
                    <a:pt x="42622" y="318696"/>
                  </a:lnTo>
                  <a:lnTo>
                    <a:pt x="82030" y="324689"/>
                  </a:lnTo>
                  <a:lnTo>
                    <a:pt x="137865" y="327318"/>
                  </a:lnTo>
                  <a:lnTo>
                    <a:pt x="212610" y="323349"/>
                  </a:lnTo>
                  <a:lnTo>
                    <a:pt x="308749" y="309549"/>
                  </a:lnTo>
                  <a:lnTo>
                    <a:pt x="335872" y="307519"/>
                  </a:lnTo>
                  <a:lnTo>
                    <a:pt x="395465" y="310880"/>
                  </a:lnTo>
                  <a:lnTo>
                    <a:pt x="435127" y="321043"/>
                  </a:lnTo>
                  <a:lnTo>
                    <a:pt x="775182" y="321043"/>
                  </a:lnTo>
                  <a:lnTo>
                    <a:pt x="775182" y="316915"/>
                  </a:lnTo>
                  <a:lnTo>
                    <a:pt x="819568" y="293923"/>
                  </a:lnTo>
                  <a:lnTo>
                    <a:pt x="856589" y="264792"/>
                  </a:lnTo>
                  <a:lnTo>
                    <a:pt x="883152" y="230648"/>
                  </a:lnTo>
                  <a:lnTo>
                    <a:pt x="895490" y="192863"/>
                  </a:lnTo>
                  <a:lnTo>
                    <a:pt x="889838" y="152806"/>
                  </a:lnTo>
                  <a:lnTo>
                    <a:pt x="878103" y="121782"/>
                  </a:lnTo>
                  <a:lnTo>
                    <a:pt x="872767" y="109875"/>
                  </a:lnTo>
                  <a:lnTo>
                    <a:pt x="867258" y="107163"/>
                  </a:lnTo>
                  <a:lnTo>
                    <a:pt x="854811" y="103733"/>
                  </a:lnTo>
                  <a:lnTo>
                    <a:pt x="849464" y="133794"/>
                  </a:lnTo>
                  <a:lnTo>
                    <a:pt x="839344" y="144609"/>
                  </a:lnTo>
                  <a:lnTo>
                    <a:pt x="824918" y="159129"/>
                  </a:lnTo>
                  <a:lnTo>
                    <a:pt x="808716" y="171865"/>
                  </a:lnTo>
                  <a:lnTo>
                    <a:pt x="793267" y="177330"/>
                  </a:lnTo>
                  <a:lnTo>
                    <a:pt x="733515" y="191699"/>
                  </a:lnTo>
                  <a:lnTo>
                    <a:pt x="682307" y="185945"/>
                  </a:lnTo>
                  <a:lnTo>
                    <a:pt x="637490" y="168759"/>
                  </a:lnTo>
                  <a:lnTo>
                    <a:pt x="596912" y="148831"/>
                  </a:lnTo>
                  <a:lnTo>
                    <a:pt x="577913" y="112407"/>
                  </a:lnTo>
                  <a:lnTo>
                    <a:pt x="577913" y="94208"/>
                  </a:lnTo>
                  <a:lnTo>
                    <a:pt x="606412" y="67284"/>
                  </a:lnTo>
                  <a:lnTo>
                    <a:pt x="610057" y="67398"/>
                  </a:lnTo>
                  <a:lnTo>
                    <a:pt x="604050" y="64122"/>
                  </a:lnTo>
                  <a:lnTo>
                    <a:pt x="551269" y="52450"/>
                  </a:lnTo>
                  <a:lnTo>
                    <a:pt x="479801" y="41698"/>
                  </a:lnTo>
                  <a:lnTo>
                    <a:pt x="436949" y="36543"/>
                  </a:lnTo>
                  <a:lnTo>
                    <a:pt x="389293" y="31470"/>
                  </a:lnTo>
                  <a:lnTo>
                    <a:pt x="336788" y="26430"/>
                  </a:lnTo>
                  <a:lnTo>
                    <a:pt x="279392" y="21374"/>
                  </a:lnTo>
                  <a:lnTo>
                    <a:pt x="217058" y="16252"/>
                  </a:lnTo>
                  <a:lnTo>
                    <a:pt x="77406" y="56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73319" y="1843023"/>
              <a:ext cx="277888" cy="99268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33850" y="2608085"/>
            <a:ext cx="183489" cy="6711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50907" y="2608085"/>
            <a:ext cx="183502" cy="67119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10003256" y="2287982"/>
            <a:ext cx="287020" cy="268605"/>
          </a:xfrm>
          <a:custGeom>
            <a:avLst/>
            <a:gdLst/>
            <a:ahLst/>
            <a:cxnLst/>
            <a:rect l="l" t="t" r="r" b="b"/>
            <a:pathLst>
              <a:path w="287020" h="268605">
                <a:moveTo>
                  <a:pt x="286600" y="0"/>
                </a:moveTo>
                <a:lnTo>
                  <a:pt x="0" y="0"/>
                </a:lnTo>
                <a:lnTo>
                  <a:pt x="0" y="267576"/>
                </a:lnTo>
                <a:lnTo>
                  <a:pt x="150393" y="267576"/>
                </a:lnTo>
                <a:lnTo>
                  <a:pt x="174955" y="268376"/>
                </a:lnTo>
                <a:lnTo>
                  <a:pt x="186842" y="246214"/>
                </a:lnTo>
                <a:lnTo>
                  <a:pt x="204266" y="234327"/>
                </a:lnTo>
                <a:lnTo>
                  <a:pt x="205854" y="196341"/>
                </a:lnTo>
                <a:lnTo>
                  <a:pt x="205854" y="159918"/>
                </a:lnTo>
                <a:lnTo>
                  <a:pt x="240664" y="144868"/>
                </a:lnTo>
                <a:lnTo>
                  <a:pt x="246202" y="113995"/>
                </a:lnTo>
                <a:lnTo>
                  <a:pt x="258102" y="91033"/>
                </a:lnTo>
                <a:lnTo>
                  <a:pt x="263626" y="66484"/>
                </a:lnTo>
                <a:lnTo>
                  <a:pt x="274713" y="38798"/>
                </a:lnTo>
                <a:lnTo>
                  <a:pt x="270763" y="19786"/>
                </a:lnTo>
                <a:lnTo>
                  <a:pt x="286600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460050" y="2287982"/>
            <a:ext cx="107950" cy="268605"/>
          </a:xfrm>
          <a:custGeom>
            <a:avLst/>
            <a:gdLst/>
            <a:ahLst/>
            <a:cxnLst/>
            <a:rect l="l" t="t" r="r" b="b"/>
            <a:pathLst>
              <a:path w="107950" h="268605">
                <a:moveTo>
                  <a:pt x="107670" y="0"/>
                </a:moveTo>
                <a:lnTo>
                  <a:pt x="17424" y="0"/>
                </a:lnTo>
                <a:lnTo>
                  <a:pt x="1574" y="18999"/>
                </a:lnTo>
                <a:lnTo>
                  <a:pt x="9512" y="63322"/>
                </a:lnTo>
                <a:lnTo>
                  <a:pt x="0" y="105282"/>
                </a:lnTo>
                <a:lnTo>
                  <a:pt x="5549" y="127457"/>
                </a:lnTo>
                <a:lnTo>
                  <a:pt x="7912" y="148043"/>
                </a:lnTo>
                <a:lnTo>
                  <a:pt x="9512" y="168617"/>
                </a:lnTo>
                <a:lnTo>
                  <a:pt x="800" y="186829"/>
                </a:lnTo>
                <a:lnTo>
                  <a:pt x="5549" y="208203"/>
                </a:lnTo>
                <a:lnTo>
                  <a:pt x="13462" y="226415"/>
                </a:lnTo>
                <a:lnTo>
                  <a:pt x="17424" y="239077"/>
                </a:lnTo>
                <a:lnTo>
                  <a:pt x="17424" y="268376"/>
                </a:lnTo>
                <a:lnTo>
                  <a:pt x="107670" y="268376"/>
                </a:lnTo>
                <a:lnTo>
                  <a:pt x="107670" y="0"/>
                </a:lnTo>
                <a:close/>
              </a:path>
            </a:pathLst>
          </a:custGeom>
          <a:solidFill>
            <a:srgbClr val="AAAC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048012" y="2068462"/>
            <a:ext cx="104775" cy="29209"/>
          </a:xfrm>
          <a:custGeom>
            <a:avLst/>
            <a:gdLst/>
            <a:ahLst/>
            <a:cxnLst/>
            <a:rect l="l" t="t" r="r" b="b"/>
            <a:pathLst>
              <a:path w="104775" h="29210">
                <a:moveTo>
                  <a:pt x="104597" y="0"/>
                </a:moveTo>
                <a:lnTo>
                  <a:pt x="29679" y="0"/>
                </a:lnTo>
                <a:lnTo>
                  <a:pt x="19672" y="2253"/>
                </a:lnTo>
                <a:lnTo>
                  <a:pt x="10968" y="8426"/>
                </a:lnTo>
                <a:lnTo>
                  <a:pt x="4199" y="17637"/>
                </a:lnTo>
                <a:lnTo>
                  <a:pt x="0" y="29006"/>
                </a:lnTo>
                <a:lnTo>
                  <a:pt x="104597" y="29006"/>
                </a:lnTo>
                <a:lnTo>
                  <a:pt x="104597" y="0"/>
                </a:lnTo>
                <a:close/>
              </a:path>
            </a:pathLst>
          </a:custGeom>
          <a:solidFill>
            <a:srgbClr val="6E6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9927971" y="2066570"/>
            <a:ext cx="749300" cy="1106805"/>
            <a:chOff x="4873371" y="2066569"/>
            <a:chExt cx="749300" cy="1106805"/>
          </a:xfrm>
        </p:grpSpPr>
        <p:sp>
          <p:nvSpPr>
            <p:cNvPr id="56" name="object 56"/>
            <p:cNvSpPr/>
            <p:nvPr/>
          </p:nvSpPr>
          <p:spPr>
            <a:xfrm>
              <a:off x="5207965" y="2068461"/>
              <a:ext cx="259079" cy="29209"/>
            </a:xfrm>
            <a:custGeom>
              <a:avLst/>
              <a:gdLst/>
              <a:ahLst/>
              <a:cxnLst/>
              <a:rect l="l" t="t" r="r" b="b"/>
              <a:pathLst>
                <a:path w="259079" h="29210">
                  <a:moveTo>
                    <a:pt x="228371" y="0"/>
                  </a:moveTo>
                  <a:lnTo>
                    <a:pt x="0" y="0"/>
                  </a:lnTo>
                  <a:lnTo>
                    <a:pt x="0" y="29006"/>
                  </a:lnTo>
                  <a:lnTo>
                    <a:pt x="258838" y="29006"/>
                  </a:lnTo>
                  <a:lnTo>
                    <a:pt x="254578" y="17637"/>
                  </a:lnTo>
                  <a:lnTo>
                    <a:pt x="247691" y="8426"/>
                  </a:lnTo>
                  <a:lnTo>
                    <a:pt x="238761" y="2253"/>
                  </a:lnTo>
                  <a:lnTo>
                    <a:pt x="228371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92192" y="2068461"/>
              <a:ext cx="475805" cy="22109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385739" y="2210968"/>
              <a:ext cx="34925" cy="303530"/>
            </a:xfrm>
            <a:custGeom>
              <a:avLst/>
              <a:gdLst/>
              <a:ahLst/>
              <a:cxnLst/>
              <a:rect l="l" t="t" r="r" b="b"/>
              <a:pathLst>
                <a:path w="34925" h="303530">
                  <a:moveTo>
                    <a:pt x="34759" y="0"/>
                  </a:moveTo>
                  <a:lnTo>
                    <a:pt x="0" y="0"/>
                  </a:lnTo>
                  <a:lnTo>
                    <a:pt x="0" y="303288"/>
                  </a:lnTo>
                  <a:lnTo>
                    <a:pt x="34467" y="303288"/>
                  </a:lnTo>
                  <a:lnTo>
                    <a:pt x="20739" y="262064"/>
                  </a:lnTo>
                  <a:lnTo>
                    <a:pt x="29324" y="237909"/>
                  </a:lnTo>
                  <a:lnTo>
                    <a:pt x="25260" y="204470"/>
                  </a:lnTo>
                  <a:lnTo>
                    <a:pt x="19710" y="182295"/>
                  </a:lnTo>
                  <a:lnTo>
                    <a:pt x="29222" y="140335"/>
                  </a:lnTo>
                  <a:lnTo>
                    <a:pt x="21285" y="96012"/>
                  </a:lnTo>
                  <a:lnTo>
                    <a:pt x="34759" y="77812"/>
                  </a:lnTo>
                  <a:lnTo>
                    <a:pt x="3475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90439" y="2210955"/>
              <a:ext cx="95885" cy="303530"/>
            </a:xfrm>
            <a:custGeom>
              <a:avLst/>
              <a:gdLst/>
              <a:ahLst/>
              <a:cxnLst/>
              <a:rect l="l" t="t" r="r" b="b"/>
              <a:pathLst>
                <a:path w="95885" h="303530">
                  <a:moveTo>
                    <a:pt x="95300" y="0"/>
                  </a:moveTo>
                  <a:lnTo>
                    <a:pt x="0" y="0"/>
                  </a:lnTo>
                  <a:lnTo>
                    <a:pt x="0" y="303301"/>
                  </a:lnTo>
                  <a:lnTo>
                    <a:pt x="95300" y="303301"/>
                  </a:lnTo>
                  <a:lnTo>
                    <a:pt x="9530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77866" y="2210968"/>
              <a:ext cx="212725" cy="303530"/>
            </a:xfrm>
            <a:custGeom>
              <a:avLst/>
              <a:gdLst/>
              <a:ahLst/>
              <a:cxnLst/>
              <a:rect l="l" t="t" r="r" b="b"/>
              <a:pathLst>
                <a:path w="212725" h="303530">
                  <a:moveTo>
                    <a:pt x="51308" y="0"/>
                  </a:moveTo>
                  <a:lnTo>
                    <a:pt x="0" y="0"/>
                  </a:lnTo>
                  <a:lnTo>
                    <a:pt x="0" y="78587"/>
                  </a:lnTo>
                  <a:lnTo>
                    <a:pt x="51308" y="78587"/>
                  </a:lnTo>
                  <a:lnTo>
                    <a:pt x="51308" y="0"/>
                  </a:lnTo>
                  <a:close/>
                </a:path>
                <a:path w="212725" h="303530">
                  <a:moveTo>
                    <a:pt x="212572" y="0"/>
                  </a:moveTo>
                  <a:lnTo>
                    <a:pt x="120954" y="0"/>
                  </a:lnTo>
                  <a:lnTo>
                    <a:pt x="120954" y="78587"/>
                  </a:lnTo>
                  <a:lnTo>
                    <a:pt x="157391" y="78587"/>
                  </a:lnTo>
                  <a:lnTo>
                    <a:pt x="141554" y="96799"/>
                  </a:lnTo>
                  <a:lnTo>
                    <a:pt x="145503" y="115811"/>
                  </a:lnTo>
                  <a:lnTo>
                    <a:pt x="134416" y="143497"/>
                  </a:lnTo>
                  <a:lnTo>
                    <a:pt x="130098" y="162775"/>
                  </a:lnTo>
                  <a:lnTo>
                    <a:pt x="116992" y="191008"/>
                  </a:lnTo>
                  <a:lnTo>
                    <a:pt x="111455" y="221881"/>
                  </a:lnTo>
                  <a:lnTo>
                    <a:pt x="76644" y="236931"/>
                  </a:lnTo>
                  <a:lnTo>
                    <a:pt x="76974" y="303288"/>
                  </a:lnTo>
                  <a:lnTo>
                    <a:pt x="212572" y="303288"/>
                  </a:lnTo>
                  <a:lnTo>
                    <a:pt x="21257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77447" y="2512872"/>
              <a:ext cx="105283" cy="38665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875657" y="2515349"/>
              <a:ext cx="710565" cy="655955"/>
            </a:xfrm>
            <a:custGeom>
              <a:avLst/>
              <a:gdLst/>
              <a:ahLst/>
              <a:cxnLst/>
              <a:rect l="l" t="t" r="r" b="b"/>
              <a:pathLst>
                <a:path w="710564" h="655955">
                  <a:moveTo>
                    <a:pt x="436994" y="280263"/>
                  </a:moveTo>
                  <a:lnTo>
                    <a:pt x="437794" y="533590"/>
                  </a:lnTo>
                  <a:lnTo>
                    <a:pt x="267588" y="534377"/>
                  </a:lnTo>
                  <a:lnTo>
                    <a:pt x="266801" y="281851"/>
                  </a:lnTo>
                </a:path>
                <a:path w="710564" h="655955">
                  <a:moveTo>
                    <a:pt x="267588" y="250977"/>
                  </a:moveTo>
                  <a:lnTo>
                    <a:pt x="267588" y="41173"/>
                  </a:lnTo>
                  <a:lnTo>
                    <a:pt x="73609" y="41173"/>
                  </a:lnTo>
                  <a:lnTo>
                    <a:pt x="47497" y="85509"/>
                  </a:lnTo>
                  <a:lnTo>
                    <a:pt x="0" y="85509"/>
                  </a:lnTo>
                  <a:lnTo>
                    <a:pt x="0" y="307974"/>
                  </a:lnTo>
                  <a:lnTo>
                    <a:pt x="120332" y="654723"/>
                  </a:lnTo>
                  <a:lnTo>
                    <a:pt x="265214" y="654723"/>
                  </a:lnTo>
                  <a:lnTo>
                    <a:pt x="265214" y="586651"/>
                  </a:lnTo>
                  <a:lnTo>
                    <a:pt x="437794" y="586651"/>
                  </a:lnTo>
                  <a:lnTo>
                    <a:pt x="437794" y="655510"/>
                  </a:lnTo>
                  <a:lnTo>
                    <a:pt x="583450" y="655510"/>
                  </a:lnTo>
                  <a:lnTo>
                    <a:pt x="709333" y="307974"/>
                  </a:lnTo>
                  <a:lnTo>
                    <a:pt x="710133" y="85509"/>
                  </a:lnTo>
                  <a:lnTo>
                    <a:pt x="672909" y="85509"/>
                  </a:lnTo>
                  <a:lnTo>
                    <a:pt x="642823" y="41173"/>
                  </a:lnTo>
                  <a:lnTo>
                    <a:pt x="436994" y="41173"/>
                  </a:lnTo>
                  <a:lnTo>
                    <a:pt x="436994" y="251777"/>
                  </a:lnTo>
                </a:path>
                <a:path w="710564" h="655955">
                  <a:moveTo>
                    <a:pt x="406907" y="284225"/>
                  </a:moveTo>
                  <a:lnTo>
                    <a:pt x="406907" y="382396"/>
                  </a:lnTo>
                  <a:lnTo>
                    <a:pt x="301637" y="382396"/>
                  </a:lnTo>
                  <a:lnTo>
                    <a:pt x="301637" y="281851"/>
                  </a:lnTo>
                </a:path>
                <a:path w="710564" h="655955">
                  <a:moveTo>
                    <a:pt x="536740" y="0"/>
                  </a:moveTo>
                  <a:lnTo>
                    <a:pt x="277075" y="0"/>
                  </a:lnTo>
                </a:path>
                <a:path w="710564" h="655955">
                  <a:moveTo>
                    <a:pt x="266801" y="41173"/>
                  </a:moveTo>
                  <a:lnTo>
                    <a:pt x="247764" y="41173"/>
                  </a:lnTo>
                  <a:lnTo>
                    <a:pt x="223253" y="41173"/>
                  </a:lnTo>
                </a:path>
                <a:path w="710564" h="655955">
                  <a:moveTo>
                    <a:pt x="547052" y="41173"/>
                  </a:moveTo>
                  <a:lnTo>
                    <a:pt x="440169" y="411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02314" y="2738602"/>
              <a:ext cx="73025" cy="31115"/>
            </a:xfrm>
            <a:custGeom>
              <a:avLst/>
              <a:gdLst/>
              <a:ahLst/>
              <a:cxnLst/>
              <a:rect l="l" t="t" r="r" b="b"/>
              <a:pathLst>
                <a:path w="73025" h="31114">
                  <a:moveTo>
                    <a:pt x="72847" y="0"/>
                  </a:moveTo>
                  <a:lnTo>
                    <a:pt x="0" y="0"/>
                  </a:lnTo>
                  <a:lnTo>
                    <a:pt x="0" y="30886"/>
                  </a:lnTo>
                  <a:lnTo>
                    <a:pt x="72847" y="30886"/>
                  </a:lnTo>
                  <a:lnTo>
                    <a:pt x="72847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02314" y="2738602"/>
              <a:ext cx="73025" cy="31115"/>
            </a:xfrm>
            <a:custGeom>
              <a:avLst/>
              <a:gdLst/>
              <a:ahLst/>
              <a:cxnLst/>
              <a:rect l="l" t="t" r="r" b="b"/>
              <a:pathLst>
                <a:path w="73025" h="31114">
                  <a:moveTo>
                    <a:pt x="0" y="30886"/>
                  </a:moveTo>
                  <a:lnTo>
                    <a:pt x="72847" y="30886"/>
                  </a:lnTo>
                  <a:lnTo>
                    <a:pt x="72847" y="0"/>
                  </a:lnTo>
                  <a:lnTo>
                    <a:pt x="0" y="0"/>
                  </a:lnTo>
                  <a:lnTo>
                    <a:pt x="0" y="308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85485" y="2739402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73621" y="0"/>
                  </a:moveTo>
                  <a:lnTo>
                    <a:pt x="0" y="0"/>
                  </a:lnTo>
                  <a:lnTo>
                    <a:pt x="0" y="30886"/>
                  </a:lnTo>
                  <a:lnTo>
                    <a:pt x="73621" y="30886"/>
                  </a:lnTo>
                  <a:lnTo>
                    <a:pt x="73621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85485" y="2739402"/>
              <a:ext cx="73660" cy="31115"/>
            </a:xfrm>
            <a:custGeom>
              <a:avLst/>
              <a:gdLst/>
              <a:ahLst/>
              <a:cxnLst/>
              <a:rect l="l" t="t" r="r" b="b"/>
              <a:pathLst>
                <a:path w="73660" h="31114">
                  <a:moveTo>
                    <a:pt x="0" y="30886"/>
                  </a:moveTo>
                  <a:lnTo>
                    <a:pt x="73621" y="30886"/>
                  </a:lnTo>
                  <a:lnTo>
                    <a:pt x="73621" y="0"/>
                  </a:lnTo>
                  <a:lnTo>
                    <a:pt x="0" y="0"/>
                  </a:lnTo>
                  <a:lnTo>
                    <a:pt x="0" y="308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999939" y="2770276"/>
              <a:ext cx="458470" cy="29845"/>
            </a:xfrm>
            <a:custGeom>
              <a:avLst/>
              <a:gdLst/>
              <a:ahLst/>
              <a:cxnLst/>
              <a:rect l="l" t="t" r="r" b="b"/>
              <a:pathLst>
                <a:path w="458470" h="29844">
                  <a:moveTo>
                    <a:pt x="458368" y="0"/>
                  </a:moveTo>
                  <a:lnTo>
                    <a:pt x="0" y="0"/>
                  </a:lnTo>
                  <a:lnTo>
                    <a:pt x="0" y="29298"/>
                  </a:lnTo>
                  <a:lnTo>
                    <a:pt x="458368" y="29298"/>
                  </a:lnTo>
                  <a:lnTo>
                    <a:pt x="458368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99939" y="2770289"/>
              <a:ext cx="458470" cy="29845"/>
            </a:xfrm>
            <a:custGeom>
              <a:avLst/>
              <a:gdLst/>
              <a:ahLst/>
              <a:cxnLst/>
              <a:rect l="l" t="t" r="r" b="b"/>
              <a:pathLst>
                <a:path w="458470" h="29844">
                  <a:moveTo>
                    <a:pt x="0" y="29286"/>
                  </a:moveTo>
                  <a:lnTo>
                    <a:pt x="458368" y="29286"/>
                  </a:lnTo>
                  <a:lnTo>
                    <a:pt x="458368" y="0"/>
                  </a:lnTo>
                  <a:lnTo>
                    <a:pt x="0" y="0"/>
                  </a:lnTo>
                  <a:lnTo>
                    <a:pt x="0" y="292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992039" y="2068855"/>
              <a:ext cx="476250" cy="832485"/>
            </a:xfrm>
            <a:custGeom>
              <a:avLst/>
              <a:gdLst/>
              <a:ahLst/>
              <a:cxnLst/>
              <a:rect l="l" t="t" r="r" b="b"/>
              <a:pathLst>
                <a:path w="476250" h="832485">
                  <a:moveTo>
                    <a:pt x="31661" y="0"/>
                  </a:moveTo>
                  <a:lnTo>
                    <a:pt x="444906" y="0"/>
                  </a:lnTo>
                  <a:lnTo>
                    <a:pt x="456745" y="3167"/>
                  </a:lnTo>
                  <a:lnTo>
                    <a:pt x="466583" y="11679"/>
                  </a:lnTo>
                  <a:lnTo>
                    <a:pt x="473304" y="24051"/>
                  </a:lnTo>
                  <a:lnTo>
                    <a:pt x="475792" y="38798"/>
                  </a:lnTo>
                  <a:lnTo>
                    <a:pt x="475792" y="142494"/>
                  </a:lnTo>
                  <a:lnTo>
                    <a:pt x="0" y="142494"/>
                  </a:lnTo>
                  <a:lnTo>
                    <a:pt x="0" y="38798"/>
                  </a:lnTo>
                  <a:lnTo>
                    <a:pt x="2494" y="24051"/>
                  </a:lnTo>
                  <a:lnTo>
                    <a:pt x="9291" y="11679"/>
                  </a:lnTo>
                  <a:lnTo>
                    <a:pt x="19357" y="3167"/>
                  </a:lnTo>
                  <a:lnTo>
                    <a:pt x="31661" y="0"/>
                  </a:lnTo>
                </a:path>
                <a:path w="476250" h="832485">
                  <a:moveTo>
                    <a:pt x="290525" y="730719"/>
                  </a:moveTo>
                  <a:lnTo>
                    <a:pt x="290525" y="832053"/>
                  </a:lnTo>
                  <a:lnTo>
                    <a:pt x="185254" y="832053"/>
                  </a:lnTo>
                  <a:lnTo>
                    <a:pt x="185254" y="729119"/>
                  </a:lnTo>
                </a:path>
                <a:path w="476250" h="832485">
                  <a:moveTo>
                    <a:pt x="185254" y="703211"/>
                  </a:moveTo>
                  <a:lnTo>
                    <a:pt x="185254" y="445706"/>
                  </a:lnTo>
                  <a:lnTo>
                    <a:pt x="290525" y="445706"/>
                  </a:lnTo>
                  <a:lnTo>
                    <a:pt x="290525" y="702437"/>
                  </a:lnTo>
                </a:path>
                <a:path w="476250" h="832485">
                  <a:moveTo>
                    <a:pt x="46685" y="213753"/>
                  </a:moveTo>
                  <a:lnTo>
                    <a:pt x="46685" y="142494"/>
                  </a:lnTo>
                  <a:lnTo>
                    <a:pt x="429082" y="142494"/>
                  </a:lnTo>
                  <a:lnTo>
                    <a:pt x="429082" y="2240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67744" y="2900756"/>
              <a:ext cx="124345" cy="14773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898593" y="2288159"/>
              <a:ext cx="662305" cy="384810"/>
            </a:xfrm>
            <a:custGeom>
              <a:avLst/>
              <a:gdLst/>
              <a:ahLst/>
              <a:cxnLst/>
              <a:rect l="l" t="t" r="r" b="b"/>
              <a:pathLst>
                <a:path w="662304" h="384810">
                  <a:moveTo>
                    <a:pt x="201091" y="267576"/>
                  </a:moveTo>
                  <a:lnTo>
                    <a:pt x="50673" y="267576"/>
                  </a:lnTo>
                  <a:lnTo>
                    <a:pt x="50673" y="0"/>
                  </a:lnTo>
                  <a:lnTo>
                    <a:pt x="336473" y="0"/>
                  </a:lnTo>
                  <a:lnTo>
                    <a:pt x="320662" y="19773"/>
                  </a:lnTo>
                  <a:lnTo>
                    <a:pt x="324612" y="38773"/>
                  </a:lnTo>
                  <a:lnTo>
                    <a:pt x="313524" y="66484"/>
                  </a:lnTo>
                  <a:lnTo>
                    <a:pt x="307962" y="91033"/>
                  </a:lnTo>
                  <a:lnTo>
                    <a:pt x="296113" y="113982"/>
                  </a:lnTo>
                  <a:lnTo>
                    <a:pt x="290550" y="144868"/>
                  </a:lnTo>
                  <a:lnTo>
                    <a:pt x="255739" y="159892"/>
                  </a:lnTo>
                  <a:lnTo>
                    <a:pt x="255739" y="196329"/>
                  </a:lnTo>
                  <a:lnTo>
                    <a:pt x="254139" y="234327"/>
                  </a:lnTo>
                  <a:lnTo>
                    <a:pt x="236728" y="246189"/>
                  </a:lnTo>
                  <a:lnTo>
                    <a:pt x="224828" y="268363"/>
                  </a:lnTo>
                </a:path>
                <a:path w="662304" h="384810">
                  <a:moveTo>
                    <a:pt x="524116" y="268363"/>
                  </a:moveTo>
                  <a:lnTo>
                    <a:pt x="614362" y="268363"/>
                  </a:lnTo>
                  <a:lnTo>
                    <a:pt x="614362" y="0"/>
                  </a:lnTo>
                  <a:lnTo>
                    <a:pt x="524891" y="0"/>
                  </a:lnTo>
                  <a:lnTo>
                    <a:pt x="508279" y="18999"/>
                  </a:lnTo>
                  <a:lnTo>
                    <a:pt x="516191" y="63322"/>
                  </a:lnTo>
                  <a:lnTo>
                    <a:pt x="510667" y="87871"/>
                  </a:lnTo>
                  <a:lnTo>
                    <a:pt x="506704" y="105282"/>
                  </a:lnTo>
                  <a:lnTo>
                    <a:pt x="512241" y="127457"/>
                  </a:lnTo>
                  <a:lnTo>
                    <a:pt x="514591" y="148031"/>
                  </a:lnTo>
                  <a:lnTo>
                    <a:pt x="516191" y="168617"/>
                  </a:lnTo>
                  <a:lnTo>
                    <a:pt x="507492" y="186829"/>
                  </a:lnTo>
                  <a:lnTo>
                    <a:pt x="512241" y="208191"/>
                  </a:lnTo>
                  <a:lnTo>
                    <a:pt x="520141" y="226415"/>
                  </a:lnTo>
                  <a:lnTo>
                    <a:pt x="524116" y="239090"/>
                  </a:lnTo>
                  <a:lnTo>
                    <a:pt x="524891" y="267576"/>
                  </a:lnTo>
                </a:path>
                <a:path w="662304" h="384810">
                  <a:moveTo>
                    <a:pt x="482942" y="322211"/>
                  </a:moveTo>
                  <a:lnTo>
                    <a:pt x="661860" y="322211"/>
                  </a:lnTo>
                  <a:lnTo>
                    <a:pt x="661860" y="351485"/>
                  </a:lnTo>
                  <a:lnTo>
                    <a:pt x="482942" y="351485"/>
                  </a:lnTo>
                  <a:lnTo>
                    <a:pt x="482942" y="322211"/>
                  </a:lnTo>
                  <a:close/>
                </a:path>
                <a:path w="662304" h="384810">
                  <a:moveTo>
                    <a:pt x="486892" y="351485"/>
                  </a:moveTo>
                  <a:lnTo>
                    <a:pt x="558139" y="351485"/>
                  </a:lnTo>
                  <a:lnTo>
                    <a:pt x="558139" y="384759"/>
                  </a:lnTo>
                  <a:lnTo>
                    <a:pt x="486892" y="384759"/>
                  </a:lnTo>
                  <a:lnTo>
                    <a:pt x="486892" y="351485"/>
                  </a:lnTo>
                  <a:close/>
                </a:path>
                <a:path w="662304" h="384810">
                  <a:moveTo>
                    <a:pt x="0" y="322211"/>
                  </a:moveTo>
                  <a:lnTo>
                    <a:pt x="178930" y="322211"/>
                  </a:lnTo>
                  <a:lnTo>
                    <a:pt x="178930" y="351485"/>
                  </a:lnTo>
                  <a:lnTo>
                    <a:pt x="0" y="351485"/>
                  </a:lnTo>
                  <a:lnTo>
                    <a:pt x="0" y="322211"/>
                  </a:lnTo>
                  <a:close/>
                </a:path>
                <a:path w="662304" h="384810">
                  <a:moveTo>
                    <a:pt x="103720" y="351485"/>
                  </a:moveTo>
                  <a:lnTo>
                    <a:pt x="174980" y="351485"/>
                  </a:lnTo>
                  <a:lnTo>
                    <a:pt x="174980" y="384759"/>
                  </a:lnTo>
                  <a:lnTo>
                    <a:pt x="103720" y="384759"/>
                  </a:lnTo>
                  <a:lnTo>
                    <a:pt x="103720" y="3514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562841" y="2070430"/>
              <a:ext cx="59690" cy="357505"/>
            </a:xfrm>
            <a:custGeom>
              <a:avLst/>
              <a:gdLst/>
              <a:ahLst/>
              <a:cxnLst/>
              <a:rect l="l" t="t" r="r" b="b"/>
              <a:pathLst>
                <a:path w="59689" h="357505">
                  <a:moveTo>
                    <a:pt x="41059" y="0"/>
                  </a:moveTo>
                  <a:lnTo>
                    <a:pt x="19075" y="0"/>
                  </a:lnTo>
                  <a:lnTo>
                    <a:pt x="19075" y="281050"/>
                  </a:lnTo>
                  <a:lnTo>
                    <a:pt x="0" y="281050"/>
                  </a:lnTo>
                  <a:lnTo>
                    <a:pt x="28486" y="357047"/>
                  </a:lnTo>
                  <a:lnTo>
                    <a:pt x="59372" y="281050"/>
                  </a:lnTo>
                  <a:lnTo>
                    <a:pt x="41059" y="281050"/>
                  </a:lnTo>
                  <a:lnTo>
                    <a:pt x="41059" y="0"/>
                  </a:lnTo>
                  <a:close/>
                </a:path>
              </a:pathLst>
            </a:custGeom>
            <a:solidFill>
              <a:srgbClr val="66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10227919" y="1817877"/>
            <a:ext cx="278130" cy="124460"/>
          </a:xfrm>
          <a:custGeom>
            <a:avLst/>
            <a:gdLst/>
            <a:ahLst/>
            <a:cxnLst/>
            <a:rect l="l" t="t" r="r" b="b"/>
            <a:pathLst>
              <a:path w="278129" h="124460">
                <a:moveTo>
                  <a:pt x="124294" y="8724"/>
                </a:moveTo>
                <a:lnTo>
                  <a:pt x="101307" y="7361"/>
                </a:lnTo>
                <a:lnTo>
                  <a:pt x="76396" y="4362"/>
                </a:lnTo>
                <a:lnTo>
                  <a:pt x="51485" y="1363"/>
                </a:lnTo>
                <a:lnTo>
                  <a:pt x="28498" y="0"/>
                </a:lnTo>
                <a:lnTo>
                  <a:pt x="0" y="26924"/>
                </a:lnTo>
                <a:lnTo>
                  <a:pt x="0" y="45123"/>
                </a:lnTo>
                <a:lnTo>
                  <a:pt x="18999" y="81546"/>
                </a:lnTo>
                <a:lnTo>
                  <a:pt x="59577" y="101474"/>
                </a:lnTo>
                <a:lnTo>
                  <a:pt x="104393" y="118660"/>
                </a:lnTo>
                <a:lnTo>
                  <a:pt x="155601" y="124414"/>
                </a:lnTo>
                <a:lnTo>
                  <a:pt x="215353" y="110045"/>
                </a:lnTo>
                <a:lnTo>
                  <a:pt x="261431" y="77325"/>
                </a:lnTo>
                <a:lnTo>
                  <a:pt x="277888" y="30873"/>
                </a:lnTo>
                <a:lnTo>
                  <a:pt x="258876" y="18224"/>
                </a:lnTo>
                <a:lnTo>
                  <a:pt x="231286" y="12732"/>
                </a:lnTo>
                <a:lnTo>
                  <a:pt x="195452" y="9912"/>
                </a:lnTo>
                <a:lnTo>
                  <a:pt x="157685" y="8873"/>
                </a:lnTo>
                <a:lnTo>
                  <a:pt x="124294" y="872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650006" y="1750593"/>
            <a:ext cx="895985" cy="327660"/>
          </a:xfrm>
          <a:custGeom>
            <a:avLst/>
            <a:gdLst/>
            <a:ahLst/>
            <a:cxnLst/>
            <a:rect l="l" t="t" r="r" b="b"/>
            <a:pathLst>
              <a:path w="895985" h="327660">
                <a:moveTo>
                  <a:pt x="3149" y="309549"/>
                </a:moveTo>
                <a:lnTo>
                  <a:pt x="17156" y="312572"/>
                </a:lnTo>
                <a:lnTo>
                  <a:pt x="42622" y="318696"/>
                </a:lnTo>
                <a:lnTo>
                  <a:pt x="82030" y="324689"/>
                </a:lnTo>
                <a:lnTo>
                  <a:pt x="137865" y="327318"/>
                </a:lnTo>
                <a:lnTo>
                  <a:pt x="212610" y="323349"/>
                </a:lnTo>
                <a:lnTo>
                  <a:pt x="308749" y="309549"/>
                </a:lnTo>
                <a:lnTo>
                  <a:pt x="335872" y="307519"/>
                </a:lnTo>
                <a:lnTo>
                  <a:pt x="364853" y="308160"/>
                </a:lnTo>
                <a:lnTo>
                  <a:pt x="395465" y="310880"/>
                </a:lnTo>
                <a:lnTo>
                  <a:pt x="427481" y="315087"/>
                </a:lnTo>
                <a:lnTo>
                  <a:pt x="430110" y="315722"/>
                </a:lnTo>
                <a:lnTo>
                  <a:pt x="432561" y="316293"/>
                </a:lnTo>
                <a:lnTo>
                  <a:pt x="435127" y="321043"/>
                </a:lnTo>
                <a:lnTo>
                  <a:pt x="775182" y="321043"/>
                </a:lnTo>
              </a:path>
              <a:path w="895985" h="327660">
                <a:moveTo>
                  <a:pt x="775182" y="316915"/>
                </a:moveTo>
                <a:lnTo>
                  <a:pt x="775398" y="316839"/>
                </a:lnTo>
                <a:lnTo>
                  <a:pt x="775588" y="316763"/>
                </a:lnTo>
                <a:lnTo>
                  <a:pt x="775855" y="316674"/>
                </a:lnTo>
                <a:lnTo>
                  <a:pt x="819568" y="293923"/>
                </a:lnTo>
                <a:lnTo>
                  <a:pt x="856589" y="264792"/>
                </a:lnTo>
                <a:lnTo>
                  <a:pt x="883152" y="230648"/>
                </a:lnTo>
                <a:lnTo>
                  <a:pt x="895490" y="192863"/>
                </a:lnTo>
                <a:lnTo>
                  <a:pt x="889838" y="152806"/>
                </a:lnTo>
                <a:lnTo>
                  <a:pt x="878103" y="121782"/>
                </a:lnTo>
                <a:lnTo>
                  <a:pt x="872767" y="109875"/>
                </a:lnTo>
                <a:lnTo>
                  <a:pt x="867258" y="107163"/>
                </a:lnTo>
                <a:lnTo>
                  <a:pt x="855002" y="103720"/>
                </a:lnTo>
                <a:lnTo>
                  <a:pt x="854811" y="103733"/>
                </a:lnTo>
                <a:lnTo>
                  <a:pt x="849464" y="133794"/>
                </a:lnTo>
                <a:lnTo>
                  <a:pt x="839344" y="144609"/>
                </a:lnTo>
                <a:lnTo>
                  <a:pt x="824918" y="159129"/>
                </a:lnTo>
                <a:lnTo>
                  <a:pt x="808716" y="171865"/>
                </a:lnTo>
                <a:lnTo>
                  <a:pt x="793267" y="177330"/>
                </a:lnTo>
                <a:lnTo>
                  <a:pt x="733515" y="191699"/>
                </a:lnTo>
                <a:lnTo>
                  <a:pt x="682307" y="185945"/>
                </a:lnTo>
                <a:lnTo>
                  <a:pt x="637490" y="168759"/>
                </a:lnTo>
                <a:lnTo>
                  <a:pt x="596912" y="148831"/>
                </a:lnTo>
                <a:lnTo>
                  <a:pt x="577913" y="112407"/>
                </a:lnTo>
                <a:lnTo>
                  <a:pt x="577913" y="94208"/>
                </a:lnTo>
                <a:lnTo>
                  <a:pt x="606412" y="67284"/>
                </a:lnTo>
                <a:lnTo>
                  <a:pt x="607580" y="67284"/>
                </a:lnTo>
                <a:lnTo>
                  <a:pt x="608850" y="67386"/>
                </a:lnTo>
                <a:lnTo>
                  <a:pt x="610057" y="67398"/>
                </a:lnTo>
                <a:lnTo>
                  <a:pt x="551269" y="52451"/>
                </a:lnTo>
                <a:lnTo>
                  <a:pt x="479801" y="41698"/>
                </a:lnTo>
                <a:lnTo>
                  <a:pt x="436949" y="36543"/>
                </a:lnTo>
                <a:lnTo>
                  <a:pt x="389293" y="31470"/>
                </a:lnTo>
                <a:lnTo>
                  <a:pt x="336788" y="26430"/>
                </a:lnTo>
                <a:lnTo>
                  <a:pt x="279392" y="21374"/>
                </a:lnTo>
                <a:lnTo>
                  <a:pt x="217058" y="16252"/>
                </a:lnTo>
                <a:lnTo>
                  <a:pt x="149745" y="11015"/>
                </a:lnTo>
                <a:lnTo>
                  <a:pt x="77406" y="5614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869766" y="2625167"/>
            <a:ext cx="91440" cy="672465"/>
          </a:xfrm>
          <a:custGeom>
            <a:avLst/>
            <a:gdLst/>
            <a:ahLst/>
            <a:cxnLst/>
            <a:rect l="l" t="t" r="r" b="b"/>
            <a:pathLst>
              <a:path w="91439" h="672464">
                <a:moveTo>
                  <a:pt x="91033" y="3568"/>
                </a:moveTo>
                <a:lnTo>
                  <a:pt x="0" y="3568"/>
                </a:lnTo>
              </a:path>
              <a:path w="91439" h="672464">
                <a:moveTo>
                  <a:pt x="0" y="0"/>
                </a:moveTo>
                <a:lnTo>
                  <a:pt x="0" y="671855"/>
                </a:lnTo>
                <a:lnTo>
                  <a:pt x="66814" y="67185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627284" y="2625166"/>
            <a:ext cx="104139" cy="675640"/>
          </a:xfrm>
          <a:custGeom>
            <a:avLst/>
            <a:gdLst/>
            <a:ahLst/>
            <a:cxnLst/>
            <a:rect l="l" t="t" r="r" b="b"/>
            <a:pathLst>
              <a:path w="104139" h="675639">
                <a:moveTo>
                  <a:pt x="0" y="0"/>
                </a:moveTo>
                <a:lnTo>
                  <a:pt x="104051" y="0"/>
                </a:lnTo>
                <a:lnTo>
                  <a:pt x="104051" y="675424"/>
                </a:lnTo>
                <a:lnTo>
                  <a:pt x="33197" y="675424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" name="object 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42452" y="6782206"/>
            <a:ext cx="2070506" cy="93472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500043" y="8017968"/>
            <a:ext cx="125475" cy="75895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944506" y="8240675"/>
            <a:ext cx="76200" cy="73355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14600" y="8694381"/>
            <a:ext cx="131063" cy="74472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9030310" y="825368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458249" y="825368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037624" y="8064399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0" y="127101"/>
                </a:moveTo>
                <a:lnTo>
                  <a:pt x="457199" y="127101"/>
                </a:lnTo>
              </a:path>
              <a:path w="457200" h="127634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73771" y="825093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81086" y="8171384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4">
                <a:moveTo>
                  <a:pt x="438454" y="79552"/>
                </a:moveTo>
                <a:lnTo>
                  <a:pt x="447163" y="81317"/>
                </a:lnTo>
                <a:lnTo>
                  <a:pt x="454285" y="86125"/>
                </a:lnTo>
                <a:lnTo>
                  <a:pt x="459093" y="93247"/>
                </a:lnTo>
                <a:lnTo>
                  <a:pt x="460857" y="101955"/>
                </a:lnTo>
                <a:lnTo>
                  <a:pt x="459093" y="110663"/>
                </a:lnTo>
                <a:lnTo>
                  <a:pt x="454285" y="117786"/>
                </a:lnTo>
                <a:lnTo>
                  <a:pt x="447163" y="122593"/>
                </a:lnTo>
                <a:lnTo>
                  <a:pt x="438454" y="124358"/>
                </a:lnTo>
                <a:lnTo>
                  <a:pt x="429746" y="122593"/>
                </a:lnTo>
                <a:lnTo>
                  <a:pt x="422624" y="117786"/>
                </a:lnTo>
                <a:lnTo>
                  <a:pt x="417816" y="110663"/>
                </a:lnTo>
                <a:lnTo>
                  <a:pt x="416052" y="101955"/>
                </a:lnTo>
                <a:lnTo>
                  <a:pt x="417816" y="93247"/>
                </a:lnTo>
                <a:lnTo>
                  <a:pt x="422624" y="86125"/>
                </a:lnTo>
                <a:lnTo>
                  <a:pt x="429746" y="81317"/>
                </a:lnTo>
                <a:lnTo>
                  <a:pt x="438454" y="79552"/>
                </a:lnTo>
                <a:close/>
              </a:path>
              <a:path w="461010" h="127634">
                <a:moveTo>
                  <a:pt x="0" y="127101"/>
                </a:moveTo>
                <a:lnTo>
                  <a:pt x="457200" y="127101"/>
                </a:lnTo>
              </a:path>
              <a:path w="461010" h="127634">
                <a:moveTo>
                  <a:pt x="228600" y="125272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8248040" y="6940143"/>
            <a:ext cx="2673350" cy="1696720"/>
            <a:chOff x="3193440" y="6940143"/>
            <a:chExt cx="2673350" cy="1696720"/>
          </a:xfrm>
        </p:grpSpPr>
        <p:sp>
          <p:nvSpPr>
            <p:cNvPr id="87" name="object 87"/>
            <p:cNvSpPr/>
            <p:nvPr/>
          </p:nvSpPr>
          <p:spPr>
            <a:xfrm>
              <a:off x="3224072" y="6973519"/>
              <a:ext cx="2640330" cy="1663700"/>
            </a:xfrm>
            <a:custGeom>
              <a:avLst/>
              <a:gdLst/>
              <a:ahLst/>
              <a:cxnLst/>
              <a:rect l="l" t="t" r="r" b="b"/>
              <a:pathLst>
                <a:path w="2640329" h="1663700">
                  <a:moveTo>
                    <a:pt x="1705305" y="1114907"/>
                  </a:moveTo>
                  <a:lnTo>
                    <a:pt x="1753934" y="1121473"/>
                  </a:lnTo>
                  <a:lnTo>
                    <a:pt x="1797691" y="1139992"/>
                  </a:lnTo>
                  <a:lnTo>
                    <a:pt x="1834805" y="1168693"/>
                  </a:lnTo>
                  <a:lnTo>
                    <a:pt x="1863506" y="1205807"/>
                  </a:lnTo>
                  <a:lnTo>
                    <a:pt x="1882025" y="1249564"/>
                  </a:lnTo>
                  <a:lnTo>
                    <a:pt x="1888591" y="1298193"/>
                  </a:lnTo>
                  <a:lnTo>
                    <a:pt x="1882025" y="1346823"/>
                  </a:lnTo>
                  <a:lnTo>
                    <a:pt x="1863506" y="1390580"/>
                  </a:lnTo>
                  <a:lnTo>
                    <a:pt x="1834805" y="1427694"/>
                  </a:lnTo>
                  <a:lnTo>
                    <a:pt x="1797691" y="1456395"/>
                  </a:lnTo>
                  <a:lnTo>
                    <a:pt x="1753934" y="1474914"/>
                  </a:lnTo>
                  <a:lnTo>
                    <a:pt x="1705305" y="1481480"/>
                  </a:lnTo>
                  <a:lnTo>
                    <a:pt x="1656675" y="1474914"/>
                  </a:lnTo>
                  <a:lnTo>
                    <a:pt x="1612918" y="1456395"/>
                  </a:lnTo>
                  <a:lnTo>
                    <a:pt x="1575804" y="1427694"/>
                  </a:lnTo>
                  <a:lnTo>
                    <a:pt x="1547103" y="1390580"/>
                  </a:lnTo>
                  <a:lnTo>
                    <a:pt x="1528584" y="1346823"/>
                  </a:lnTo>
                  <a:lnTo>
                    <a:pt x="1522018" y="1298193"/>
                  </a:lnTo>
                  <a:lnTo>
                    <a:pt x="1528584" y="1249564"/>
                  </a:lnTo>
                  <a:lnTo>
                    <a:pt x="1547103" y="1205807"/>
                  </a:lnTo>
                  <a:lnTo>
                    <a:pt x="1575804" y="1168693"/>
                  </a:lnTo>
                  <a:lnTo>
                    <a:pt x="1612918" y="1139992"/>
                  </a:lnTo>
                  <a:lnTo>
                    <a:pt x="1656675" y="1121473"/>
                  </a:lnTo>
                  <a:lnTo>
                    <a:pt x="1705305" y="1114907"/>
                  </a:lnTo>
                  <a:close/>
                </a:path>
                <a:path w="2640329" h="1663700">
                  <a:moveTo>
                    <a:pt x="1226210" y="1300276"/>
                  </a:moveTo>
                  <a:lnTo>
                    <a:pt x="1522476" y="1300276"/>
                  </a:lnTo>
                </a:path>
                <a:path w="2640329" h="1663700">
                  <a:moveTo>
                    <a:pt x="1890064" y="1299362"/>
                  </a:moveTo>
                  <a:lnTo>
                    <a:pt x="2244852" y="1299362"/>
                  </a:lnTo>
                </a:path>
                <a:path w="2640329" h="1663700">
                  <a:moveTo>
                    <a:pt x="2313432" y="1300276"/>
                  </a:moveTo>
                  <a:lnTo>
                    <a:pt x="2638044" y="1300276"/>
                  </a:lnTo>
                  <a:lnTo>
                    <a:pt x="2639872" y="926287"/>
                  </a:lnTo>
                  <a:lnTo>
                    <a:pt x="152704" y="926287"/>
                  </a:lnTo>
                  <a:lnTo>
                    <a:pt x="144475" y="322783"/>
                  </a:lnTo>
                </a:path>
                <a:path w="2640329" h="1663700">
                  <a:moveTo>
                    <a:pt x="2242108" y="1415491"/>
                  </a:moveTo>
                  <a:lnTo>
                    <a:pt x="2242108" y="1180490"/>
                  </a:lnTo>
                </a:path>
                <a:path w="2640329" h="1663700">
                  <a:moveTo>
                    <a:pt x="2311603" y="1415491"/>
                  </a:moveTo>
                  <a:lnTo>
                    <a:pt x="2311603" y="1180490"/>
                  </a:lnTo>
                </a:path>
                <a:path w="2640329" h="1663700">
                  <a:moveTo>
                    <a:pt x="2371953" y="1420977"/>
                  </a:moveTo>
                  <a:lnTo>
                    <a:pt x="2182672" y="1192377"/>
                  </a:lnTo>
                </a:path>
                <a:path w="2640329" h="1663700">
                  <a:moveTo>
                    <a:pt x="955548" y="1663293"/>
                  </a:moveTo>
                  <a:lnTo>
                    <a:pt x="955548" y="1428292"/>
                  </a:lnTo>
                </a:path>
                <a:path w="2640329" h="1663700">
                  <a:moveTo>
                    <a:pt x="1025042" y="1663293"/>
                  </a:moveTo>
                  <a:lnTo>
                    <a:pt x="1025042" y="1428292"/>
                  </a:lnTo>
                </a:path>
                <a:path w="2640329" h="1663700">
                  <a:moveTo>
                    <a:pt x="663854" y="1303934"/>
                  </a:moveTo>
                  <a:lnTo>
                    <a:pt x="667512" y="1547164"/>
                  </a:lnTo>
                  <a:lnTo>
                    <a:pt x="958291" y="1547164"/>
                  </a:lnTo>
                </a:path>
                <a:path w="2640329" h="1663700">
                  <a:moveTo>
                    <a:pt x="1320393" y="1303934"/>
                  </a:moveTo>
                  <a:lnTo>
                    <a:pt x="1316736" y="1547164"/>
                  </a:lnTo>
                  <a:lnTo>
                    <a:pt x="1025956" y="1547164"/>
                  </a:lnTo>
                </a:path>
                <a:path w="2640329" h="1663700">
                  <a:moveTo>
                    <a:pt x="0" y="0"/>
                  </a:moveTo>
                  <a:lnTo>
                    <a:pt x="1828" y="1303934"/>
                  </a:lnTo>
                  <a:lnTo>
                    <a:pt x="96012" y="1303934"/>
                  </a:lnTo>
                </a:path>
                <a:path w="2640329" h="1663700">
                  <a:moveTo>
                    <a:pt x="562356" y="1303934"/>
                  </a:moveTo>
                  <a:lnTo>
                    <a:pt x="752551" y="13039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34257" y="7252868"/>
              <a:ext cx="71780" cy="7178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93440" y="6940143"/>
              <a:ext cx="71780" cy="7178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855008" y="8247278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20547" y="2646"/>
                  </a:lnTo>
                  <a:lnTo>
                    <a:pt x="9863" y="9858"/>
                  </a:lnTo>
                  <a:lnTo>
                    <a:pt x="2648" y="20541"/>
                  </a:lnTo>
                  <a:lnTo>
                    <a:pt x="0" y="33604"/>
                  </a:lnTo>
                  <a:lnTo>
                    <a:pt x="2648" y="46661"/>
                  </a:lnTo>
                  <a:lnTo>
                    <a:pt x="9863" y="57345"/>
                  </a:lnTo>
                  <a:lnTo>
                    <a:pt x="20547" y="64559"/>
                  </a:lnTo>
                  <a:lnTo>
                    <a:pt x="33604" y="67208"/>
                  </a:lnTo>
                  <a:lnTo>
                    <a:pt x="46666" y="64559"/>
                  </a:lnTo>
                  <a:lnTo>
                    <a:pt x="57350" y="57345"/>
                  </a:lnTo>
                  <a:lnTo>
                    <a:pt x="64561" y="46661"/>
                  </a:lnTo>
                  <a:lnTo>
                    <a:pt x="67208" y="33604"/>
                  </a:lnTo>
                  <a:lnTo>
                    <a:pt x="64561" y="20541"/>
                  </a:lnTo>
                  <a:lnTo>
                    <a:pt x="57350" y="9858"/>
                  </a:lnTo>
                  <a:lnTo>
                    <a:pt x="46666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855008" y="8247278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46666" y="2646"/>
                  </a:lnTo>
                  <a:lnTo>
                    <a:pt x="57350" y="9858"/>
                  </a:lnTo>
                  <a:lnTo>
                    <a:pt x="64561" y="20541"/>
                  </a:lnTo>
                  <a:lnTo>
                    <a:pt x="67208" y="33604"/>
                  </a:lnTo>
                  <a:lnTo>
                    <a:pt x="64561" y="46661"/>
                  </a:lnTo>
                  <a:lnTo>
                    <a:pt x="57350" y="57345"/>
                  </a:lnTo>
                  <a:lnTo>
                    <a:pt x="46666" y="64559"/>
                  </a:lnTo>
                  <a:lnTo>
                    <a:pt x="33604" y="67208"/>
                  </a:lnTo>
                  <a:lnTo>
                    <a:pt x="20547" y="64559"/>
                  </a:lnTo>
                  <a:lnTo>
                    <a:pt x="9863" y="57345"/>
                  </a:lnTo>
                  <a:lnTo>
                    <a:pt x="2648" y="46661"/>
                  </a:lnTo>
                  <a:lnTo>
                    <a:pt x="0" y="33604"/>
                  </a:lnTo>
                  <a:lnTo>
                    <a:pt x="2648" y="20541"/>
                  </a:lnTo>
                  <a:lnTo>
                    <a:pt x="9863" y="9858"/>
                  </a:lnTo>
                  <a:lnTo>
                    <a:pt x="20547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07433" y="8237677"/>
              <a:ext cx="71780" cy="7178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10266" y="7959560"/>
              <a:ext cx="207860" cy="7588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455492" y="8048142"/>
              <a:ext cx="199237" cy="94081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5761990" y="481991"/>
            <a:ext cx="1159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Tahoma"/>
                <a:cs typeface="Tahoma"/>
              </a:rPr>
              <a:t>Normalmente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cerrado 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Apretar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botones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57753" y="485800"/>
            <a:ext cx="40811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(NC),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fluir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ellos.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impidiendo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318371" y="2500864"/>
            <a:ext cx="414020" cy="25272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spcBef>
                <a:spcPts val="185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Émbolo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318371" y="2933753"/>
            <a:ext cx="30099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Primavera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305532" y="3243607"/>
            <a:ext cx="631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967848" y="3243607"/>
            <a:ext cx="6311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957785" y="3645561"/>
            <a:ext cx="4313555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87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acaban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describir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contacto </a:t>
            </a: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momentáneo </a:t>
            </a:r>
            <a:r>
              <a:rPr sz="950" b="1" spc="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con contactos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activado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soltar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denominan</a:t>
            </a:r>
            <a:r>
              <a:rPr sz="950" b="1" spc="25" dirty="0">
                <a:solidFill>
                  <a:srgbClr val="171514"/>
                </a:solidFill>
                <a:latin typeface="Tahoma"/>
                <a:cs typeface="Tahoma"/>
              </a:rPr>
              <a:t>contacto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mantenido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Apretar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 de contacto.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botón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puede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botón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761990" y="6021729"/>
            <a:ext cx="1418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Uso</a:t>
            </a:r>
            <a:r>
              <a:rPr sz="9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pulsadores</a:t>
            </a:r>
            <a:r>
              <a:rPr sz="9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en</a:t>
            </a:r>
            <a:r>
              <a:rPr sz="9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Tahoma"/>
                <a:cs typeface="Tahoma"/>
              </a:rPr>
              <a:t>un </a:t>
            </a:r>
            <a:r>
              <a:rPr sz="900" b="1" spc="-254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circuito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957753" y="6021731"/>
            <a:ext cx="4083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cómo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5023" y="2658466"/>
            <a:ext cx="510540" cy="149225"/>
          </a:xfrm>
          <a:custGeom>
            <a:avLst/>
            <a:gdLst/>
            <a:ahLst/>
            <a:cxnLst/>
            <a:rect l="l" t="t" r="r" b="b"/>
            <a:pathLst>
              <a:path w="510539" h="149225">
                <a:moveTo>
                  <a:pt x="510235" y="0"/>
                </a:moveTo>
                <a:lnTo>
                  <a:pt x="0" y="0"/>
                </a:lnTo>
                <a:lnTo>
                  <a:pt x="0" y="149047"/>
                </a:lnTo>
                <a:lnTo>
                  <a:pt x="510235" y="149047"/>
                </a:lnTo>
                <a:lnTo>
                  <a:pt x="51023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06789" y="1915058"/>
            <a:ext cx="385445" cy="140970"/>
          </a:xfrm>
          <a:custGeom>
            <a:avLst/>
            <a:gdLst/>
            <a:ahLst/>
            <a:cxnLst/>
            <a:rect l="l" t="t" r="r" b="b"/>
            <a:pathLst>
              <a:path w="385445" h="140969">
                <a:moveTo>
                  <a:pt x="384962" y="0"/>
                </a:moveTo>
                <a:lnTo>
                  <a:pt x="244144" y="140817"/>
                </a:lnTo>
                <a:lnTo>
                  <a:pt x="0" y="139903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05671" y="1745894"/>
            <a:ext cx="212725" cy="1270"/>
          </a:xfrm>
          <a:custGeom>
            <a:avLst/>
            <a:gdLst/>
            <a:ahLst/>
            <a:cxnLst/>
            <a:rect l="l" t="t" r="r" b="b"/>
            <a:pathLst>
              <a:path w="212725" h="1269">
                <a:moveTo>
                  <a:pt x="0" y="647"/>
                </a:moveTo>
                <a:lnTo>
                  <a:pt x="212725" y="0"/>
                </a:lnTo>
              </a:path>
            </a:pathLst>
          </a:custGeom>
          <a:ln w="182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4449" y="1385430"/>
            <a:ext cx="1473835" cy="715010"/>
          </a:xfrm>
          <a:custGeom>
            <a:avLst/>
            <a:gdLst/>
            <a:ahLst/>
            <a:cxnLst/>
            <a:rect l="l" t="t" r="r" b="b"/>
            <a:pathLst>
              <a:path w="1473835" h="715010">
                <a:moveTo>
                  <a:pt x="1077302" y="187642"/>
                </a:moveTo>
                <a:lnTo>
                  <a:pt x="936485" y="46824"/>
                </a:lnTo>
                <a:lnTo>
                  <a:pt x="690511" y="44081"/>
                </a:lnTo>
              </a:path>
              <a:path w="1473835" h="715010">
                <a:moveTo>
                  <a:pt x="1239151" y="124548"/>
                </a:moveTo>
                <a:lnTo>
                  <a:pt x="1286226" y="129319"/>
                </a:lnTo>
                <a:lnTo>
                  <a:pt x="1330118" y="142994"/>
                </a:lnTo>
                <a:lnTo>
                  <a:pt x="1369872" y="164619"/>
                </a:lnTo>
                <a:lnTo>
                  <a:pt x="1404537" y="193243"/>
                </a:lnTo>
                <a:lnTo>
                  <a:pt x="1433158" y="227910"/>
                </a:lnTo>
                <a:lnTo>
                  <a:pt x="1454782" y="267666"/>
                </a:lnTo>
                <a:lnTo>
                  <a:pt x="1468455" y="311559"/>
                </a:lnTo>
                <a:lnTo>
                  <a:pt x="1473225" y="358635"/>
                </a:lnTo>
                <a:lnTo>
                  <a:pt x="1468455" y="405710"/>
                </a:lnTo>
                <a:lnTo>
                  <a:pt x="1454782" y="449603"/>
                </a:lnTo>
                <a:lnTo>
                  <a:pt x="1433158" y="489360"/>
                </a:lnTo>
                <a:lnTo>
                  <a:pt x="1404537" y="524027"/>
                </a:lnTo>
                <a:lnTo>
                  <a:pt x="1369872" y="552650"/>
                </a:lnTo>
                <a:lnTo>
                  <a:pt x="1330118" y="574276"/>
                </a:lnTo>
                <a:lnTo>
                  <a:pt x="1286226" y="587951"/>
                </a:lnTo>
                <a:lnTo>
                  <a:pt x="1239151" y="592721"/>
                </a:lnTo>
                <a:lnTo>
                  <a:pt x="1192072" y="587951"/>
                </a:lnTo>
                <a:lnTo>
                  <a:pt x="1148177" y="574276"/>
                </a:lnTo>
                <a:lnTo>
                  <a:pt x="1108420" y="552650"/>
                </a:lnTo>
                <a:lnTo>
                  <a:pt x="1073754" y="524027"/>
                </a:lnTo>
                <a:lnTo>
                  <a:pt x="1045133" y="489360"/>
                </a:lnTo>
                <a:lnTo>
                  <a:pt x="1023508" y="449603"/>
                </a:lnTo>
                <a:lnTo>
                  <a:pt x="1009835" y="405710"/>
                </a:lnTo>
                <a:lnTo>
                  <a:pt x="1005065" y="358635"/>
                </a:lnTo>
                <a:lnTo>
                  <a:pt x="1009835" y="311559"/>
                </a:lnTo>
                <a:lnTo>
                  <a:pt x="1023508" y="267666"/>
                </a:lnTo>
                <a:lnTo>
                  <a:pt x="1045133" y="227910"/>
                </a:lnTo>
                <a:lnTo>
                  <a:pt x="1073754" y="193243"/>
                </a:lnTo>
                <a:lnTo>
                  <a:pt x="1108420" y="164619"/>
                </a:lnTo>
                <a:lnTo>
                  <a:pt x="1148177" y="142994"/>
                </a:lnTo>
                <a:lnTo>
                  <a:pt x="1192072" y="129319"/>
                </a:lnTo>
                <a:lnTo>
                  <a:pt x="1239151" y="124548"/>
                </a:lnTo>
                <a:close/>
              </a:path>
              <a:path w="1473835" h="715010">
                <a:moveTo>
                  <a:pt x="622833" y="631126"/>
                </a:moveTo>
                <a:lnTo>
                  <a:pt x="614706" y="638080"/>
                </a:lnTo>
                <a:lnTo>
                  <a:pt x="608441" y="646817"/>
                </a:lnTo>
                <a:lnTo>
                  <a:pt x="604409" y="657040"/>
                </a:lnTo>
                <a:lnTo>
                  <a:pt x="602983" y="668451"/>
                </a:lnTo>
                <a:lnTo>
                  <a:pt x="606482" y="686377"/>
                </a:lnTo>
                <a:lnTo>
                  <a:pt x="616086" y="701024"/>
                </a:lnTo>
                <a:lnTo>
                  <a:pt x="630458" y="710903"/>
                </a:lnTo>
                <a:lnTo>
                  <a:pt x="648258" y="714527"/>
                </a:lnTo>
                <a:lnTo>
                  <a:pt x="666177" y="710903"/>
                </a:lnTo>
                <a:lnTo>
                  <a:pt x="680820" y="701024"/>
                </a:lnTo>
                <a:lnTo>
                  <a:pt x="690698" y="686377"/>
                </a:lnTo>
                <a:lnTo>
                  <a:pt x="694321" y="668451"/>
                </a:lnTo>
                <a:lnTo>
                  <a:pt x="842048" y="668451"/>
                </a:lnTo>
              </a:path>
              <a:path w="1473835" h="715010">
                <a:moveTo>
                  <a:pt x="584441" y="707936"/>
                </a:moveTo>
                <a:lnTo>
                  <a:pt x="592568" y="700989"/>
                </a:lnTo>
                <a:lnTo>
                  <a:pt x="598833" y="692254"/>
                </a:lnTo>
                <a:lnTo>
                  <a:pt x="602865" y="682029"/>
                </a:lnTo>
                <a:lnTo>
                  <a:pt x="604291" y="670610"/>
                </a:lnTo>
                <a:lnTo>
                  <a:pt x="600792" y="652692"/>
                </a:lnTo>
                <a:lnTo>
                  <a:pt x="591188" y="638049"/>
                </a:lnTo>
                <a:lnTo>
                  <a:pt x="576816" y="628171"/>
                </a:lnTo>
                <a:lnTo>
                  <a:pt x="559015" y="624547"/>
                </a:lnTo>
                <a:lnTo>
                  <a:pt x="541097" y="628171"/>
                </a:lnTo>
                <a:lnTo>
                  <a:pt x="526454" y="638049"/>
                </a:lnTo>
                <a:lnTo>
                  <a:pt x="516576" y="652692"/>
                </a:lnTo>
                <a:lnTo>
                  <a:pt x="512953" y="670610"/>
                </a:lnTo>
                <a:lnTo>
                  <a:pt x="685" y="670610"/>
                </a:lnTo>
              </a:path>
              <a:path w="1473835" h="715010">
                <a:moveTo>
                  <a:pt x="623760" y="322973"/>
                </a:moveTo>
                <a:lnTo>
                  <a:pt x="615631" y="329925"/>
                </a:lnTo>
                <a:lnTo>
                  <a:pt x="609361" y="338659"/>
                </a:lnTo>
                <a:lnTo>
                  <a:pt x="605326" y="348882"/>
                </a:lnTo>
                <a:lnTo>
                  <a:pt x="603897" y="360298"/>
                </a:lnTo>
                <a:lnTo>
                  <a:pt x="607398" y="378217"/>
                </a:lnTo>
                <a:lnTo>
                  <a:pt x="617005" y="392860"/>
                </a:lnTo>
                <a:lnTo>
                  <a:pt x="631377" y="402738"/>
                </a:lnTo>
                <a:lnTo>
                  <a:pt x="649173" y="406361"/>
                </a:lnTo>
                <a:lnTo>
                  <a:pt x="667091" y="402738"/>
                </a:lnTo>
                <a:lnTo>
                  <a:pt x="681734" y="392860"/>
                </a:lnTo>
                <a:lnTo>
                  <a:pt x="691612" y="378217"/>
                </a:lnTo>
                <a:lnTo>
                  <a:pt x="695236" y="360298"/>
                </a:lnTo>
                <a:lnTo>
                  <a:pt x="842962" y="360298"/>
                </a:lnTo>
              </a:path>
              <a:path w="1473835" h="715010">
                <a:moveTo>
                  <a:pt x="585355" y="399783"/>
                </a:moveTo>
                <a:lnTo>
                  <a:pt x="593477" y="392835"/>
                </a:lnTo>
                <a:lnTo>
                  <a:pt x="599743" y="384097"/>
                </a:lnTo>
                <a:lnTo>
                  <a:pt x="603777" y="373871"/>
                </a:lnTo>
                <a:lnTo>
                  <a:pt x="605205" y="362457"/>
                </a:lnTo>
                <a:lnTo>
                  <a:pt x="601706" y="344532"/>
                </a:lnTo>
                <a:lnTo>
                  <a:pt x="592102" y="329885"/>
                </a:lnTo>
                <a:lnTo>
                  <a:pt x="577730" y="320006"/>
                </a:lnTo>
                <a:lnTo>
                  <a:pt x="559930" y="316382"/>
                </a:lnTo>
                <a:lnTo>
                  <a:pt x="542011" y="320006"/>
                </a:lnTo>
                <a:lnTo>
                  <a:pt x="527369" y="329885"/>
                </a:lnTo>
                <a:lnTo>
                  <a:pt x="517491" y="344532"/>
                </a:lnTo>
                <a:lnTo>
                  <a:pt x="513867" y="362457"/>
                </a:lnTo>
                <a:lnTo>
                  <a:pt x="0" y="362457"/>
                </a:lnTo>
              </a:path>
              <a:path w="1473835" h="715010">
                <a:moveTo>
                  <a:pt x="623760" y="6591"/>
                </a:moveTo>
                <a:lnTo>
                  <a:pt x="615631" y="13537"/>
                </a:lnTo>
                <a:lnTo>
                  <a:pt x="609361" y="22272"/>
                </a:lnTo>
                <a:lnTo>
                  <a:pt x="605326" y="32498"/>
                </a:lnTo>
                <a:lnTo>
                  <a:pt x="603897" y="43916"/>
                </a:lnTo>
                <a:lnTo>
                  <a:pt x="607398" y="61834"/>
                </a:lnTo>
                <a:lnTo>
                  <a:pt x="617005" y="76477"/>
                </a:lnTo>
                <a:lnTo>
                  <a:pt x="631377" y="86355"/>
                </a:lnTo>
                <a:lnTo>
                  <a:pt x="649173" y="89979"/>
                </a:lnTo>
                <a:lnTo>
                  <a:pt x="667091" y="86355"/>
                </a:lnTo>
                <a:lnTo>
                  <a:pt x="681734" y="76477"/>
                </a:lnTo>
                <a:lnTo>
                  <a:pt x="691612" y="61834"/>
                </a:lnTo>
                <a:lnTo>
                  <a:pt x="695236" y="43916"/>
                </a:lnTo>
                <a:lnTo>
                  <a:pt x="842962" y="43916"/>
                </a:lnTo>
              </a:path>
              <a:path w="1473835" h="715010">
                <a:moveTo>
                  <a:pt x="585355" y="83400"/>
                </a:moveTo>
                <a:lnTo>
                  <a:pt x="593477" y="76452"/>
                </a:lnTo>
                <a:lnTo>
                  <a:pt x="599743" y="67714"/>
                </a:lnTo>
                <a:lnTo>
                  <a:pt x="603777" y="57488"/>
                </a:lnTo>
                <a:lnTo>
                  <a:pt x="605205" y="46075"/>
                </a:lnTo>
                <a:lnTo>
                  <a:pt x="601706" y="28149"/>
                </a:lnTo>
                <a:lnTo>
                  <a:pt x="592102" y="13503"/>
                </a:lnTo>
                <a:lnTo>
                  <a:pt x="577730" y="3623"/>
                </a:lnTo>
                <a:lnTo>
                  <a:pt x="559930" y="0"/>
                </a:lnTo>
                <a:lnTo>
                  <a:pt x="542011" y="3623"/>
                </a:lnTo>
                <a:lnTo>
                  <a:pt x="527369" y="13503"/>
                </a:lnTo>
                <a:lnTo>
                  <a:pt x="517491" y="28149"/>
                </a:lnTo>
                <a:lnTo>
                  <a:pt x="513867" y="46075"/>
                </a:lnTo>
                <a:lnTo>
                  <a:pt x="0" y="46075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87564" y="2054961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32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12759" y="193609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43264" y="193609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7564" y="1746808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32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2759" y="162793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43264" y="162793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87564" y="1430426"/>
            <a:ext cx="358775" cy="1270"/>
          </a:xfrm>
          <a:custGeom>
            <a:avLst/>
            <a:gdLst/>
            <a:ahLst/>
            <a:cxnLst/>
            <a:rect l="l" t="t" r="r" b="b"/>
            <a:pathLst>
              <a:path w="358775" h="1269">
                <a:moveTo>
                  <a:pt x="0" y="914"/>
                </a:moveTo>
                <a:lnTo>
                  <a:pt x="358432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2759" y="1311555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43264" y="1311555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5356" y="1391411"/>
            <a:ext cx="80975" cy="7334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18841" y="1282091"/>
            <a:ext cx="89395" cy="733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18841" y="1613104"/>
            <a:ext cx="104355" cy="7335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1538" y="1918513"/>
            <a:ext cx="105460" cy="7437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5298" y="1707782"/>
            <a:ext cx="95897" cy="7335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1640" y="2015935"/>
            <a:ext cx="97027" cy="7437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43607" y="1253237"/>
            <a:ext cx="125475" cy="7589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48178" y="1885087"/>
            <a:ext cx="125488" cy="7589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62184" y="2472143"/>
            <a:ext cx="125463" cy="7588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48178" y="1578763"/>
            <a:ext cx="125488" cy="7589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77479" y="1236371"/>
            <a:ext cx="76187" cy="7335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82051" y="1868221"/>
            <a:ext cx="76187" cy="7335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934663" y="2689200"/>
            <a:ext cx="76200" cy="7335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192451" y="3136239"/>
            <a:ext cx="131063" cy="7447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682051" y="1561897"/>
            <a:ext cx="76187" cy="7335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726345" y="1706829"/>
            <a:ext cx="264350" cy="74472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8824886" y="2731617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1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62543" y="1427683"/>
            <a:ext cx="96520" cy="1304290"/>
          </a:xfrm>
          <a:custGeom>
            <a:avLst/>
            <a:gdLst/>
            <a:ahLst/>
            <a:cxnLst/>
            <a:rect l="l" t="t" r="r" b="b"/>
            <a:pathLst>
              <a:path w="96520" h="1304289">
                <a:moveTo>
                  <a:pt x="0" y="0"/>
                </a:moveTo>
                <a:lnTo>
                  <a:pt x="1828" y="1303934"/>
                </a:lnTo>
                <a:lnTo>
                  <a:pt x="96011" y="130393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288500" y="2731617"/>
            <a:ext cx="294640" cy="243840"/>
          </a:xfrm>
          <a:custGeom>
            <a:avLst/>
            <a:gdLst/>
            <a:ahLst/>
            <a:cxnLst/>
            <a:rect l="l" t="t" r="r" b="b"/>
            <a:pathLst>
              <a:path w="294639" h="243839">
                <a:moveTo>
                  <a:pt x="294424" y="0"/>
                </a:moveTo>
                <a:lnTo>
                  <a:pt x="290779" y="243230"/>
                </a:lnTo>
                <a:lnTo>
                  <a:pt x="0" y="2432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926385" y="2731617"/>
            <a:ext cx="294640" cy="243840"/>
          </a:xfrm>
          <a:custGeom>
            <a:avLst/>
            <a:gdLst/>
            <a:ahLst/>
            <a:cxnLst/>
            <a:rect l="l" t="t" r="r" b="b"/>
            <a:pathLst>
              <a:path w="294639" h="243839">
                <a:moveTo>
                  <a:pt x="0" y="0"/>
                </a:moveTo>
                <a:lnTo>
                  <a:pt x="3670" y="243230"/>
                </a:lnTo>
                <a:lnTo>
                  <a:pt x="294449" y="2432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87573" y="285597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18091" y="285597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8355343" y="1707033"/>
            <a:ext cx="2549525" cy="1204595"/>
            <a:chOff x="3300742" y="1707032"/>
            <a:chExt cx="2549525" cy="1204595"/>
          </a:xfrm>
        </p:grpSpPr>
        <p:sp>
          <p:nvSpPr>
            <p:cNvPr id="38" name="object 38"/>
            <p:cNvSpPr/>
            <p:nvPr/>
          </p:nvSpPr>
          <p:spPr>
            <a:xfrm>
              <a:off x="3303028" y="1750466"/>
              <a:ext cx="2545080" cy="1158875"/>
            </a:xfrm>
            <a:custGeom>
              <a:avLst/>
              <a:gdLst/>
              <a:ahLst/>
              <a:cxnLst/>
              <a:rect l="l" t="t" r="r" b="b"/>
              <a:pathLst>
                <a:path w="2545079" h="1158875">
                  <a:moveTo>
                    <a:pt x="2276868" y="1098194"/>
                  </a:moveTo>
                  <a:lnTo>
                    <a:pt x="2087587" y="869594"/>
                  </a:lnTo>
                </a:path>
                <a:path w="2545079" h="1158875">
                  <a:moveTo>
                    <a:pt x="2216518" y="1092720"/>
                  </a:moveTo>
                  <a:lnTo>
                    <a:pt x="2216518" y="857707"/>
                  </a:lnTo>
                </a:path>
                <a:path w="2545079" h="1158875">
                  <a:moveTo>
                    <a:pt x="2147023" y="1092720"/>
                  </a:moveTo>
                  <a:lnTo>
                    <a:pt x="2147023" y="857707"/>
                  </a:lnTo>
                </a:path>
                <a:path w="2545079" h="1158875">
                  <a:moveTo>
                    <a:pt x="2218334" y="977493"/>
                  </a:moveTo>
                  <a:lnTo>
                    <a:pt x="2542946" y="977493"/>
                  </a:lnTo>
                  <a:lnTo>
                    <a:pt x="2544787" y="603503"/>
                  </a:lnTo>
                  <a:lnTo>
                    <a:pt x="57607" y="603503"/>
                  </a:lnTo>
                  <a:lnTo>
                    <a:pt x="49377" y="0"/>
                  </a:lnTo>
                </a:path>
                <a:path w="2545079" h="1158875">
                  <a:moveTo>
                    <a:pt x="1794967" y="976579"/>
                  </a:moveTo>
                  <a:lnTo>
                    <a:pt x="2149767" y="976579"/>
                  </a:lnTo>
                </a:path>
                <a:path w="2545079" h="1158875">
                  <a:moveTo>
                    <a:pt x="1131125" y="977493"/>
                  </a:moveTo>
                  <a:lnTo>
                    <a:pt x="1427378" y="977493"/>
                  </a:lnTo>
                </a:path>
                <a:path w="2545079" h="1158875">
                  <a:moveTo>
                    <a:pt x="1610220" y="792124"/>
                  </a:moveTo>
                  <a:lnTo>
                    <a:pt x="1658849" y="798690"/>
                  </a:lnTo>
                  <a:lnTo>
                    <a:pt x="1702606" y="817209"/>
                  </a:lnTo>
                  <a:lnTo>
                    <a:pt x="1739720" y="845910"/>
                  </a:lnTo>
                  <a:lnTo>
                    <a:pt x="1768421" y="883024"/>
                  </a:lnTo>
                  <a:lnTo>
                    <a:pt x="1786940" y="926781"/>
                  </a:lnTo>
                  <a:lnTo>
                    <a:pt x="1793506" y="975410"/>
                  </a:lnTo>
                  <a:lnTo>
                    <a:pt x="1786940" y="1024036"/>
                  </a:lnTo>
                  <a:lnTo>
                    <a:pt x="1768421" y="1067791"/>
                  </a:lnTo>
                  <a:lnTo>
                    <a:pt x="1739720" y="1104906"/>
                  </a:lnTo>
                  <a:lnTo>
                    <a:pt x="1702606" y="1133609"/>
                  </a:lnTo>
                  <a:lnTo>
                    <a:pt x="1658849" y="1152130"/>
                  </a:lnTo>
                  <a:lnTo>
                    <a:pt x="1610220" y="1158697"/>
                  </a:lnTo>
                  <a:lnTo>
                    <a:pt x="1561590" y="1152130"/>
                  </a:lnTo>
                  <a:lnTo>
                    <a:pt x="1517833" y="1133609"/>
                  </a:lnTo>
                  <a:lnTo>
                    <a:pt x="1480719" y="1104906"/>
                  </a:lnTo>
                  <a:lnTo>
                    <a:pt x="1452018" y="1067791"/>
                  </a:lnTo>
                  <a:lnTo>
                    <a:pt x="1433500" y="1024036"/>
                  </a:lnTo>
                  <a:lnTo>
                    <a:pt x="1426933" y="975410"/>
                  </a:lnTo>
                  <a:lnTo>
                    <a:pt x="1433500" y="926781"/>
                  </a:lnTo>
                  <a:lnTo>
                    <a:pt x="1452018" y="883024"/>
                  </a:lnTo>
                  <a:lnTo>
                    <a:pt x="1480719" y="845910"/>
                  </a:lnTo>
                  <a:lnTo>
                    <a:pt x="1517833" y="817209"/>
                  </a:lnTo>
                  <a:lnTo>
                    <a:pt x="1561590" y="798690"/>
                  </a:lnTo>
                  <a:lnTo>
                    <a:pt x="1610220" y="792124"/>
                  </a:lnTo>
                  <a:close/>
                </a:path>
                <a:path w="2545079" h="1158875">
                  <a:moveTo>
                    <a:pt x="235915" y="1000353"/>
                  </a:moveTo>
                  <a:lnTo>
                    <a:pt x="235915" y="875080"/>
                  </a:lnTo>
                </a:path>
                <a:path w="2545079" h="1158875">
                  <a:moveTo>
                    <a:pt x="7315" y="1002182"/>
                  </a:moveTo>
                  <a:lnTo>
                    <a:pt x="464515" y="1002182"/>
                  </a:lnTo>
                </a:path>
                <a:path w="2545079" h="1158875">
                  <a:moveTo>
                    <a:pt x="445769" y="954633"/>
                  </a:moveTo>
                  <a:lnTo>
                    <a:pt x="454480" y="956398"/>
                  </a:lnTo>
                  <a:lnTo>
                    <a:pt x="461606" y="961205"/>
                  </a:lnTo>
                  <a:lnTo>
                    <a:pt x="466419" y="968328"/>
                  </a:lnTo>
                  <a:lnTo>
                    <a:pt x="468185" y="977036"/>
                  </a:lnTo>
                  <a:lnTo>
                    <a:pt x="466419" y="985744"/>
                  </a:lnTo>
                  <a:lnTo>
                    <a:pt x="461606" y="992866"/>
                  </a:lnTo>
                  <a:lnTo>
                    <a:pt x="454480" y="997674"/>
                  </a:lnTo>
                  <a:lnTo>
                    <a:pt x="445769" y="999439"/>
                  </a:lnTo>
                  <a:lnTo>
                    <a:pt x="437069" y="997674"/>
                  </a:lnTo>
                  <a:lnTo>
                    <a:pt x="429950" y="992866"/>
                  </a:lnTo>
                  <a:lnTo>
                    <a:pt x="425144" y="985744"/>
                  </a:lnTo>
                  <a:lnTo>
                    <a:pt x="423379" y="977036"/>
                  </a:lnTo>
                  <a:lnTo>
                    <a:pt x="425144" y="968328"/>
                  </a:lnTo>
                  <a:lnTo>
                    <a:pt x="429950" y="961205"/>
                  </a:lnTo>
                  <a:lnTo>
                    <a:pt x="437069" y="956398"/>
                  </a:lnTo>
                  <a:lnTo>
                    <a:pt x="445769" y="954633"/>
                  </a:lnTo>
                  <a:close/>
                </a:path>
                <a:path w="2545079" h="1158875">
                  <a:moveTo>
                    <a:pt x="22415" y="954633"/>
                  </a:moveTo>
                  <a:lnTo>
                    <a:pt x="31118" y="956398"/>
                  </a:lnTo>
                  <a:lnTo>
                    <a:pt x="38241" y="961205"/>
                  </a:lnTo>
                  <a:lnTo>
                    <a:pt x="43052" y="968328"/>
                  </a:lnTo>
                  <a:lnTo>
                    <a:pt x="44818" y="977036"/>
                  </a:lnTo>
                  <a:lnTo>
                    <a:pt x="43052" y="985744"/>
                  </a:lnTo>
                  <a:lnTo>
                    <a:pt x="38241" y="992866"/>
                  </a:lnTo>
                  <a:lnTo>
                    <a:pt x="31118" y="997674"/>
                  </a:lnTo>
                  <a:lnTo>
                    <a:pt x="22415" y="999439"/>
                  </a:lnTo>
                  <a:lnTo>
                    <a:pt x="13705" y="997674"/>
                  </a:lnTo>
                  <a:lnTo>
                    <a:pt x="6578" y="992866"/>
                  </a:lnTo>
                  <a:lnTo>
                    <a:pt x="1766" y="985744"/>
                  </a:lnTo>
                  <a:lnTo>
                    <a:pt x="0" y="977036"/>
                  </a:lnTo>
                  <a:lnTo>
                    <a:pt x="1766" y="968328"/>
                  </a:lnTo>
                  <a:lnTo>
                    <a:pt x="6578" y="961205"/>
                  </a:lnTo>
                  <a:lnTo>
                    <a:pt x="13705" y="956398"/>
                  </a:lnTo>
                  <a:lnTo>
                    <a:pt x="22415" y="954633"/>
                  </a:lnTo>
                  <a:close/>
                </a:path>
                <a:path w="2545079" h="1158875">
                  <a:moveTo>
                    <a:pt x="892467" y="946403"/>
                  </a:moveTo>
                  <a:lnTo>
                    <a:pt x="892467" y="821131"/>
                  </a:lnTo>
                </a:path>
                <a:path w="2545079" h="1158875">
                  <a:moveTo>
                    <a:pt x="663867" y="948232"/>
                  </a:moveTo>
                  <a:lnTo>
                    <a:pt x="1121067" y="948232"/>
                  </a:lnTo>
                </a:path>
                <a:path w="2545079" h="1158875">
                  <a:moveTo>
                    <a:pt x="1106893" y="955547"/>
                  </a:moveTo>
                  <a:lnTo>
                    <a:pt x="1115594" y="957314"/>
                  </a:lnTo>
                  <a:lnTo>
                    <a:pt x="1122713" y="962125"/>
                  </a:lnTo>
                  <a:lnTo>
                    <a:pt x="1127519" y="969247"/>
                  </a:lnTo>
                  <a:lnTo>
                    <a:pt x="1129283" y="977950"/>
                  </a:lnTo>
                  <a:lnTo>
                    <a:pt x="1127519" y="986659"/>
                  </a:lnTo>
                  <a:lnTo>
                    <a:pt x="1122713" y="993781"/>
                  </a:lnTo>
                  <a:lnTo>
                    <a:pt x="1115594" y="998589"/>
                  </a:lnTo>
                  <a:lnTo>
                    <a:pt x="1106893" y="1000353"/>
                  </a:lnTo>
                  <a:lnTo>
                    <a:pt x="1098183" y="998589"/>
                  </a:lnTo>
                  <a:lnTo>
                    <a:pt x="1091056" y="993781"/>
                  </a:lnTo>
                  <a:lnTo>
                    <a:pt x="1086244" y="986659"/>
                  </a:lnTo>
                  <a:lnTo>
                    <a:pt x="1084478" y="977950"/>
                  </a:lnTo>
                  <a:lnTo>
                    <a:pt x="1086244" y="969247"/>
                  </a:lnTo>
                  <a:lnTo>
                    <a:pt x="1091056" y="962125"/>
                  </a:lnTo>
                  <a:lnTo>
                    <a:pt x="1098183" y="957314"/>
                  </a:lnTo>
                  <a:lnTo>
                    <a:pt x="1106893" y="955547"/>
                  </a:lnTo>
                  <a:close/>
                </a:path>
                <a:path w="2545079" h="1158875">
                  <a:moveTo>
                    <a:pt x="678954" y="955547"/>
                  </a:moveTo>
                  <a:lnTo>
                    <a:pt x="687655" y="957314"/>
                  </a:lnTo>
                  <a:lnTo>
                    <a:pt x="694774" y="962125"/>
                  </a:lnTo>
                  <a:lnTo>
                    <a:pt x="699580" y="969247"/>
                  </a:lnTo>
                  <a:lnTo>
                    <a:pt x="701344" y="977950"/>
                  </a:lnTo>
                  <a:lnTo>
                    <a:pt x="699580" y="986659"/>
                  </a:lnTo>
                  <a:lnTo>
                    <a:pt x="694774" y="993781"/>
                  </a:lnTo>
                  <a:lnTo>
                    <a:pt x="687655" y="998589"/>
                  </a:lnTo>
                  <a:lnTo>
                    <a:pt x="678954" y="1000353"/>
                  </a:lnTo>
                  <a:lnTo>
                    <a:pt x="670246" y="998589"/>
                  </a:lnTo>
                  <a:lnTo>
                    <a:pt x="663124" y="993781"/>
                  </a:lnTo>
                  <a:lnTo>
                    <a:pt x="658316" y="986659"/>
                  </a:lnTo>
                  <a:lnTo>
                    <a:pt x="656551" y="977950"/>
                  </a:lnTo>
                  <a:lnTo>
                    <a:pt x="658316" y="969247"/>
                  </a:lnTo>
                  <a:lnTo>
                    <a:pt x="663124" y="962125"/>
                  </a:lnTo>
                  <a:lnTo>
                    <a:pt x="670246" y="957314"/>
                  </a:lnTo>
                  <a:lnTo>
                    <a:pt x="678954" y="9555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18116" y="1707032"/>
              <a:ext cx="71780" cy="71780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231911" y="1394307"/>
            <a:ext cx="71780" cy="7178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891193" y="2699156"/>
            <a:ext cx="71780" cy="7178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45892" y="2691841"/>
            <a:ext cx="71793" cy="7178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163469" y="2435059"/>
            <a:ext cx="207873" cy="7588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498028" y="2507551"/>
            <a:ext cx="199237" cy="94068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9228607" y="2251304"/>
            <a:ext cx="838200" cy="71755"/>
            <a:chOff x="4174007" y="2251303"/>
            <a:chExt cx="838200" cy="71755"/>
          </a:xfrm>
        </p:grpSpPr>
        <p:sp>
          <p:nvSpPr>
            <p:cNvPr id="46" name="object 46"/>
            <p:cNvSpPr/>
            <p:nvPr/>
          </p:nvSpPr>
          <p:spPr>
            <a:xfrm>
              <a:off x="4243031" y="2287549"/>
              <a:ext cx="769620" cy="0"/>
            </a:xfrm>
            <a:custGeom>
              <a:avLst/>
              <a:gdLst/>
              <a:ahLst/>
              <a:cxnLst/>
              <a:rect l="l" t="t" r="r" b="b"/>
              <a:pathLst>
                <a:path w="769620">
                  <a:moveTo>
                    <a:pt x="0" y="0"/>
                  </a:moveTo>
                  <a:lnTo>
                    <a:pt x="76901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74007" y="2251303"/>
              <a:ext cx="90512" cy="71627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8182394" y="2164486"/>
            <a:ext cx="0" cy="449580"/>
          </a:xfrm>
          <a:custGeom>
            <a:avLst/>
            <a:gdLst/>
            <a:ahLst/>
            <a:cxnLst/>
            <a:rect l="l" t="t" r="r" b="b"/>
            <a:pathLst>
              <a:path h="449580">
                <a:moveTo>
                  <a:pt x="0" y="449097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32177" y="2809303"/>
            <a:ext cx="219710" cy="0"/>
          </a:xfrm>
          <a:custGeom>
            <a:avLst/>
            <a:gdLst/>
            <a:ahLst/>
            <a:cxnLst/>
            <a:rect l="l" t="t" r="r" b="b"/>
            <a:pathLst>
              <a:path w="219710">
                <a:moveTo>
                  <a:pt x="219456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31515" y="275850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179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46160" y="2610460"/>
            <a:ext cx="71628" cy="90525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9280119" y="2722703"/>
            <a:ext cx="90805" cy="71755"/>
            <a:chOff x="4225518" y="2722702"/>
            <a:chExt cx="90805" cy="71755"/>
          </a:xfrm>
        </p:grpSpPr>
        <p:sp>
          <p:nvSpPr>
            <p:cNvPr id="53" name="object 53"/>
            <p:cNvSpPr/>
            <p:nvPr/>
          </p:nvSpPr>
          <p:spPr>
            <a:xfrm>
              <a:off x="4226890" y="2724073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4">
                  <a:moveTo>
                    <a:pt x="0" y="0"/>
                  </a:moveTo>
                  <a:lnTo>
                    <a:pt x="0" y="68859"/>
                  </a:lnTo>
                  <a:lnTo>
                    <a:pt x="87769" y="35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26890" y="2724073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4">
                  <a:moveTo>
                    <a:pt x="0" y="68859"/>
                  </a:moveTo>
                  <a:lnTo>
                    <a:pt x="0" y="0"/>
                  </a:lnTo>
                  <a:lnTo>
                    <a:pt x="87769" y="35699"/>
                  </a:lnTo>
                  <a:lnTo>
                    <a:pt x="0" y="688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8653577" y="2773503"/>
            <a:ext cx="90805" cy="71755"/>
            <a:chOff x="3598976" y="2773502"/>
            <a:chExt cx="90805" cy="71755"/>
          </a:xfrm>
        </p:grpSpPr>
        <p:sp>
          <p:nvSpPr>
            <p:cNvPr id="56" name="object 56"/>
            <p:cNvSpPr/>
            <p:nvPr/>
          </p:nvSpPr>
          <p:spPr>
            <a:xfrm>
              <a:off x="3600348" y="2774873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4">
                  <a:moveTo>
                    <a:pt x="0" y="0"/>
                  </a:moveTo>
                  <a:lnTo>
                    <a:pt x="0" y="68859"/>
                  </a:lnTo>
                  <a:lnTo>
                    <a:pt x="87782" y="35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00348" y="2774873"/>
              <a:ext cx="88265" cy="69215"/>
            </a:xfrm>
            <a:custGeom>
              <a:avLst/>
              <a:gdLst/>
              <a:ahLst/>
              <a:cxnLst/>
              <a:rect l="l" t="t" r="r" b="b"/>
              <a:pathLst>
                <a:path w="88264" h="69214">
                  <a:moveTo>
                    <a:pt x="0" y="68859"/>
                  </a:moveTo>
                  <a:lnTo>
                    <a:pt x="0" y="0"/>
                  </a:lnTo>
                  <a:lnTo>
                    <a:pt x="87782" y="35699"/>
                  </a:lnTo>
                  <a:lnTo>
                    <a:pt x="0" y="688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9168282" y="6543142"/>
            <a:ext cx="193040" cy="259079"/>
          </a:xfrm>
          <a:custGeom>
            <a:avLst/>
            <a:gdLst/>
            <a:ahLst/>
            <a:cxnLst/>
            <a:rect l="l" t="t" r="r" b="b"/>
            <a:pathLst>
              <a:path w="193039" h="259079">
                <a:moveTo>
                  <a:pt x="192938" y="0"/>
                </a:moveTo>
                <a:lnTo>
                  <a:pt x="0" y="0"/>
                </a:lnTo>
                <a:lnTo>
                  <a:pt x="0" y="258775"/>
                </a:lnTo>
                <a:lnTo>
                  <a:pt x="192938" y="258775"/>
                </a:lnTo>
                <a:lnTo>
                  <a:pt x="192938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050301" y="4931766"/>
            <a:ext cx="2049754" cy="942035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486492" y="6172797"/>
            <a:ext cx="125475" cy="75895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937902" y="6384595"/>
            <a:ext cx="76200" cy="7335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198204" y="6884009"/>
            <a:ext cx="131063" cy="74472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9017407" y="640141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445346" y="640141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24721" y="6212129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101"/>
                </a:moveTo>
                <a:lnTo>
                  <a:pt x="457199" y="127101"/>
                </a:lnTo>
              </a:path>
              <a:path w="457200" h="127635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60868" y="640049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368183" y="6320943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5">
                <a:moveTo>
                  <a:pt x="438454" y="79552"/>
                </a:moveTo>
                <a:lnTo>
                  <a:pt x="447163" y="81317"/>
                </a:lnTo>
                <a:lnTo>
                  <a:pt x="454285" y="86125"/>
                </a:lnTo>
                <a:lnTo>
                  <a:pt x="459093" y="93247"/>
                </a:lnTo>
                <a:lnTo>
                  <a:pt x="460857" y="101955"/>
                </a:lnTo>
                <a:lnTo>
                  <a:pt x="459093" y="110663"/>
                </a:lnTo>
                <a:lnTo>
                  <a:pt x="454285" y="117786"/>
                </a:lnTo>
                <a:lnTo>
                  <a:pt x="447163" y="122593"/>
                </a:lnTo>
                <a:lnTo>
                  <a:pt x="438454" y="124358"/>
                </a:lnTo>
                <a:lnTo>
                  <a:pt x="429746" y="122593"/>
                </a:lnTo>
                <a:lnTo>
                  <a:pt x="422624" y="117786"/>
                </a:lnTo>
                <a:lnTo>
                  <a:pt x="417816" y="110663"/>
                </a:lnTo>
                <a:lnTo>
                  <a:pt x="416052" y="101955"/>
                </a:lnTo>
                <a:lnTo>
                  <a:pt x="417816" y="93247"/>
                </a:lnTo>
                <a:lnTo>
                  <a:pt x="422624" y="86125"/>
                </a:lnTo>
                <a:lnTo>
                  <a:pt x="429746" y="81317"/>
                </a:lnTo>
                <a:lnTo>
                  <a:pt x="438454" y="79552"/>
                </a:lnTo>
                <a:close/>
              </a:path>
              <a:path w="461010" h="127635">
                <a:moveTo>
                  <a:pt x="0" y="127101"/>
                </a:moveTo>
                <a:lnTo>
                  <a:pt x="457200" y="127101"/>
                </a:lnTo>
              </a:path>
              <a:path w="461010" h="127635">
                <a:moveTo>
                  <a:pt x="228600" y="125272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8235137" y="5011521"/>
            <a:ext cx="2673350" cy="1775460"/>
            <a:chOff x="3180537" y="5011521"/>
            <a:chExt cx="2673350" cy="1775460"/>
          </a:xfrm>
        </p:grpSpPr>
        <p:sp>
          <p:nvSpPr>
            <p:cNvPr id="69" name="object 69"/>
            <p:cNvSpPr/>
            <p:nvPr/>
          </p:nvSpPr>
          <p:spPr>
            <a:xfrm>
              <a:off x="3211169" y="5123078"/>
              <a:ext cx="2640330" cy="1663700"/>
            </a:xfrm>
            <a:custGeom>
              <a:avLst/>
              <a:gdLst/>
              <a:ahLst/>
              <a:cxnLst/>
              <a:rect l="l" t="t" r="r" b="b"/>
              <a:pathLst>
                <a:path w="2640329" h="1663700">
                  <a:moveTo>
                    <a:pt x="1705305" y="1114907"/>
                  </a:moveTo>
                  <a:lnTo>
                    <a:pt x="1753934" y="1121473"/>
                  </a:lnTo>
                  <a:lnTo>
                    <a:pt x="1797691" y="1139992"/>
                  </a:lnTo>
                  <a:lnTo>
                    <a:pt x="1834805" y="1168693"/>
                  </a:lnTo>
                  <a:lnTo>
                    <a:pt x="1863506" y="1205807"/>
                  </a:lnTo>
                  <a:lnTo>
                    <a:pt x="1882025" y="1249564"/>
                  </a:lnTo>
                  <a:lnTo>
                    <a:pt x="1888591" y="1298194"/>
                  </a:lnTo>
                  <a:lnTo>
                    <a:pt x="1882025" y="1346823"/>
                  </a:lnTo>
                  <a:lnTo>
                    <a:pt x="1863506" y="1390580"/>
                  </a:lnTo>
                  <a:lnTo>
                    <a:pt x="1834805" y="1427694"/>
                  </a:lnTo>
                  <a:lnTo>
                    <a:pt x="1797691" y="1456395"/>
                  </a:lnTo>
                  <a:lnTo>
                    <a:pt x="1753934" y="1474914"/>
                  </a:lnTo>
                  <a:lnTo>
                    <a:pt x="1705305" y="1481480"/>
                  </a:lnTo>
                  <a:lnTo>
                    <a:pt x="1656675" y="1474914"/>
                  </a:lnTo>
                  <a:lnTo>
                    <a:pt x="1612918" y="1456395"/>
                  </a:lnTo>
                  <a:lnTo>
                    <a:pt x="1575804" y="1427694"/>
                  </a:lnTo>
                  <a:lnTo>
                    <a:pt x="1547103" y="1390580"/>
                  </a:lnTo>
                  <a:lnTo>
                    <a:pt x="1528584" y="1346823"/>
                  </a:lnTo>
                  <a:lnTo>
                    <a:pt x="1522018" y="1298194"/>
                  </a:lnTo>
                  <a:lnTo>
                    <a:pt x="1528584" y="1249564"/>
                  </a:lnTo>
                  <a:lnTo>
                    <a:pt x="1547103" y="1205807"/>
                  </a:lnTo>
                  <a:lnTo>
                    <a:pt x="1575804" y="1168693"/>
                  </a:lnTo>
                  <a:lnTo>
                    <a:pt x="1612918" y="1139992"/>
                  </a:lnTo>
                  <a:lnTo>
                    <a:pt x="1656675" y="1121473"/>
                  </a:lnTo>
                  <a:lnTo>
                    <a:pt x="1705305" y="1114907"/>
                  </a:lnTo>
                  <a:close/>
                </a:path>
                <a:path w="2640329" h="1663700">
                  <a:moveTo>
                    <a:pt x="1226210" y="1300276"/>
                  </a:moveTo>
                  <a:lnTo>
                    <a:pt x="1522476" y="1300276"/>
                  </a:lnTo>
                </a:path>
                <a:path w="2640329" h="1663700">
                  <a:moveTo>
                    <a:pt x="1890064" y="1299362"/>
                  </a:moveTo>
                  <a:lnTo>
                    <a:pt x="2244852" y="1299362"/>
                  </a:lnTo>
                </a:path>
                <a:path w="2640329" h="1663700">
                  <a:moveTo>
                    <a:pt x="2313432" y="1300276"/>
                  </a:moveTo>
                  <a:lnTo>
                    <a:pt x="2638044" y="1300276"/>
                  </a:lnTo>
                  <a:lnTo>
                    <a:pt x="2639872" y="926287"/>
                  </a:lnTo>
                  <a:lnTo>
                    <a:pt x="152704" y="926287"/>
                  </a:lnTo>
                  <a:lnTo>
                    <a:pt x="144475" y="322783"/>
                  </a:lnTo>
                </a:path>
                <a:path w="2640329" h="1663700">
                  <a:moveTo>
                    <a:pt x="2242108" y="1415491"/>
                  </a:moveTo>
                  <a:lnTo>
                    <a:pt x="2242108" y="1180490"/>
                  </a:lnTo>
                </a:path>
                <a:path w="2640329" h="1663700">
                  <a:moveTo>
                    <a:pt x="2311603" y="1415491"/>
                  </a:moveTo>
                  <a:lnTo>
                    <a:pt x="2311603" y="1180490"/>
                  </a:lnTo>
                </a:path>
                <a:path w="2640329" h="1663700">
                  <a:moveTo>
                    <a:pt x="2371953" y="1420977"/>
                  </a:moveTo>
                  <a:lnTo>
                    <a:pt x="2182672" y="1192377"/>
                  </a:lnTo>
                </a:path>
                <a:path w="2640329" h="1663700">
                  <a:moveTo>
                    <a:pt x="955548" y="1663293"/>
                  </a:moveTo>
                  <a:lnTo>
                    <a:pt x="955548" y="1428292"/>
                  </a:lnTo>
                </a:path>
                <a:path w="2640329" h="1663700">
                  <a:moveTo>
                    <a:pt x="1025042" y="1663293"/>
                  </a:moveTo>
                  <a:lnTo>
                    <a:pt x="1025042" y="1428292"/>
                  </a:lnTo>
                </a:path>
                <a:path w="2640329" h="1663700">
                  <a:moveTo>
                    <a:pt x="663854" y="1303934"/>
                  </a:moveTo>
                  <a:lnTo>
                    <a:pt x="667512" y="1547164"/>
                  </a:lnTo>
                  <a:lnTo>
                    <a:pt x="958291" y="1547164"/>
                  </a:lnTo>
                </a:path>
                <a:path w="2640329" h="1663700">
                  <a:moveTo>
                    <a:pt x="1320393" y="1303934"/>
                  </a:moveTo>
                  <a:lnTo>
                    <a:pt x="1316736" y="1547164"/>
                  </a:lnTo>
                  <a:lnTo>
                    <a:pt x="1025956" y="1547164"/>
                  </a:lnTo>
                </a:path>
                <a:path w="2640329" h="1663700">
                  <a:moveTo>
                    <a:pt x="0" y="0"/>
                  </a:moveTo>
                  <a:lnTo>
                    <a:pt x="1828" y="1303934"/>
                  </a:lnTo>
                  <a:lnTo>
                    <a:pt x="96012" y="1303934"/>
                  </a:lnTo>
                </a:path>
                <a:path w="2640329" h="1663700">
                  <a:moveTo>
                    <a:pt x="562356" y="1303934"/>
                  </a:moveTo>
                  <a:lnTo>
                    <a:pt x="752551" y="13039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21354" y="5402427"/>
              <a:ext cx="71780" cy="7178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80537" y="5089702"/>
              <a:ext cx="71780" cy="7178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842105" y="6396837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1" y="64559"/>
                  </a:lnTo>
                  <a:lnTo>
                    <a:pt x="57345" y="57345"/>
                  </a:lnTo>
                  <a:lnTo>
                    <a:pt x="64559" y="46661"/>
                  </a:lnTo>
                  <a:lnTo>
                    <a:pt x="67208" y="33604"/>
                  </a:lnTo>
                  <a:lnTo>
                    <a:pt x="64559" y="20541"/>
                  </a:lnTo>
                  <a:lnTo>
                    <a:pt x="57345" y="9858"/>
                  </a:lnTo>
                  <a:lnTo>
                    <a:pt x="46661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42105" y="6396837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1" y="2646"/>
                  </a:lnTo>
                  <a:lnTo>
                    <a:pt x="57345" y="9858"/>
                  </a:lnTo>
                  <a:lnTo>
                    <a:pt x="64559" y="20541"/>
                  </a:lnTo>
                  <a:lnTo>
                    <a:pt x="67208" y="33604"/>
                  </a:lnTo>
                  <a:lnTo>
                    <a:pt x="64559" y="46661"/>
                  </a:lnTo>
                  <a:lnTo>
                    <a:pt x="57345" y="57345"/>
                  </a:lnTo>
                  <a:lnTo>
                    <a:pt x="46661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94530" y="6387236"/>
              <a:ext cx="71780" cy="7178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101820" y="6109436"/>
              <a:ext cx="207873" cy="7589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446894" y="6208242"/>
              <a:ext cx="199237" cy="9408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435197" y="5020665"/>
              <a:ext cx="179705" cy="822325"/>
            </a:xfrm>
            <a:custGeom>
              <a:avLst/>
              <a:gdLst/>
              <a:ahLst/>
              <a:cxnLst/>
              <a:rect l="l" t="t" r="r" b="b"/>
              <a:pathLst>
                <a:path w="179704" h="822325">
                  <a:moveTo>
                    <a:pt x="0" y="0"/>
                  </a:moveTo>
                  <a:lnTo>
                    <a:pt x="177393" y="196596"/>
                  </a:lnTo>
                </a:path>
                <a:path w="179704" h="822325">
                  <a:moveTo>
                    <a:pt x="1828" y="315468"/>
                  </a:moveTo>
                  <a:lnTo>
                    <a:pt x="179222" y="512064"/>
                  </a:lnTo>
                </a:path>
                <a:path w="179704" h="822325">
                  <a:moveTo>
                    <a:pt x="1828" y="625449"/>
                  </a:moveTo>
                  <a:lnTo>
                    <a:pt x="179222" y="82204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15511" y="6574231"/>
              <a:ext cx="177800" cy="196850"/>
            </a:xfrm>
            <a:custGeom>
              <a:avLst/>
              <a:gdLst/>
              <a:ahLst/>
              <a:cxnLst/>
              <a:rect l="l" t="t" r="r" b="b"/>
              <a:pathLst>
                <a:path w="177800" h="196850">
                  <a:moveTo>
                    <a:pt x="0" y="0"/>
                  </a:moveTo>
                  <a:lnTo>
                    <a:pt x="177393" y="1965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46270" y="5982944"/>
              <a:ext cx="769620" cy="0"/>
            </a:xfrm>
            <a:custGeom>
              <a:avLst/>
              <a:gdLst/>
              <a:ahLst/>
              <a:cxnLst/>
              <a:rect l="l" t="t" r="r" b="b"/>
              <a:pathLst>
                <a:path w="769620">
                  <a:moveTo>
                    <a:pt x="0" y="0"/>
                  </a:moveTo>
                  <a:lnTo>
                    <a:pt x="76901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77233" y="5946698"/>
              <a:ext cx="90525" cy="71627"/>
            </a:xfrm>
            <a:prstGeom prst="rect">
              <a:avLst/>
            </a:prstGeom>
          </p:spPr>
        </p:pic>
      </p:grpSp>
      <p:sp>
        <p:nvSpPr>
          <p:cNvPr id="81" name="object 81"/>
          <p:cNvSpPr/>
          <p:nvPr/>
        </p:nvSpPr>
        <p:spPr>
          <a:xfrm>
            <a:off x="8185632" y="5859881"/>
            <a:ext cx="0" cy="449580"/>
          </a:xfrm>
          <a:custGeom>
            <a:avLst/>
            <a:gdLst/>
            <a:ahLst/>
            <a:cxnLst/>
            <a:rect l="l" t="t" r="r" b="b"/>
            <a:pathLst>
              <a:path h="449579">
                <a:moveTo>
                  <a:pt x="0" y="449097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989771" y="6827189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449097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149386" y="6305855"/>
            <a:ext cx="71628" cy="90525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435745" y="6791808"/>
            <a:ext cx="90525" cy="71627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9708693" y="5091074"/>
            <a:ext cx="362585" cy="127000"/>
            <a:chOff x="4654092" y="5091074"/>
            <a:chExt cx="362585" cy="127000"/>
          </a:xfrm>
        </p:grpSpPr>
        <p:sp>
          <p:nvSpPr>
            <p:cNvPr id="86" name="object 86"/>
            <p:cNvSpPr/>
            <p:nvPr/>
          </p:nvSpPr>
          <p:spPr>
            <a:xfrm>
              <a:off x="4663236" y="5100218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39">
                  <a:moveTo>
                    <a:pt x="0" y="53035"/>
                  </a:moveTo>
                  <a:lnTo>
                    <a:pt x="31889" y="30860"/>
                  </a:lnTo>
                  <a:lnTo>
                    <a:pt x="67894" y="14173"/>
                  </a:lnTo>
                  <a:lnTo>
                    <a:pt x="106984" y="3657"/>
                  </a:lnTo>
                  <a:lnTo>
                    <a:pt x="148132" y="0"/>
                  </a:lnTo>
                  <a:lnTo>
                    <a:pt x="189280" y="3657"/>
                  </a:lnTo>
                  <a:lnTo>
                    <a:pt x="228371" y="14173"/>
                  </a:lnTo>
                  <a:lnTo>
                    <a:pt x="264375" y="30860"/>
                  </a:lnTo>
                  <a:lnTo>
                    <a:pt x="296265" y="53035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928006" y="5127891"/>
              <a:ext cx="88379" cy="89865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7957820" y="487071"/>
            <a:ext cx="41738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momentáneamente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 completa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ruta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761990" y="3476650"/>
            <a:ext cx="13068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10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tres</a:t>
            </a:r>
            <a:r>
              <a:rPr sz="100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hilos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957820" y="3444900"/>
            <a:ext cx="42710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Start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Ma. 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 funcionan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circuito</a:t>
            </a:r>
            <a:r>
              <a:rPr sz="9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retención</a:t>
            </a:r>
            <a:r>
              <a:rPr sz="9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suministrando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endParaRPr sz="950">
              <a:latin typeface="Microsoft Sans Serif"/>
              <a:cs typeface="Microsoft Sans Serif"/>
            </a:endParaRPr>
          </a:p>
          <a:p>
            <a:pPr marL="12700" marR="204470">
              <a:lnSpc>
                <a:spcPct val="126299"/>
              </a:lnSpc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funcionará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parada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interrumpiendo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abriendo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957804" y="7187183"/>
            <a:ext cx="42767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tres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hilos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Marcha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(Ma).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57803" y="8833104"/>
            <a:ext cx="4301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protección de 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bajo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voltaje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pierde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apagará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reiniciará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recupere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3944" y="3302826"/>
            <a:ext cx="1770722" cy="9778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2790" y="3433876"/>
            <a:ext cx="801890" cy="71777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072943" y="5974041"/>
            <a:ext cx="1832610" cy="317500"/>
          </a:xfrm>
          <a:custGeom>
            <a:avLst/>
            <a:gdLst/>
            <a:ahLst/>
            <a:cxnLst/>
            <a:rect l="l" t="t" r="r" b="b"/>
            <a:pathLst>
              <a:path w="1832610" h="317500">
                <a:moveTo>
                  <a:pt x="0" y="316890"/>
                </a:moveTo>
                <a:lnTo>
                  <a:pt x="1831416" y="316141"/>
                </a:lnTo>
                <a:lnTo>
                  <a:pt x="1832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86445" y="5974041"/>
            <a:ext cx="515620" cy="321310"/>
          </a:xfrm>
          <a:custGeom>
            <a:avLst/>
            <a:gdLst/>
            <a:ahLst/>
            <a:cxnLst/>
            <a:rect l="l" t="t" r="r" b="b"/>
            <a:pathLst>
              <a:path w="515620" h="321310">
                <a:moveTo>
                  <a:pt x="0" y="0"/>
                </a:moveTo>
                <a:lnTo>
                  <a:pt x="1828" y="321081"/>
                </a:lnTo>
                <a:lnTo>
                  <a:pt x="515239" y="3210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2019" y="6208281"/>
            <a:ext cx="161798" cy="16178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881283" y="6269316"/>
            <a:ext cx="43180" cy="43180"/>
            <a:chOff x="5826683" y="6269316"/>
            <a:chExt cx="43180" cy="43180"/>
          </a:xfrm>
        </p:grpSpPr>
        <p:sp>
          <p:nvSpPr>
            <p:cNvPr id="8" name="object 8"/>
            <p:cNvSpPr/>
            <p:nvPr/>
          </p:nvSpPr>
          <p:spPr>
            <a:xfrm>
              <a:off x="5828969" y="627160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11738" y="1512"/>
                  </a:lnTo>
                  <a:lnTo>
                    <a:pt x="5634" y="5632"/>
                  </a:lnTo>
                  <a:lnTo>
                    <a:pt x="1512" y="11733"/>
                  </a:lnTo>
                  <a:lnTo>
                    <a:pt x="0" y="19189"/>
                  </a:lnTo>
                  <a:lnTo>
                    <a:pt x="1512" y="26651"/>
                  </a:lnTo>
                  <a:lnTo>
                    <a:pt x="5634" y="32751"/>
                  </a:lnTo>
                  <a:lnTo>
                    <a:pt x="11738" y="36868"/>
                  </a:lnTo>
                  <a:lnTo>
                    <a:pt x="19202" y="38379"/>
                  </a:lnTo>
                  <a:lnTo>
                    <a:pt x="26665" y="36868"/>
                  </a:lnTo>
                  <a:lnTo>
                    <a:pt x="32770" y="32751"/>
                  </a:lnTo>
                  <a:lnTo>
                    <a:pt x="36892" y="26651"/>
                  </a:lnTo>
                  <a:lnTo>
                    <a:pt x="38404" y="19189"/>
                  </a:lnTo>
                  <a:lnTo>
                    <a:pt x="36892" y="11733"/>
                  </a:lnTo>
                  <a:lnTo>
                    <a:pt x="32770" y="5632"/>
                  </a:lnTo>
                  <a:lnTo>
                    <a:pt x="26665" y="1512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28969" y="627160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26665" y="1512"/>
                  </a:lnTo>
                  <a:lnTo>
                    <a:pt x="32770" y="5632"/>
                  </a:lnTo>
                  <a:lnTo>
                    <a:pt x="36892" y="11733"/>
                  </a:lnTo>
                  <a:lnTo>
                    <a:pt x="38404" y="19189"/>
                  </a:lnTo>
                  <a:lnTo>
                    <a:pt x="36892" y="26651"/>
                  </a:lnTo>
                  <a:lnTo>
                    <a:pt x="32770" y="32751"/>
                  </a:lnTo>
                  <a:lnTo>
                    <a:pt x="26665" y="36868"/>
                  </a:lnTo>
                  <a:lnTo>
                    <a:pt x="19202" y="38379"/>
                  </a:lnTo>
                  <a:lnTo>
                    <a:pt x="11738" y="36868"/>
                  </a:lnTo>
                  <a:lnTo>
                    <a:pt x="5634" y="32751"/>
                  </a:lnTo>
                  <a:lnTo>
                    <a:pt x="1512" y="26651"/>
                  </a:lnTo>
                  <a:lnTo>
                    <a:pt x="0" y="19189"/>
                  </a:lnTo>
                  <a:lnTo>
                    <a:pt x="1512" y="11733"/>
                  </a:lnTo>
                  <a:lnTo>
                    <a:pt x="5634" y="5632"/>
                  </a:lnTo>
                  <a:lnTo>
                    <a:pt x="11738" y="1512"/>
                  </a:lnTo>
                  <a:lnTo>
                    <a:pt x="192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066404" y="6269316"/>
            <a:ext cx="43180" cy="43180"/>
            <a:chOff x="3011804" y="6269316"/>
            <a:chExt cx="43180" cy="43180"/>
          </a:xfrm>
        </p:grpSpPr>
        <p:sp>
          <p:nvSpPr>
            <p:cNvPr id="11" name="object 11"/>
            <p:cNvSpPr/>
            <p:nvPr/>
          </p:nvSpPr>
          <p:spPr>
            <a:xfrm>
              <a:off x="3014090" y="627160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11738" y="1512"/>
                  </a:lnTo>
                  <a:lnTo>
                    <a:pt x="5634" y="5632"/>
                  </a:lnTo>
                  <a:lnTo>
                    <a:pt x="1512" y="11733"/>
                  </a:lnTo>
                  <a:lnTo>
                    <a:pt x="0" y="19189"/>
                  </a:lnTo>
                  <a:lnTo>
                    <a:pt x="1512" y="26651"/>
                  </a:lnTo>
                  <a:lnTo>
                    <a:pt x="5634" y="32751"/>
                  </a:lnTo>
                  <a:lnTo>
                    <a:pt x="11738" y="36868"/>
                  </a:lnTo>
                  <a:lnTo>
                    <a:pt x="19202" y="38379"/>
                  </a:lnTo>
                  <a:lnTo>
                    <a:pt x="26658" y="36868"/>
                  </a:lnTo>
                  <a:lnTo>
                    <a:pt x="32759" y="32751"/>
                  </a:lnTo>
                  <a:lnTo>
                    <a:pt x="36879" y="26651"/>
                  </a:lnTo>
                  <a:lnTo>
                    <a:pt x="38392" y="19189"/>
                  </a:lnTo>
                  <a:lnTo>
                    <a:pt x="36879" y="11733"/>
                  </a:lnTo>
                  <a:lnTo>
                    <a:pt x="32759" y="5632"/>
                  </a:lnTo>
                  <a:lnTo>
                    <a:pt x="26658" y="1512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14090" y="627160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26658" y="1512"/>
                  </a:lnTo>
                  <a:lnTo>
                    <a:pt x="32759" y="5632"/>
                  </a:lnTo>
                  <a:lnTo>
                    <a:pt x="36879" y="11733"/>
                  </a:lnTo>
                  <a:lnTo>
                    <a:pt x="38392" y="19189"/>
                  </a:lnTo>
                  <a:lnTo>
                    <a:pt x="36879" y="26651"/>
                  </a:lnTo>
                  <a:lnTo>
                    <a:pt x="32759" y="32751"/>
                  </a:lnTo>
                  <a:lnTo>
                    <a:pt x="26658" y="36868"/>
                  </a:lnTo>
                  <a:lnTo>
                    <a:pt x="19202" y="38379"/>
                  </a:lnTo>
                  <a:lnTo>
                    <a:pt x="11738" y="36868"/>
                  </a:lnTo>
                  <a:lnTo>
                    <a:pt x="5634" y="32751"/>
                  </a:lnTo>
                  <a:lnTo>
                    <a:pt x="1512" y="26651"/>
                  </a:lnTo>
                  <a:lnTo>
                    <a:pt x="0" y="19189"/>
                  </a:lnTo>
                  <a:lnTo>
                    <a:pt x="1512" y="11733"/>
                  </a:lnTo>
                  <a:lnTo>
                    <a:pt x="5634" y="5632"/>
                  </a:lnTo>
                  <a:lnTo>
                    <a:pt x="11738" y="1512"/>
                  </a:lnTo>
                  <a:lnTo>
                    <a:pt x="192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086345" y="6019635"/>
            <a:ext cx="2821305" cy="777875"/>
            <a:chOff x="3031744" y="6019634"/>
            <a:chExt cx="2821305" cy="777875"/>
          </a:xfrm>
        </p:grpSpPr>
        <p:sp>
          <p:nvSpPr>
            <p:cNvPr id="14" name="object 14"/>
            <p:cNvSpPr/>
            <p:nvPr/>
          </p:nvSpPr>
          <p:spPr>
            <a:xfrm>
              <a:off x="3545763" y="6049860"/>
              <a:ext cx="473075" cy="265430"/>
            </a:xfrm>
            <a:custGeom>
              <a:avLst/>
              <a:gdLst/>
              <a:ahLst/>
              <a:cxnLst/>
              <a:rect l="l" t="t" r="r" b="b"/>
              <a:pathLst>
                <a:path w="473075" h="265429">
                  <a:moveTo>
                    <a:pt x="249288" y="263321"/>
                  </a:moveTo>
                  <a:lnTo>
                    <a:pt x="249605" y="93256"/>
                  </a:lnTo>
                  <a:lnTo>
                    <a:pt x="156336" y="0"/>
                  </a:lnTo>
                </a:path>
                <a:path w="473075" h="265429">
                  <a:moveTo>
                    <a:pt x="16459" y="265163"/>
                  </a:moveTo>
                  <a:lnTo>
                    <a:pt x="469087" y="265163"/>
                  </a:lnTo>
                </a:path>
                <a:path w="473075" h="265429">
                  <a:moveTo>
                    <a:pt x="450341" y="217614"/>
                  </a:moveTo>
                  <a:lnTo>
                    <a:pt x="459044" y="219379"/>
                  </a:lnTo>
                  <a:lnTo>
                    <a:pt x="466167" y="224186"/>
                  </a:lnTo>
                  <a:lnTo>
                    <a:pt x="470978" y="231309"/>
                  </a:lnTo>
                  <a:lnTo>
                    <a:pt x="472744" y="240017"/>
                  </a:lnTo>
                  <a:lnTo>
                    <a:pt x="470978" y="248725"/>
                  </a:lnTo>
                  <a:lnTo>
                    <a:pt x="466167" y="255847"/>
                  </a:lnTo>
                  <a:lnTo>
                    <a:pt x="459044" y="260655"/>
                  </a:lnTo>
                  <a:lnTo>
                    <a:pt x="450341" y="262420"/>
                  </a:lnTo>
                  <a:lnTo>
                    <a:pt x="441633" y="260655"/>
                  </a:lnTo>
                  <a:lnTo>
                    <a:pt x="434511" y="255847"/>
                  </a:lnTo>
                  <a:lnTo>
                    <a:pt x="429703" y="248725"/>
                  </a:lnTo>
                  <a:lnTo>
                    <a:pt x="427939" y="240017"/>
                  </a:lnTo>
                  <a:lnTo>
                    <a:pt x="429703" y="231309"/>
                  </a:lnTo>
                  <a:lnTo>
                    <a:pt x="434511" y="224186"/>
                  </a:lnTo>
                  <a:lnTo>
                    <a:pt x="441633" y="219379"/>
                  </a:lnTo>
                  <a:lnTo>
                    <a:pt x="450341" y="217614"/>
                  </a:lnTo>
                  <a:close/>
                </a:path>
                <a:path w="473075" h="265429">
                  <a:moveTo>
                    <a:pt x="22402" y="217614"/>
                  </a:moveTo>
                  <a:lnTo>
                    <a:pt x="31105" y="219379"/>
                  </a:lnTo>
                  <a:lnTo>
                    <a:pt x="38228" y="224186"/>
                  </a:lnTo>
                  <a:lnTo>
                    <a:pt x="43039" y="231309"/>
                  </a:lnTo>
                  <a:lnTo>
                    <a:pt x="44805" y="240017"/>
                  </a:lnTo>
                  <a:lnTo>
                    <a:pt x="43039" y="248725"/>
                  </a:lnTo>
                  <a:lnTo>
                    <a:pt x="38228" y="255847"/>
                  </a:lnTo>
                  <a:lnTo>
                    <a:pt x="31105" y="260655"/>
                  </a:lnTo>
                  <a:lnTo>
                    <a:pt x="22402" y="262420"/>
                  </a:lnTo>
                  <a:lnTo>
                    <a:pt x="13694" y="260655"/>
                  </a:lnTo>
                  <a:lnTo>
                    <a:pt x="6572" y="255847"/>
                  </a:lnTo>
                  <a:lnTo>
                    <a:pt x="1764" y="248725"/>
                  </a:lnTo>
                  <a:lnTo>
                    <a:pt x="0" y="240017"/>
                  </a:lnTo>
                  <a:lnTo>
                    <a:pt x="1764" y="231309"/>
                  </a:lnTo>
                  <a:lnTo>
                    <a:pt x="6572" y="224186"/>
                  </a:lnTo>
                  <a:lnTo>
                    <a:pt x="13694" y="219379"/>
                  </a:lnTo>
                  <a:lnTo>
                    <a:pt x="22402" y="2176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71557" y="6022924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0" y="0"/>
                  </a:moveTo>
                  <a:lnTo>
                    <a:pt x="19011" y="42887"/>
                  </a:lnTo>
                  <a:lnTo>
                    <a:pt x="43535" y="187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71557" y="6022924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19011" y="42887"/>
                  </a:moveTo>
                  <a:lnTo>
                    <a:pt x="43535" y="18707"/>
                  </a:lnTo>
                  <a:lnTo>
                    <a:pt x="0" y="0"/>
                  </a:lnTo>
                  <a:lnTo>
                    <a:pt x="19011" y="428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3947" y="6019634"/>
              <a:ext cx="127469" cy="1238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55822" y="6314808"/>
              <a:ext cx="452755" cy="320040"/>
            </a:xfrm>
            <a:custGeom>
              <a:avLst/>
              <a:gdLst/>
              <a:ahLst/>
              <a:cxnLst/>
              <a:rect l="l" t="t" r="r" b="b"/>
              <a:pathLst>
                <a:path w="452754" h="320040">
                  <a:moveTo>
                    <a:pt x="239115" y="0"/>
                  </a:moveTo>
                  <a:lnTo>
                    <a:pt x="239115" y="319747"/>
                  </a:lnTo>
                </a:path>
                <a:path w="452754" h="320040">
                  <a:moveTo>
                    <a:pt x="0" y="300545"/>
                  </a:moveTo>
                  <a:lnTo>
                    <a:pt x="452627" y="300545"/>
                  </a:lnTo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34030" y="6287719"/>
              <a:ext cx="2816860" cy="422275"/>
            </a:xfrm>
            <a:custGeom>
              <a:avLst/>
              <a:gdLst/>
              <a:ahLst/>
              <a:cxnLst/>
              <a:rect l="l" t="t" r="r" b="b"/>
              <a:pathLst>
                <a:path w="2816860" h="422275">
                  <a:moveTo>
                    <a:pt x="0" y="5257"/>
                  </a:moveTo>
                  <a:lnTo>
                    <a:pt x="0" y="421728"/>
                  </a:lnTo>
                  <a:lnTo>
                    <a:pt x="516089" y="421728"/>
                  </a:lnTo>
                </a:path>
                <a:path w="2816860" h="422275">
                  <a:moveTo>
                    <a:pt x="983805" y="421728"/>
                  </a:moveTo>
                  <a:lnTo>
                    <a:pt x="2816301" y="421728"/>
                  </a:lnTo>
                  <a:lnTo>
                    <a:pt x="281630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7419" y="6635267"/>
              <a:ext cx="161798" cy="16179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546220" y="6688150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46220" y="6688150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44805"/>
                  </a:moveTo>
                  <a:lnTo>
                    <a:pt x="31111" y="43039"/>
                  </a:lnTo>
                  <a:lnTo>
                    <a:pt x="38233" y="38228"/>
                  </a:lnTo>
                  <a:lnTo>
                    <a:pt x="43041" y="31105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lnTo>
                    <a:pt x="13694" y="1764"/>
                  </a:lnTo>
                  <a:lnTo>
                    <a:pt x="6572" y="6572"/>
                  </a:lnTo>
                  <a:lnTo>
                    <a:pt x="1764" y="13694"/>
                  </a:lnTo>
                  <a:lnTo>
                    <a:pt x="0" y="22402"/>
                  </a:lnTo>
                  <a:lnTo>
                    <a:pt x="1764" y="31105"/>
                  </a:lnTo>
                  <a:lnTo>
                    <a:pt x="6572" y="38228"/>
                  </a:lnTo>
                  <a:lnTo>
                    <a:pt x="13694" y="43039"/>
                  </a:lnTo>
                  <a:lnTo>
                    <a:pt x="22402" y="448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73245" y="6690893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4">
                  <a:moveTo>
                    <a:pt x="22402" y="0"/>
                  </a:moveTo>
                  <a:lnTo>
                    <a:pt x="31111" y="1766"/>
                  </a:lnTo>
                  <a:lnTo>
                    <a:pt x="38233" y="6577"/>
                  </a:lnTo>
                  <a:lnTo>
                    <a:pt x="43041" y="13699"/>
                  </a:lnTo>
                  <a:lnTo>
                    <a:pt x="44805" y="22402"/>
                  </a:lnTo>
                  <a:lnTo>
                    <a:pt x="43041" y="31111"/>
                  </a:lnTo>
                  <a:lnTo>
                    <a:pt x="38233" y="38233"/>
                  </a:lnTo>
                  <a:lnTo>
                    <a:pt x="31111" y="43041"/>
                  </a:lnTo>
                  <a:lnTo>
                    <a:pt x="22402" y="44805"/>
                  </a:lnTo>
                  <a:lnTo>
                    <a:pt x="13694" y="43041"/>
                  </a:lnTo>
                  <a:lnTo>
                    <a:pt x="6572" y="38233"/>
                  </a:lnTo>
                  <a:lnTo>
                    <a:pt x="1764" y="31111"/>
                  </a:lnTo>
                  <a:lnTo>
                    <a:pt x="0" y="22402"/>
                  </a:lnTo>
                  <a:lnTo>
                    <a:pt x="1764" y="13699"/>
                  </a:lnTo>
                  <a:lnTo>
                    <a:pt x="6572" y="6577"/>
                  </a:lnTo>
                  <a:lnTo>
                    <a:pt x="13694" y="1766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61991" y="549300"/>
            <a:ext cx="11893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Interruptores</a:t>
            </a:r>
            <a:r>
              <a:rPr sz="7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selectores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820" y="483260"/>
            <a:ext cx="4171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Interruptores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selectores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mantenido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retorno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 primavera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operado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por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llave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770" y="1398931"/>
            <a:ext cx="422402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gira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62915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posibilidades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ejecutar;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parada, baja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46777" y="4298399"/>
            <a:ext cx="55943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0960">
              <a:spcBef>
                <a:spcPts val="145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16</a:t>
            </a:r>
            <a:r>
              <a:rPr sz="6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65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3SB2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5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Selector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810295" y="4282283"/>
            <a:ext cx="857250" cy="23275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06045">
              <a:spcBef>
                <a:spcPts val="275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22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65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SIGNO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45"/>
              </a:spcBef>
            </a:pP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selector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3SB3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950581" y="4298400"/>
            <a:ext cx="617855" cy="224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5080" indent="-14604">
              <a:lnSpc>
                <a:spcPct val="106100"/>
              </a:lnSpc>
              <a:spcBef>
                <a:spcPts val="100"/>
              </a:spcBef>
            </a:pPr>
            <a:r>
              <a:rPr sz="6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30mm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52  Selector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1992" y="4736113"/>
            <a:ext cx="1434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Selector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dos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posiciones </a:t>
            </a:r>
            <a:r>
              <a:rPr sz="850" b="1" spc="-229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Cambiar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52" y="4736113"/>
            <a:ext cx="42856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PL2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2.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máquina,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70067" y="5828157"/>
            <a:ext cx="3053715" cy="861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  <a:tabLst>
                <a:tab pos="685165" algn="l"/>
                <a:tab pos="1040765" algn="l"/>
                <a:tab pos="2878455" algn="l"/>
              </a:tabLst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	</a:t>
            </a:r>
            <a:r>
              <a:rPr sz="1200" spc="15" baseline="-41666" dirty="0">
                <a:solidFill>
                  <a:srgbClr val="171514"/>
                </a:solidFill>
                <a:latin typeface="Microsoft Sans Serif"/>
                <a:cs typeface="Microsoft Sans Serif"/>
              </a:rPr>
              <a:t>1	2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  <a:p>
            <a:pPr marL="2243455">
              <a:spcBef>
                <a:spcPts val="137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2243455"/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61992" y="7083074"/>
            <a:ext cx="14154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Tablas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verdad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contacto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748" y="7017036"/>
            <a:ext cx="4315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aceptados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discontinuas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770" y="7747282"/>
            <a:ext cx="4206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mesa de la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verdad,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tabla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00" b="1" spc="-2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destino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letra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representar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X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verdad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determinada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9900" y="1387589"/>
            <a:ext cx="1832610" cy="317500"/>
          </a:xfrm>
          <a:custGeom>
            <a:avLst/>
            <a:gdLst/>
            <a:ahLst/>
            <a:cxnLst/>
            <a:rect l="l" t="t" r="r" b="b"/>
            <a:pathLst>
              <a:path w="1832610" h="317500">
                <a:moveTo>
                  <a:pt x="0" y="316890"/>
                </a:moveTo>
                <a:lnTo>
                  <a:pt x="1831403" y="316128"/>
                </a:lnTo>
                <a:lnTo>
                  <a:pt x="183217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23402" y="1387589"/>
            <a:ext cx="515620" cy="321310"/>
          </a:xfrm>
          <a:custGeom>
            <a:avLst/>
            <a:gdLst/>
            <a:ahLst/>
            <a:cxnLst/>
            <a:rect l="l" t="t" r="r" b="b"/>
            <a:pathLst>
              <a:path w="515620" h="321310">
                <a:moveTo>
                  <a:pt x="0" y="0"/>
                </a:moveTo>
                <a:lnTo>
                  <a:pt x="1828" y="321068"/>
                </a:lnTo>
                <a:lnTo>
                  <a:pt x="515226" y="3210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8977" y="1621829"/>
            <a:ext cx="161785" cy="16178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818240" y="1682864"/>
            <a:ext cx="43180" cy="43180"/>
            <a:chOff x="5763640" y="1682864"/>
            <a:chExt cx="43180" cy="43180"/>
          </a:xfrm>
        </p:grpSpPr>
        <p:sp>
          <p:nvSpPr>
            <p:cNvPr id="6" name="object 6"/>
            <p:cNvSpPr/>
            <p:nvPr/>
          </p:nvSpPr>
          <p:spPr>
            <a:xfrm>
              <a:off x="5765926" y="1685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11733" y="1510"/>
                  </a:lnTo>
                  <a:lnTo>
                    <a:pt x="5632" y="5626"/>
                  </a:lnTo>
                  <a:lnTo>
                    <a:pt x="1512" y="11722"/>
                  </a:lnTo>
                  <a:lnTo>
                    <a:pt x="0" y="19177"/>
                  </a:lnTo>
                  <a:lnTo>
                    <a:pt x="1512" y="26640"/>
                  </a:lnTo>
                  <a:lnTo>
                    <a:pt x="5632" y="32745"/>
                  </a:lnTo>
                  <a:lnTo>
                    <a:pt x="11733" y="36866"/>
                  </a:lnTo>
                  <a:lnTo>
                    <a:pt x="19189" y="38379"/>
                  </a:lnTo>
                  <a:lnTo>
                    <a:pt x="26658" y="36866"/>
                  </a:lnTo>
                  <a:lnTo>
                    <a:pt x="32762" y="32745"/>
                  </a:lnTo>
                  <a:lnTo>
                    <a:pt x="36881" y="26640"/>
                  </a:lnTo>
                  <a:lnTo>
                    <a:pt x="38392" y="19177"/>
                  </a:lnTo>
                  <a:lnTo>
                    <a:pt x="36881" y="11722"/>
                  </a:lnTo>
                  <a:lnTo>
                    <a:pt x="32762" y="5626"/>
                  </a:lnTo>
                  <a:lnTo>
                    <a:pt x="26658" y="1510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65926" y="1685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26658" y="1510"/>
                  </a:lnTo>
                  <a:lnTo>
                    <a:pt x="32762" y="5626"/>
                  </a:lnTo>
                  <a:lnTo>
                    <a:pt x="36881" y="11722"/>
                  </a:lnTo>
                  <a:lnTo>
                    <a:pt x="38392" y="19177"/>
                  </a:lnTo>
                  <a:lnTo>
                    <a:pt x="36881" y="26640"/>
                  </a:lnTo>
                  <a:lnTo>
                    <a:pt x="32762" y="32745"/>
                  </a:lnTo>
                  <a:lnTo>
                    <a:pt x="26658" y="36866"/>
                  </a:lnTo>
                  <a:lnTo>
                    <a:pt x="19189" y="38379"/>
                  </a:lnTo>
                  <a:lnTo>
                    <a:pt x="11733" y="36866"/>
                  </a:lnTo>
                  <a:lnTo>
                    <a:pt x="5632" y="32745"/>
                  </a:lnTo>
                  <a:lnTo>
                    <a:pt x="1512" y="26640"/>
                  </a:lnTo>
                  <a:lnTo>
                    <a:pt x="0" y="19177"/>
                  </a:lnTo>
                  <a:lnTo>
                    <a:pt x="1512" y="11722"/>
                  </a:lnTo>
                  <a:lnTo>
                    <a:pt x="5632" y="5626"/>
                  </a:lnTo>
                  <a:lnTo>
                    <a:pt x="11733" y="1510"/>
                  </a:lnTo>
                  <a:lnTo>
                    <a:pt x="1918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003362" y="1682864"/>
            <a:ext cx="43180" cy="43180"/>
            <a:chOff x="2948762" y="1682864"/>
            <a:chExt cx="43180" cy="43180"/>
          </a:xfrm>
        </p:grpSpPr>
        <p:sp>
          <p:nvSpPr>
            <p:cNvPr id="9" name="object 9"/>
            <p:cNvSpPr/>
            <p:nvPr/>
          </p:nvSpPr>
          <p:spPr>
            <a:xfrm>
              <a:off x="2951048" y="1685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11728" y="1510"/>
                  </a:lnTo>
                  <a:lnTo>
                    <a:pt x="5627" y="5626"/>
                  </a:lnTo>
                  <a:lnTo>
                    <a:pt x="1510" y="11722"/>
                  </a:lnTo>
                  <a:lnTo>
                    <a:pt x="0" y="19177"/>
                  </a:lnTo>
                  <a:lnTo>
                    <a:pt x="1510" y="26640"/>
                  </a:lnTo>
                  <a:lnTo>
                    <a:pt x="5627" y="32745"/>
                  </a:lnTo>
                  <a:lnTo>
                    <a:pt x="11728" y="36866"/>
                  </a:lnTo>
                  <a:lnTo>
                    <a:pt x="19189" y="38379"/>
                  </a:lnTo>
                  <a:lnTo>
                    <a:pt x="26653" y="36866"/>
                  </a:lnTo>
                  <a:lnTo>
                    <a:pt x="32758" y="32745"/>
                  </a:lnTo>
                  <a:lnTo>
                    <a:pt x="36879" y="26640"/>
                  </a:lnTo>
                  <a:lnTo>
                    <a:pt x="38392" y="19177"/>
                  </a:lnTo>
                  <a:lnTo>
                    <a:pt x="36879" y="11722"/>
                  </a:lnTo>
                  <a:lnTo>
                    <a:pt x="32758" y="5626"/>
                  </a:lnTo>
                  <a:lnTo>
                    <a:pt x="26653" y="1510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51048" y="16851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26653" y="1510"/>
                  </a:lnTo>
                  <a:lnTo>
                    <a:pt x="32758" y="5626"/>
                  </a:lnTo>
                  <a:lnTo>
                    <a:pt x="36879" y="11722"/>
                  </a:lnTo>
                  <a:lnTo>
                    <a:pt x="38392" y="19177"/>
                  </a:lnTo>
                  <a:lnTo>
                    <a:pt x="36879" y="26640"/>
                  </a:lnTo>
                  <a:lnTo>
                    <a:pt x="32758" y="32745"/>
                  </a:lnTo>
                  <a:lnTo>
                    <a:pt x="26653" y="36866"/>
                  </a:lnTo>
                  <a:lnTo>
                    <a:pt x="19189" y="38379"/>
                  </a:lnTo>
                  <a:lnTo>
                    <a:pt x="11728" y="36866"/>
                  </a:lnTo>
                  <a:lnTo>
                    <a:pt x="5627" y="32745"/>
                  </a:lnTo>
                  <a:lnTo>
                    <a:pt x="1510" y="26640"/>
                  </a:lnTo>
                  <a:lnTo>
                    <a:pt x="0" y="19177"/>
                  </a:lnTo>
                  <a:lnTo>
                    <a:pt x="1510" y="11722"/>
                  </a:lnTo>
                  <a:lnTo>
                    <a:pt x="5627" y="5626"/>
                  </a:lnTo>
                  <a:lnTo>
                    <a:pt x="11728" y="1510"/>
                  </a:lnTo>
                  <a:lnTo>
                    <a:pt x="1918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023302" y="1435100"/>
            <a:ext cx="2821305" cy="775970"/>
            <a:chOff x="2968701" y="1435100"/>
            <a:chExt cx="2821305" cy="775970"/>
          </a:xfrm>
        </p:grpSpPr>
        <p:sp>
          <p:nvSpPr>
            <p:cNvPr id="12" name="object 12"/>
            <p:cNvSpPr/>
            <p:nvPr/>
          </p:nvSpPr>
          <p:spPr>
            <a:xfrm>
              <a:off x="3482708" y="1463408"/>
              <a:ext cx="473075" cy="265430"/>
            </a:xfrm>
            <a:custGeom>
              <a:avLst/>
              <a:gdLst/>
              <a:ahLst/>
              <a:cxnLst/>
              <a:rect l="l" t="t" r="r" b="b"/>
              <a:pathLst>
                <a:path w="473075" h="265430">
                  <a:moveTo>
                    <a:pt x="249301" y="263321"/>
                  </a:moveTo>
                  <a:lnTo>
                    <a:pt x="249618" y="93256"/>
                  </a:lnTo>
                  <a:lnTo>
                    <a:pt x="156337" y="0"/>
                  </a:lnTo>
                </a:path>
                <a:path w="473075" h="265430">
                  <a:moveTo>
                    <a:pt x="16459" y="265150"/>
                  </a:moveTo>
                  <a:lnTo>
                    <a:pt x="469087" y="265150"/>
                  </a:lnTo>
                </a:path>
                <a:path w="473075" h="265430">
                  <a:moveTo>
                    <a:pt x="450342" y="217601"/>
                  </a:moveTo>
                  <a:lnTo>
                    <a:pt x="459050" y="219366"/>
                  </a:lnTo>
                  <a:lnTo>
                    <a:pt x="466172" y="224174"/>
                  </a:lnTo>
                  <a:lnTo>
                    <a:pt x="470980" y="231296"/>
                  </a:lnTo>
                  <a:lnTo>
                    <a:pt x="472744" y="240004"/>
                  </a:lnTo>
                  <a:lnTo>
                    <a:pt x="470980" y="248720"/>
                  </a:lnTo>
                  <a:lnTo>
                    <a:pt x="466172" y="255846"/>
                  </a:lnTo>
                  <a:lnTo>
                    <a:pt x="459050" y="260655"/>
                  </a:lnTo>
                  <a:lnTo>
                    <a:pt x="450342" y="262420"/>
                  </a:lnTo>
                  <a:lnTo>
                    <a:pt x="441641" y="260655"/>
                  </a:lnTo>
                  <a:lnTo>
                    <a:pt x="434522" y="255846"/>
                  </a:lnTo>
                  <a:lnTo>
                    <a:pt x="429716" y="248720"/>
                  </a:lnTo>
                  <a:lnTo>
                    <a:pt x="427951" y="240004"/>
                  </a:lnTo>
                  <a:lnTo>
                    <a:pt x="429716" y="231296"/>
                  </a:lnTo>
                  <a:lnTo>
                    <a:pt x="434522" y="224174"/>
                  </a:lnTo>
                  <a:lnTo>
                    <a:pt x="441641" y="219366"/>
                  </a:lnTo>
                  <a:lnTo>
                    <a:pt x="450342" y="217601"/>
                  </a:lnTo>
                  <a:close/>
                </a:path>
                <a:path w="473075" h="265430">
                  <a:moveTo>
                    <a:pt x="22415" y="217601"/>
                  </a:moveTo>
                  <a:lnTo>
                    <a:pt x="31118" y="219366"/>
                  </a:lnTo>
                  <a:lnTo>
                    <a:pt x="38241" y="224174"/>
                  </a:lnTo>
                  <a:lnTo>
                    <a:pt x="43052" y="231296"/>
                  </a:lnTo>
                  <a:lnTo>
                    <a:pt x="44818" y="240004"/>
                  </a:lnTo>
                  <a:lnTo>
                    <a:pt x="43052" y="248720"/>
                  </a:lnTo>
                  <a:lnTo>
                    <a:pt x="38241" y="255846"/>
                  </a:lnTo>
                  <a:lnTo>
                    <a:pt x="31118" y="260655"/>
                  </a:lnTo>
                  <a:lnTo>
                    <a:pt x="22415" y="262420"/>
                  </a:lnTo>
                  <a:lnTo>
                    <a:pt x="13705" y="260655"/>
                  </a:lnTo>
                  <a:lnTo>
                    <a:pt x="6578" y="255846"/>
                  </a:lnTo>
                  <a:lnTo>
                    <a:pt x="1766" y="248720"/>
                  </a:lnTo>
                  <a:lnTo>
                    <a:pt x="0" y="240004"/>
                  </a:lnTo>
                  <a:lnTo>
                    <a:pt x="1766" y="231296"/>
                  </a:lnTo>
                  <a:lnTo>
                    <a:pt x="6578" y="224174"/>
                  </a:lnTo>
                  <a:lnTo>
                    <a:pt x="13705" y="219366"/>
                  </a:lnTo>
                  <a:lnTo>
                    <a:pt x="22415" y="2176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08514" y="1436471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80">
                  <a:moveTo>
                    <a:pt x="0" y="0"/>
                  </a:moveTo>
                  <a:lnTo>
                    <a:pt x="19011" y="42875"/>
                  </a:lnTo>
                  <a:lnTo>
                    <a:pt x="43522" y="18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08514" y="1436471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80">
                  <a:moveTo>
                    <a:pt x="19011" y="42875"/>
                  </a:moveTo>
                  <a:lnTo>
                    <a:pt x="43522" y="18694"/>
                  </a:lnTo>
                  <a:lnTo>
                    <a:pt x="0" y="0"/>
                  </a:lnTo>
                  <a:lnTo>
                    <a:pt x="19011" y="428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0987" y="1701253"/>
              <a:ext cx="2816860" cy="422275"/>
            </a:xfrm>
            <a:custGeom>
              <a:avLst/>
              <a:gdLst/>
              <a:ahLst/>
              <a:cxnLst/>
              <a:rect l="l" t="t" r="r" b="b"/>
              <a:pathLst>
                <a:path w="2816860" h="422275">
                  <a:moveTo>
                    <a:pt x="0" y="5257"/>
                  </a:moveTo>
                  <a:lnTo>
                    <a:pt x="0" y="421728"/>
                  </a:lnTo>
                  <a:lnTo>
                    <a:pt x="516089" y="421728"/>
                  </a:lnTo>
                </a:path>
                <a:path w="2816860" h="422275">
                  <a:moveTo>
                    <a:pt x="983805" y="421728"/>
                  </a:moveTo>
                  <a:lnTo>
                    <a:pt x="2816288" y="421728"/>
                  </a:lnTo>
                  <a:lnTo>
                    <a:pt x="281628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4376" y="2048814"/>
              <a:ext cx="161785" cy="1617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83165" y="2101684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15" y="0"/>
                  </a:moveTo>
                  <a:lnTo>
                    <a:pt x="13705" y="1764"/>
                  </a:lnTo>
                  <a:lnTo>
                    <a:pt x="6578" y="6572"/>
                  </a:lnTo>
                  <a:lnTo>
                    <a:pt x="1766" y="13694"/>
                  </a:lnTo>
                  <a:lnTo>
                    <a:pt x="0" y="22402"/>
                  </a:lnTo>
                  <a:lnTo>
                    <a:pt x="1766" y="31113"/>
                  </a:lnTo>
                  <a:lnTo>
                    <a:pt x="6578" y="38239"/>
                  </a:lnTo>
                  <a:lnTo>
                    <a:pt x="13705" y="43051"/>
                  </a:lnTo>
                  <a:lnTo>
                    <a:pt x="22415" y="44818"/>
                  </a:lnTo>
                  <a:lnTo>
                    <a:pt x="31116" y="43051"/>
                  </a:lnTo>
                  <a:lnTo>
                    <a:pt x="38234" y="38239"/>
                  </a:lnTo>
                  <a:lnTo>
                    <a:pt x="43041" y="31113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4" y="6572"/>
                  </a:lnTo>
                  <a:lnTo>
                    <a:pt x="31116" y="1764"/>
                  </a:lnTo>
                  <a:lnTo>
                    <a:pt x="22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83165" y="2101684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15" y="44818"/>
                  </a:moveTo>
                  <a:lnTo>
                    <a:pt x="31116" y="43051"/>
                  </a:lnTo>
                  <a:lnTo>
                    <a:pt x="38234" y="38239"/>
                  </a:lnTo>
                  <a:lnTo>
                    <a:pt x="43041" y="31113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4" y="6572"/>
                  </a:lnTo>
                  <a:lnTo>
                    <a:pt x="31116" y="1764"/>
                  </a:lnTo>
                  <a:lnTo>
                    <a:pt x="22415" y="0"/>
                  </a:lnTo>
                  <a:lnTo>
                    <a:pt x="13705" y="1764"/>
                  </a:lnTo>
                  <a:lnTo>
                    <a:pt x="6578" y="6572"/>
                  </a:lnTo>
                  <a:lnTo>
                    <a:pt x="1766" y="13694"/>
                  </a:lnTo>
                  <a:lnTo>
                    <a:pt x="0" y="22402"/>
                  </a:lnTo>
                  <a:lnTo>
                    <a:pt x="1766" y="31113"/>
                  </a:lnTo>
                  <a:lnTo>
                    <a:pt x="6578" y="38239"/>
                  </a:lnTo>
                  <a:lnTo>
                    <a:pt x="13705" y="43051"/>
                  </a:lnTo>
                  <a:lnTo>
                    <a:pt x="22415" y="448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0202" y="2104428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31103" y="1766"/>
                  </a:lnTo>
                  <a:lnTo>
                    <a:pt x="38222" y="6578"/>
                  </a:lnTo>
                  <a:lnTo>
                    <a:pt x="43028" y="13705"/>
                  </a:lnTo>
                  <a:lnTo>
                    <a:pt x="44792" y="22415"/>
                  </a:lnTo>
                  <a:lnTo>
                    <a:pt x="43028" y="31123"/>
                  </a:lnTo>
                  <a:lnTo>
                    <a:pt x="38222" y="38246"/>
                  </a:lnTo>
                  <a:lnTo>
                    <a:pt x="31103" y="43053"/>
                  </a:lnTo>
                  <a:lnTo>
                    <a:pt x="22402" y="44818"/>
                  </a:lnTo>
                  <a:lnTo>
                    <a:pt x="13694" y="43053"/>
                  </a:lnTo>
                  <a:lnTo>
                    <a:pt x="6572" y="38246"/>
                  </a:lnTo>
                  <a:lnTo>
                    <a:pt x="1764" y="31123"/>
                  </a:lnTo>
                  <a:lnTo>
                    <a:pt x="0" y="22415"/>
                  </a:lnTo>
                  <a:lnTo>
                    <a:pt x="1764" y="13705"/>
                  </a:lnTo>
                  <a:lnTo>
                    <a:pt x="6572" y="6578"/>
                  </a:lnTo>
                  <a:lnTo>
                    <a:pt x="13694" y="1766"/>
                  </a:lnTo>
                  <a:lnTo>
                    <a:pt x="224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11099850" y="1643316"/>
          <a:ext cx="868044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9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Posición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9124747" y="36563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390" y="0"/>
                </a:moveTo>
                <a:lnTo>
                  <a:pt x="31100" y="1764"/>
                </a:lnTo>
                <a:lnTo>
                  <a:pt x="38226" y="6570"/>
                </a:lnTo>
                <a:lnTo>
                  <a:pt x="43039" y="13689"/>
                </a:lnTo>
                <a:lnTo>
                  <a:pt x="44805" y="22390"/>
                </a:lnTo>
                <a:lnTo>
                  <a:pt x="43039" y="31100"/>
                </a:lnTo>
                <a:lnTo>
                  <a:pt x="38226" y="38227"/>
                </a:lnTo>
                <a:lnTo>
                  <a:pt x="31100" y="43039"/>
                </a:lnTo>
                <a:lnTo>
                  <a:pt x="22390" y="44805"/>
                </a:lnTo>
                <a:lnTo>
                  <a:pt x="13689" y="43039"/>
                </a:lnTo>
                <a:lnTo>
                  <a:pt x="6570" y="38227"/>
                </a:lnTo>
                <a:lnTo>
                  <a:pt x="1764" y="31100"/>
                </a:lnTo>
                <a:lnTo>
                  <a:pt x="0" y="22390"/>
                </a:lnTo>
                <a:lnTo>
                  <a:pt x="1764" y="13689"/>
                </a:lnTo>
                <a:lnTo>
                  <a:pt x="6570" y="6570"/>
                </a:lnTo>
                <a:lnTo>
                  <a:pt x="13689" y="1764"/>
                </a:lnTo>
                <a:lnTo>
                  <a:pt x="2239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24747" y="41676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390" y="0"/>
                </a:moveTo>
                <a:lnTo>
                  <a:pt x="31100" y="1766"/>
                </a:lnTo>
                <a:lnTo>
                  <a:pt x="38226" y="6577"/>
                </a:lnTo>
                <a:lnTo>
                  <a:pt x="43039" y="13699"/>
                </a:lnTo>
                <a:lnTo>
                  <a:pt x="44805" y="22402"/>
                </a:lnTo>
                <a:lnTo>
                  <a:pt x="43039" y="31111"/>
                </a:lnTo>
                <a:lnTo>
                  <a:pt x="38226" y="38233"/>
                </a:lnTo>
                <a:lnTo>
                  <a:pt x="31100" y="43041"/>
                </a:lnTo>
                <a:lnTo>
                  <a:pt x="22390" y="44805"/>
                </a:lnTo>
                <a:lnTo>
                  <a:pt x="13689" y="43041"/>
                </a:lnTo>
                <a:lnTo>
                  <a:pt x="6570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0" y="6577"/>
                </a:lnTo>
                <a:lnTo>
                  <a:pt x="13689" y="1766"/>
                </a:lnTo>
                <a:lnTo>
                  <a:pt x="2239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52686" y="36563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03" y="1764"/>
                </a:lnTo>
                <a:lnTo>
                  <a:pt x="38222" y="6570"/>
                </a:lnTo>
                <a:lnTo>
                  <a:pt x="43028" y="13689"/>
                </a:lnTo>
                <a:lnTo>
                  <a:pt x="44792" y="22390"/>
                </a:lnTo>
                <a:lnTo>
                  <a:pt x="43028" y="31100"/>
                </a:lnTo>
                <a:lnTo>
                  <a:pt x="38222" y="38227"/>
                </a:lnTo>
                <a:lnTo>
                  <a:pt x="31103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7"/>
                </a:lnTo>
                <a:lnTo>
                  <a:pt x="1764" y="31100"/>
                </a:lnTo>
                <a:lnTo>
                  <a:pt x="0" y="22390"/>
                </a:lnTo>
                <a:lnTo>
                  <a:pt x="1764" y="13689"/>
                </a:lnTo>
                <a:lnTo>
                  <a:pt x="6572" y="6570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55861" y="41676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03" y="1766"/>
                </a:lnTo>
                <a:lnTo>
                  <a:pt x="38222" y="6577"/>
                </a:lnTo>
                <a:lnTo>
                  <a:pt x="43028" y="13699"/>
                </a:lnTo>
                <a:lnTo>
                  <a:pt x="44792" y="22402"/>
                </a:lnTo>
                <a:lnTo>
                  <a:pt x="43028" y="31111"/>
                </a:lnTo>
                <a:lnTo>
                  <a:pt x="38222" y="38233"/>
                </a:lnTo>
                <a:lnTo>
                  <a:pt x="31103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2" y="6577"/>
                </a:lnTo>
                <a:lnTo>
                  <a:pt x="13694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32061" y="3467088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114"/>
                </a:moveTo>
                <a:lnTo>
                  <a:pt x="457187" y="127114"/>
                </a:lnTo>
              </a:path>
              <a:path w="457200" h="127635">
                <a:moveTo>
                  <a:pt x="228587" y="125272"/>
                </a:moveTo>
                <a:lnTo>
                  <a:pt x="2285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69070" y="4189603"/>
            <a:ext cx="381635" cy="230504"/>
          </a:xfrm>
          <a:custGeom>
            <a:avLst/>
            <a:gdLst/>
            <a:ahLst/>
            <a:cxnLst/>
            <a:rect l="l" t="t" r="r" b="b"/>
            <a:pathLst>
              <a:path w="381635" h="230504">
                <a:moveTo>
                  <a:pt x="0" y="0"/>
                </a:moveTo>
                <a:lnTo>
                  <a:pt x="381012" y="184277"/>
                </a:lnTo>
              </a:path>
              <a:path w="381635" h="230504">
                <a:moveTo>
                  <a:pt x="198094" y="99555"/>
                </a:moveTo>
                <a:lnTo>
                  <a:pt x="198094" y="22992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479900" y="355407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498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326333" y="381447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549407" y="355407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498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95828" y="3814471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602025" y="3301098"/>
            <a:ext cx="1153160" cy="494030"/>
          </a:xfrm>
          <a:custGeom>
            <a:avLst/>
            <a:gdLst/>
            <a:ahLst/>
            <a:cxnLst/>
            <a:rect l="l" t="t" r="r" b="b"/>
            <a:pathLst>
              <a:path w="1153160" h="494029">
                <a:moveTo>
                  <a:pt x="1007732" y="493445"/>
                </a:moveTo>
                <a:lnTo>
                  <a:pt x="818451" y="264845"/>
                </a:lnTo>
              </a:path>
              <a:path w="1153160" h="494029">
                <a:moveTo>
                  <a:pt x="947686" y="378790"/>
                </a:moveTo>
                <a:lnTo>
                  <a:pt x="1152055" y="378663"/>
                </a:lnTo>
                <a:lnTo>
                  <a:pt x="1152817" y="0"/>
                </a:lnTo>
              </a:path>
              <a:path w="1153160" h="494029">
                <a:moveTo>
                  <a:pt x="0" y="376034"/>
                </a:moveTo>
                <a:lnTo>
                  <a:pt x="881240" y="3753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27619" y="3301098"/>
            <a:ext cx="332740" cy="384810"/>
          </a:xfrm>
          <a:custGeom>
            <a:avLst/>
            <a:gdLst/>
            <a:ahLst/>
            <a:cxnLst/>
            <a:rect l="l" t="t" r="r" b="b"/>
            <a:pathLst>
              <a:path w="332739" h="384810">
                <a:moveTo>
                  <a:pt x="0" y="0"/>
                </a:moveTo>
                <a:lnTo>
                  <a:pt x="1828" y="384581"/>
                </a:lnTo>
                <a:lnTo>
                  <a:pt x="332359" y="3845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10853" y="4413567"/>
            <a:ext cx="113525" cy="113512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9816617" y="3659873"/>
            <a:ext cx="43180" cy="43180"/>
            <a:chOff x="4762017" y="3659873"/>
            <a:chExt cx="43180" cy="43180"/>
          </a:xfrm>
        </p:grpSpPr>
        <p:sp>
          <p:nvSpPr>
            <p:cNvPr id="35" name="object 35"/>
            <p:cNvSpPr/>
            <p:nvPr/>
          </p:nvSpPr>
          <p:spPr>
            <a:xfrm>
              <a:off x="4764303" y="366215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11744" y="1512"/>
                  </a:lnTo>
                  <a:lnTo>
                    <a:pt x="5638" y="5634"/>
                  </a:lnTo>
                  <a:lnTo>
                    <a:pt x="1514" y="11738"/>
                  </a:lnTo>
                  <a:lnTo>
                    <a:pt x="0" y="19202"/>
                  </a:lnTo>
                  <a:lnTo>
                    <a:pt x="1514" y="26658"/>
                  </a:lnTo>
                  <a:lnTo>
                    <a:pt x="5638" y="32759"/>
                  </a:lnTo>
                  <a:lnTo>
                    <a:pt x="11744" y="36879"/>
                  </a:lnTo>
                  <a:lnTo>
                    <a:pt x="19202" y="38392"/>
                  </a:lnTo>
                  <a:lnTo>
                    <a:pt x="26665" y="36879"/>
                  </a:lnTo>
                  <a:lnTo>
                    <a:pt x="32770" y="32759"/>
                  </a:lnTo>
                  <a:lnTo>
                    <a:pt x="36892" y="26658"/>
                  </a:lnTo>
                  <a:lnTo>
                    <a:pt x="38404" y="19202"/>
                  </a:lnTo>
                  <a:lnTo>
                    <a:pt x="36892" y="11738"/>
                  </a:lnTo>
                  <a:lnTo>
                    <a:pt x="32770" y="5634"/>
                  </a:lnTo>
                  <a:lnTo>
                    <a:pt x="26665" y="1512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64303" y="366215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02" y="0"/>
                  </a:moveTo>
                  <a:lnTo>
                    <a:pt x="26665" y="1512"/>
                  </a:lnTo>
                  <a:lnTo>
                    <a:pt x="32770" y="5634"/>
                  </a:lnTo>
                  <a:lnTo>
                    <a:pt x="36892" y="11738"/>
                  </a:lnTo>
                  <a:lnTo>
                    <a:pt x="38404" y="19202"/>
                  </a:lnTo>
                  <a:lnTo>
                    <a:pt x="36892" y="26658"/>
                  </a:lnTo>
                  <a:lnTo>
                    <a:pt x="32770" y="32759"/>
                  </a:lnTo>
                  <a:lnTo>
                    <a:pt x="26665" y="36879"/>
                  </a:lnTo>
                  <a:lnTo>
                    <a:pt x="19202" y="38392"/>
                  </a:lnTo>
                  <a:lnTo>
                    <a:pt x="11744" y="36879"/>
                  </a:lnTo>
                  <a:lnTo>
                    <a:pt x="5638" y="32759"/>
                  </a:lnTo>
                  <a:lnTo>
                    <a:pt x="1514" y="26658"/>
                  </a:lnTo>
                  <a:lnTo>
                    <a:pt x="0" y="19202"/>
                  </a:lnTo>
                  <a:lnTo>
                    <a:pt x="1514" y="11738"/>
                  </a:lnTo>
                  <a:lnTo>
                    <a:pt x="5638" y="5634"/>
                  </a:lnTo>
                  <a:lnTo>
                    <a:pt x="11744" y="1512"/>
                  </a:lnTo>
                  <a:lnTo>
                    <a:pt x="192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007578" y="3659873"/>
            <a:ext cx="43180" cy="43180"/>
            <a:chOff x="2952978" y="3659873"/>
            <a:chExt cx="43180" cy="43180"/>
          </a:xfrm>
        </p:grpSpPr>
        <p:sp>
          <p:nvSpPr>
            <p:cNvPr id="38" name="object 38"/>
            <p:cNvSpPr/>
            <p:nvPr/>
          </p:nvSpPr>
          <p:spPr>
            <a:xfrm>
              <a:off x="2955264" y="366215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11728" y="1512"/>
                  </a:lnTo>
                  <a:lnTo>
                    <a:pt x="5627" y="5634"/>
                  </a:lnTo>
                  <a:lnTo>
                    <a:pt x="1510" y="11738"/>
                  </a:lnTo>
                  <a:lnTo>
                    <a:pt x="0" y="19202"/>
                  </a:lnTo>
                  <a:lnTo>
                    <a:pt x="1510" y="26658"/>
                  </a:lnTo>
                  <a:lnTo>
                    <a:pt x="5627" y="32759"/>
                  </a:lnTo>
                  <a:lnTo>
                    <a:pt x="11728" y="36879"/>
                  </a:lnTo>
                  <a:lnTo>
                    <a:pt x="19189" y="38392"/>
                  </a:lnTo>
                  <a:lnTo>
                    <a:pt x="26653" y="36879"/>
                  </a:lnTo>
                  <a:lnTo>
                    <a:pt x="32758" y="32759"/>
                  </a:lnTo>
                  <a:lnTo>
                    <a:pt x="36879" y="26658"/>
                  </a:lnTo>
                  <a:lnTo>
                    <a:pt x="38392" y="19202"/>
                  </a:lnTo>
                  <a:lnTo>
                    <a:pt x="36879" y="11738"/>
                  </a:lnTo>
                  <a:lnTo>
                    <a:pt x="32758" y="5634"/>
                  </a:lnTo>
                  <a:lnTo>
                    <a:pt x="26653" y="1512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55264" y="3662159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89" y="0"/>
                  </a:moveTo>
                  <a:lnTo>
                    <a:pt x="26653" y="1512"/>
                  </a:lnTo>
                  <a:lnTo>
                    <a:pt x="32758" y="5634"/>
                  </a:lnTo>
                  <a:lnTo>
                    <a:pt x="36879" y="11738"/>
                  </a:lnTo>
                  <a:lnTo>
                    <a:pt x="38392" y="19202"/>
                  </a:lnTo>
                  <a:lnTo>
                    <a:pt x="36879" y="26658"/>
                  </a:lnTo>
                  <a:lnTo>
                    <a:pt x="32758" y="32759"/>
                  </a:lnTo>
                  <a:lnTo>
                    <a:pt x="26653" y="36879"/>
                  </a:lnTo>
                  <a:lnTo>
                    <a:pt x="19189" y="38392"/>
                  </a:lnTo>
                  <a:lnTo>
                    <a:pt x="11728" y="36879"/>
                  </a:lnTo>
                  <a:lnTo>
                    <a:pt x="5627" y="32759"/>
                  </a:lnTo>
                  <a:lnTo>
                    <a:pt x="1510" y="26658"/>
                  </a:lnTo>
                  <a:lnTo>
                    <a:pt x="0" y="19202"/>
                  </a:lnTo>
                  <a:lnTo>
                    <a:pt x="1510" y="11738"/>
                  </a:lnTo>
                  <a:lnTo>
                    <a:pt x="5627" y="5634"/>
                  </a:lnTo>
                  <a:lnTo>
                    <a:pt x="11728" y="1512"/>
                  </a:lnTo>
                  <a:lnTo>
                    <a:pt x="1918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8355978" y="365803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6"/>
                </a:lnTo>
                <a:lnTo>
                  <a:pt x="38233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9" y="43041"/>
                </a:lnTo>
                <a:lnTo>
                  <a:pt x="6577" y="38233"/>
                </a:lnTo>
                <a:lnTo>
                  <a:pt x="1766" y="31111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83612" y="365803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31116" y="1766"/>
                </a:lnTo>
                <a:lnTo>
                  <a:pt x="38234" y="6577"/>
                </a:lnTo>
                <a:lnTo>
                  <a:pt x="43041" y="13699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4" y="38233"/>
                </a:lnTo>
                <a:lnTo>
                  <a:pt x="31116" y="43041"/>
                </a:lnTo>
                <a:lnTo>
                  <a:pt x="22415" y="44805"/>
                </a:lnTo>
                <a:lnTo>
                  <a:pt x="13699" y="43041"/>
                </a:lnTo>
                <a:lnTo>
                  <a:pt x="6573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9"/>
                </a:lnTo>
                <a:lnTo>
                  <a:pt x="6573" y="6577"/>
                </a:lnTo>
                <a:lnTo>
                  <a:pt x="13699" y="1766"/>
                </a:lnTo>
                <a:lnTo>
                  <a:pt x="22415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8483080" y="3412110"/>
            <a:ext cx="127635" cy="294005"/>
            <a:chOff x="3428479" y="3412109"/>
            <a:chExt cx="127635" cy="294005"/>
          </a:xfrm>
        </p:grpSpPr>
        <p:sp>
          <p:nvSpPr>
            <p:cNvPr id="43" name="object 43"/>
            <p:cNvSpPr/>
            <p:nvPr/>
          </p:nvSpPr>
          <p:spPr>
            <a:xfrm>
              <a:off x="3460394" y="3440404"/>
              <a:ext cx="93345" cy="263525"/>
            </a:xfrm>
            <a:custGeom>
              <a:avLst/>
              <a:gdLst/>
              <a:ahLst/>
              <a:cxnLst/>
              <a:rect l="l" t="t" r="r" b="b"/>
              <a:pathLst>
                <a:path w="93345" h="263525">
                  <a:moveTo>
                    <a:pt x="92951" y="263347"/>
                  </a:moveTo>
                  <a:lnTo>
                    <a:pt x="93268" y="93268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29851" y="3413480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0" y="0"/>
                  </a:moveTo>
                  <a:lnTo>
                    <a:pt x="19011" y="42887"/>
                  </a:lnTo>
                  <a:lnTo>
                    <a:pt x="43535" y="187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29851" y="3413480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4" h="43179">
                  <a:moveTo>
                    <a:pt x="19011" y="42887"/>
                  </a:moveTo>
                  <a:lnTo>
                    <a:pt x="43535" y="18707"/>
                  </a:lnTo>
                  <a:lnTo>
                    <a:pt x="0" y="0"/>
                  </a:lnTo>
                  <a:lnTo>
                    <a:pt x="19011" y="428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9601999" y="3678264"/>
            <a:ext cx="237490" cy="513715"/>
          </a:xfrm>
          <a:custGeom>
            <a:avLst/>
            <a:gdLst/>
            <a:ahLst/>
            <a:cxnLst/>
            <a:rect l="l" t="t" r="r" b="b"/>
            <a:pathLst>
              <a:path w="237489" h="513714">
                <a:moveTo>
                  <a:pt x="0" y="513181"/>
                </a:moveTo>
                <a:lnTo>
                  <a:pt x="237121" y="513181"/>
                </a:lnTo>
                <a:lnTo>
                  <a:pt x="23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8353691" y="4167860"/>
            <a:ext cx="49530" cy="49530"/>
            <a:chOff x="3299091" y="4167860"/>
            <a:chExt cx="49530" cy="49530"/>
          </a:xfrm>
        </p:grpSpPr>
        <p:sp>
          <p:nvSpPr>
            <p:cNvPr id="48" name="object 48"/>
            <p:cNvSpPr/>
            <p:nvPr/>
          </p:nvSpPr>
          <p:spPr>
            <a:xfrm>
              <a:off x="3301377" y="4170146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0"/>
                  </a:moveTo>
                  <a:lnTo>
                    <a:pt x="13699" y="1764"/>
                  </a:lnTo>
                  <a:lnTo>
                    <a:pt x="6577" y="6572"/>
                  </a:lnTo>
                  <a:lnTo>
                    <a:pt x="1766" y="13694"/>
                  </a:lnTo>
                  <a:lnTo>
                    <a:pt x="0" y="22402"/>
                  </a:lnTo>
                  <a:lnTo>
                    <a:pt x="1766" y="31103"/>
                  </a:lnTo>
                  <a:lnTo>
                    <a:pt x="6577" y="38222"/>
                  </a:lnTo>
                  <a:lnTo>
                    <a:pt x="13699" y="43028"/>
                  </a:lnTo>
                  <a:lnTo>
                    <a:pt x="22402" y="44792"/>
                  </a:lnTo>
                  <a:lnTo>
                    <a:pt x="31111" y="43028"/>
                  </a:lnTo>
                  <a:lnTo>
                    <a:pt x="38233" y="38222"/>
                  </a:lnTo>
                  <a:lnTo>
                    <a:pt x="43041" y="31103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01377" y="4170146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02" y="44792"/>
                  </a:moveTo>
                  <a:lnTo>
                    <a:pt x="31111" y="43028"/>
                  </a:lnTo>
                  <a:lnTo>
                    <a:pt x="38233" y="38222"/>
                  </a:lnTo>
                  <a:lnTo>
                    <a:pt x="43041" y="31103"/>
                  </a:lnTo>
                  <a:lnTo>
                    <a:pt x="44805" y="22402"/>
                  </a:lnTo>
                  <a:lnTo>
                    <a:pt x="43041" y="13694"/>
                  </a:lnTo>
                  <a:lnTo>
                    <a:pt x="38233" y="6572"/>
                  </a:lnTo>
                  <a:lnTo>
                    <a:pt x="31111" y="1764"/>
                  </a:lnTo>
                  <a:lnTo>
                    <a:pt x="22402" y="0"/>
                  </a:lnTo>
                  <a:lnTo>
                    <a:pt x="13699" y="1764"/>
                  </a:lnTo>
                  <a:lnTo>
                    <a:pt x="6577" y="6572"/>
                  </a:lnTo>
                  <a:lnTo>
                    <a:pt x="1766" y="13694"/>
                  </a:lnTo>
                  <a:lnTo>
                    <a:pt x="0" y="22402"/>
                  </a:lnTo>
                  <a:lnTo>
                    <a:pt x="1766" y="31103"/>
                  </a:lnTo>
                  <a:lnTo>
                    <a:pt x="6577" y="38222"/>
                  </a:lnTo>
                  <a:lnTo>
                    <a:pt x="13699" y="43028"/>
                  </a:lnTo>
                  <a:lnTo>
                    <a:pt x="22402" y="447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8783612" y="417289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31118" y="1764"/>
                </a:lnTo>
                <a:lnTo>
                  <a:pt x="38241" y="6570"/>
                </a:lnTo>
                <a:lnTo>
                  <a:pt x="43052" y="13689"/>
                </a:lnTo>
                <a:lnTo>
                  <a:pt x="44818" y="22390"/>
                </a:lnTo>
                <a:lnTo>
                  <a:pt x="43052" y="31100"/>
                </a:lnTo>
                <a:lnTo>
                  <a:pt x="38241" y="38227"/>
                </a:lnTo>
                <a:lnTo>
                  <a:pt x="31118" y="43039"/>
                </a:lnTo>
                <a:lnTo>
                  <a:pt x="22415" y="44805"/>
                </a:lnTo>
                <a:lnTo>
                  <a:pt x="13705" y="43039"/>
                </a:lnTo>
                <a:lnTo>
                  <a:pt x="6578" y="38227"/>
                </a:lnTo>
                <a:lnTo>
                  <a:pt x="1766" y="31100"/>
                </a:lnTo>
                <a:lnTo>
                  <a:pt x="0" y="22390"/>
                </a:lnTo>
                <a:lnTo>
                  <a:pt x="1766" y="13689"/>
                </a:lnTo>
                <a:lnTo>
                  <a:pt x="6578" y="6570"/>
                </a:lnTo>
                <a:lnTo>
                  <a:pt x="13705" y="1764"/>
                </a:lnTo>
                <a:lnTo>
                  <a:pt x="22415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1" name="object 51"/>
          <p:cNvGrpSpPr/>
          <p:nvPr/>
        </p:nvGrpSpPr>
        <p:grpSpPr>
          <a:xfrm>
            <a:off x="10022993" y="3544647"/>
            <a:ext cx="262255" cy="262255"/>
            <a:chOff x="4968392" y="3544646"/>
            <a:chExt cx="262255" cy="262255"/>
          </a:xfrm>
        </p:grpSpPr>
        <p:sp>
          <p:nvSpPr>
            <p:cNvPr id="52" name="object 52"/>
            <p:cNvSpPr/>
            <p:nvPr/>
          </p:nvSpPr>
          <p:spPr>
            <a:xfrm>
              <a:off x="4970678" y="3546932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128574" y="0"/>
                  </a:moveTo>
                  <a:lnTo>
                    <a:pt x="78609" y="10129"/>
                  </a:lnTo>
                  <a:lnTo>
                    <a:pt x="37731" y="37725"/>
                  </a:lnTo>
                  <a:lnTo>
                    <a:pt x="10131" y="78599"/>
                  </a:lnTo>
                  <a:lnTo>
                    <a:pt x="0" y="128562"/>
                  </a:lnTo>
                  <a:lnTo>
                    <a:pt x="10131" y="178525"/>
                  </a:lnTo>
                  <a:lnTo>
                    <a:pt x="37731" y="219398"/>
                  </a:lnTo>
                  <a:lnTo>
                    <a:pt x="78609" y="246994"/>
                  </a:lnTo>
                  <a:lnTo>
                    <a:pt x="128574" y="257124"/>
                  </a:lnTo>
                  <a:lnTo>
                    <a:pt x="178537" y="246994"/>
                  </a:lnTo>
                  <a:lnTo>
                    <a:pt x="219411" y="219398"/>
                  </a:lnTo>
                  <a:lnTo>
                    <a:pt x="247007" y="178525"/>
                  </a:lnTo>
                  <a:lnTo>
                    <a:pt x="257136" y="128562"/>
                  </a:lnTo>
                  <a:lnTo>
                    <a:pt x="247007" y="78599"/>
                  </a:lnTo>
                  <a:lnTo>
                    <a:pt x="219411" y="37725"/>
                  </a:lnTo>
                  <a:lnTo>
                    <a:pt x="178537" y="10129"/>
                  </a:lnTo>
                  <a:lnTo>
                    <a:pt x="128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70678" y="3546932"/>
              <a:ext cx="257175" cy="257175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128574" y="0"/>
                  </a:moveTo>
                  <a:lnTo>
                    <a:pt x="178537" y="10129"/>
                  </a:lnTo>
                  <a:lnTo>
                    <a:pt x="219411" y="37725"/>
                  </a:lnTo>
                  <a:lnTo>
                    <a:pt x="247007" y="78599"/>
                  </a:lnTo>
                  <a:lnTo>
                    <a:pt x="257136" y="128562"/>
                  </a:lnTo>
                  <a:lnTo>
                    <a:pt x="247007" y="178525"/>
                  </a:lnTo>
                  <a:lnTo>
                    <a:pt x="219411" y="219398"/>
                  </a:lnTo>
                  <a:lnTo>
                    <a:pt x="178537" y="246994"/>
                  </a:lnTo>
                  <a:lnTo>
                    <a:pt x="128574" y="257124"/>
                  </a:lnTo>
                  <a:lnTo>
                    <a:pt x="78609" y="246994"/>
                  </a:lnTo>
                  <a:lnTo>
                    <a:pt x="37731" y="219398"/>
                  </a:lnTo>
                  <a:lnTo>
                    <a:pt x="10131" y="178525"/>
                  </a:lnTo>
                  <a:lnTo>
                    <a:pt x="0" y="128562"/>
                  </a:lnTo>
                  <a:lnTo>
                    <a:pt x="10131" y="78599"/>
                  </a:lnTo>
                  <a:lnTo>
                    <a:pt x="37731" y="37725"/>
                  </a:lnTo>
                  <a:lnTo>
                    <a:pt x="78609" y="10129"/>
                  </a:lnTo>
                  <a:lnTo>
                    <a:pt x="1285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9393403" y="3703192"/>
            <a:ext cx="179705" cy="229870"/>
          </a:xfrm>
          <a:custGeom>
            <a:avLst/>
            <a:gdLst/>
            <a:ahLst/>
            <a:cxnLst/>
            <a:rect l="l" t="t" r="r" b="b"/>
            <a:pathLst>
              <a:path w="179704" h="229870">
                <a:moveTo>
                  <a:pt x="179603" y="0"/>
                </a:moveTo>
                <a:lnTo>
                  <a:pt x="179603" y="229527"/>
                </a:lnTo>
                <a:lnTo>
                  <a:pt x="0" y="22952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144724" y="3703192"/>
            <a:ext cx="180975" cy="229870"/>
          </a:xfrm>
          <a:custGeom>
            <a:avLst/>
            <a:gdLst/>
            <a:ahLst/>
            <a:cxnLst/>
            <a:rect l="l" t="t" r="r" b="b"/>
            <a:pathLst>
              <a:path w="180975" h="229870">
                <a:moveTo>
                  <a:pt x="0" y="0"/>
                </a:moveTo>
                <a:lnTo>
                  <a:pt x="0" y="228777"/>
                </a:lnTo>
                <a:lnTo>
                  <a:pt x="180936" y="2292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355978" y="390779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3" y="1766"/>
                </a:lnTo>
                <a:lnTo>
                  <a:pt x="38239" y="6577"/>
                </a:lnTo>
                <a:lnTo>
                  <a:pt x="43051" y="13699"/>
                </a:lnTo>
                <a:lnTo>
                  <a:pt x="44818" y="22402"/>
                </a:lnTo>
                <a:lnTo>
                  <a:pt x="43051" y="31113"/>
                </a:lnTo>
                <a:lnTo>
                  <a:pt x="38239" y="38239"/>
                </a:lnTo>
                <a:lnTo>
                  <a:pt x="31113" y="43051"/>
                </a:lnTo>
                <a:lnTo>
                  <a:pt x="22402" y="44818"/>
                </a:lnTo>
                <a:lnTo>
                  <a:pt x="13699" y="43051"/>
                </a:lnTo>
                <a:lnTo>
                  <a:pt x="6577" y="38239"/>
                </a:lnTo>
                <a:lnTo>
                  <a:pt x="1766" y="31113"/>
                </a:lnTo>
                <a:lnTo>
                  <a:pt x="0" y="22402"/>
                </a:lnTo>
                <a:lnTo>
                  <a:pt x="1766" y="13699"/>
                </a:lnTo>
                <a:lnTo>
                  <a:pt x="6577" y="6577"/>
                </a:lnTo>
                <a:lnTo>
                  <a:pt x="1369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783625" y="390779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03" y="1766"/>
                </a:lnTo>
                <a:lnTo>
                  <a:pt x="38222" y="6577"/>
                </a:lnTo>
                <a:lnTo>
                  <a:pt x="43028" y="13699"/>
                </a:lnTo>
                <a:lnTo>
                  <a:pt x="44792" y="22402"/>
                </a:lnTo>
                <a:lnTo>
                  <a:pt x="43028" y="31113"/>
                </a:lnTo>
                <a:lnTo>
                  <a:pt x="38222" y="38239"/>
                </a:lnTo>
                <a:lnTo>
                  <a:pt x="31103" y="43051"/>
                </a:lnTo>
                <a:lnTo>
                  <a:pt x="22402" y="44818"/>
                </a:lnTo>
                <a:lnTo>
                  <a:pt x="13689" y="43051"/>
                </a:lnTo>
                <a:lnTo>
                  <a:pt x="6567" y="38239"/>
                </a:lnTo>
                <a:lnTo>
                  <a:pt x="1762" y="31113"/>
                </a:lnTo>
                <a:lnTo>
                  <a:pt x="0" y="22402"/>
                </a:lnTo>
                <a:lnTo>
                  <a:pt x="1762" y="13699"/>
                </a:lnTo>
                <a:lnTo>
                  <a:pt x="6567" y="6577"/>
                </a:lnTo>
                <a:lnTo>
                  <a:pt x="13689" y="1766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10952176" y="3584080"/>
          <a:ext cx="1028065" cy="640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9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0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Posición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9" name="object 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2163" y="7295337"/>
            <a:ext cx="727722" cy="717321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85148" y="7209726"/>
            <a:ext cx="715987" cy="802932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10341686" y="7243928"/>
            <a:ext cx="1198245" cy="796925"/>
            <a:chOff x="5287085" y="7243927"/>
            <a:chExt cx="1198245" cy="796925"/>
          </a:xfrm>
        </p:grpSpPr>
        <p:sp>
          <p:nvSpPr>
            <p:cNvPr id="62" name="object 62"/>
            <p:cNvSpPr/>
            <p:nvPr/>
          </p:nvSpPr>
          <p:spPr>
            <a:xfrm>
              <a:off x="5767082" y="7243927"/>
              <a:ext cx="718185" cy="481965"/>
            </a:xfrm>
            <a:custGeom>
              <a:avLst/>
              <a:gdLst/>
              <a:ahLst/>
              <a:cxnLst/>
              <a:rect l="l" t="t" r="r" b="b"/>
              <a:pathLst>
                <a:path w="718185" h="481965">
                  <a:moveTo>
                    <a:pt x="438975" y="0"/>
                  </a:moveTo>
                  <a:lnTo>
                    <a:pt x="302590" y="0"/>
                  </a:lnTo>
                  <a:lnTo>
                    <a:pt x="66065" y="44754"/>
                  </a:lnTo>
                  <a:lnTo>
                    <a:pt x="61798" y="59677"/>
                  </a:lnTo>
                  <a:lnTo>
                    <a:pt x="2133" y="70332"/>
                  </a:lnTo>
                  <a:lnTo>
                    <a:pt x="0" y="129997"/>
                  </a:lnTo>
                  <a:lnTo>
                    <a:pt x="306857" y="375043"/>
                  </a:lnTo>
                  <a:lnTo>
                    <a:pt x="351612" y="379310"/>
                  </a:lnTo>
                  <a:lnTo>
                    <a:pt x="360133" y="481596"/>
                  </a:lnTo>
                  <a:lnTo>
                    <a:pt x="675500" y="413397"/>
                  </a:lnTo>
                  <a:lnTo>
                    <a:pt x="675500" y="323913"/>
                  </a:lnTo>
                  <a:lnTo>
                    <a:pt x="698957" y="321779"/>
                  </a:lnTo>
                  <a:lnTo>
                    <a:pt x="701078" y="289813"/>
                  </a:lnTo>
                  <a:lnTo>
                    <a:pt x="718121" y="285546"/>
                  </a:lnTo>
                  <a:lnTo>
                    <a:pt x="713867" y="70332"/>
                  </a:lnTo>
                  <a:lnTo>
                    <a:pt x="703211" y="70332"/>
                  </a:lnTo>
                  <a:lnTo>
                    <a:pt x="698957" y="57543"/>
                  </a:lnTo>
                  <a:lnTo>
                    <a:pt x="596658" y="38366"/>
                  </a:lnTo>
                  <a:lnTo>
                    <a:pt x="528485" y="34099"/>
                  </a:lnTo>
                  <a:lnTo>
                    <a:pt x="517829" y="19176"/>
                  </a:lnTo>
                  <a:lnTo>
                    <a:pt x="438975" y="0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767082" y="7286548"/>
              <a:ext cx="675640" cy="337185"/>
            </a:xfrm>
            <a:custGeom>
              <a:avLst/>
              <a:gdLst/>
              <a:ahLst/>
              <a:cxnLst/>
              <a:rect l="l" t="t" r="r" b="b"/>
              <a:pathLst>
                <a:path w="675639" h="337184">
                  <a:moveTo>
                    <a:pt x="351612" y="106540"/>
                  </a:moveTo>
                  <a:lnTo>
                    <a:pt x="287680" y="91643"/>
                  </a:lnTo>
                  <a:lnTo>
                    <a:pt x="285546" y="55410"/>
                  </a:lnTo>
                  <a:lnTo>
                    <a:pt x="66065" y="2133"/>
                  </a:lnTo>
                  <a:lnTo>
                    <a:pt x="59677" y="38366"/>
                  </a:lnTo>
                  <a:lnTo>
                    <a:pt x="2133" y="27711"/>
                  </a:lnTo>
                  <a:lnTo>
                    <a:pt x="0" y="87376"/>
                  </a:lnTo>
                  <a:lnTo>
                    <a:pt x="306857" y="332422"/>
                  </a:lnTo>
                  <a:lnTo>
                    <a:pt x="351612" y="336689"/>
                  </a:lnTo>
                  <a:lnTo>
                    <a:pt x="351612" y="106540"/>
                  </a:lnTo>
                  <a:close/>
                </a:path>
                <a:path w="675639" h="337184">
                  <a:moveTo>
                    <a:pt x="675500" y="19177"/>
                  </a:moveTo>
                  <a:lnTo>
                    <a:pt x="635025" y="17056"/>
                  </a:lnTo>
                  <a:lnTo>
                    <a:pt x="579615" y="12788"/>
                  </a:lnTo>
                  <a:lnTo>
                    <a:pt x="577481" y="0"/>
                  </a:lnTo>
                  <a:lnTo>
                    <a:pt x="513549" y="4267"/>
                  </a:lnTo>
                  <a:lnTo>
                    <a:pt x="515683" y="14922"/>
                  </a:lnTo>
                  <a:lnTo>
                    <a:pt x="551916" y="14922"/>
                  </a:lnTo>
                  <a:lnTo>
                    <a:pt x="594525" y="29832"/>
                  </a:lnTo>
                  <a:lnTo>
                    <a:pt x="556171" y="34099"/>
                  </a:lnTo>
                  <a:lnTo>
                    <a:pt x="564692" y="42621"/>
                  </a:lnTo>
                  <a:lnTo>
                    <a:pt x="675500" y="191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280632" y="7286548"/>
              <a:ext cx="162560" cy="43180"/>
            </a:xfrm>
            <a:custGeom>
              <a:avLst/>
              <a:gdLst/>
              <a:ahLst/>
              <a:cxnLst/>
              <a:rect l="l" t="t" r="r" b="b"/>
              <a:pathLst>
                <a:path w="162560" h="43179">
                  <a:moveTo>
                    <a:pt x="0" y="4267"/>
                  </a:moveTo>
                  <a:lnTo>
                    <a:pt x="63931" y="0"/>
                  </a:lnTo>
                  <a:lnTo>
                    <a:pt x="66065" y="12788"/>
                  </a:lnTo>
                  <a:lnTo>
                    <a:pt x="121475" y="17056"/>
                  </a:lnTo>
                  <a:lnTo>
                    <a:pt x="161950" y="19176"/>
                  </a:lnTo>
                  <a:lnTo>
                    <a:pt x="51142" y="42621"/>
                  </a:lnTo>
                  <a:lnTo>
                    <a:pt x="42621" y="34099"/>
                  </a:lnTo>
                  <a:lnTo>
                    <a:pt x="80975" y="29832"/>
                  </a:lnTo>
                  <a:lnTo>
                    <a:pt x="38366" y="14922"/>
                  </a:lnTo>
                  <a:lnTo>
                    <a:pt x="2133" y="14922"/>
                  </a:lnTo>
                  <a:lnTo>
                    <a:pt x="0" y="426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14275" y="7248194"/>
              <a:ext cx="207010" cy="26034"/>
            </a:xfrm>
            <a:custGeom>
              <a:avLst/>
              <a:gdLst/>
              <a:ahLst/>
              <a:cxnLst/>
              <a:rect l="l" t="t" r="r" b="b"/>
              <a:pathLst>
                <a:path w="207010" h="26034">
                  <a:moveTo>
                    <a:pt x="104419" y="0"/>
                  </a:moveTo>
                  <a:lnTo>
                    <a:pt x="55397" y="4254"/>
                  </a:lnTo>
                  <a:lnTo>
                    <a:pt x="0" y="10655"/>
                  </a:lnTo>
                  <a:lnTo>
                    <a:pt x="53276" y="12788"/>
                  </a:lnTo>
                  <a:lnTo>
                    <a:pt x="95885" y="12788"/>
                  </a:lnTo>
                  <a:lnTo>
                    <a:pt x="153441" y="25565"/>
                  </a:lnTo>
                  <a:lnTo>
                    <a:pt x="191782" y="25565"/>
                  </a:lnTo>
                  <a:lnTo>
                    <a:pt x="206705" y="17043"/>
                  </a:lnTo>
                  <a:lnTo>
                    <a:pt x="166204" y="14909"/>
                  </a:lnTo>
                  <a:lnTo>
                    <a:pt x="153441" y="4254"/>
                  </a:lnTo>
                  <a:lnTo>
                    <a:pt x="121475" y="4254"/>
                  </a:lnTo>
                  <a:lnTo>
                    <a:pt x="1044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014275" y="7248194"/>
              <a:ext cx="207010" cy="26034"/>
            </a:xfrm>
            <a:custGeom>
              <a:avLst/>
              <a:gdLst/>
              <a:ahLst/>
              <a:cxnLst/>
              <a:rect l="l" t="t" r="r" b="b"/>
              <a:pathLst>
                <a:path w="207010" h="26034">
                  <a:moveTo>
                    <a:pt x="0" y="10655"/>
                  </a:moveTo>
                  <a:lnTo>
                    <a:pt x="55397" y="4254"/>
                  </a:lnTo>
                  <a:lnTo>
                    <a:pt x="104419" y="0"/>
                  </a:lnTo>
                  <a:lnTo>
                    <a:pt x="121475" y="4254"/>
                  </a:lnTo>
                  <a:lnTo>
                    <a:pt x="153441" y="4254"/>
                  </a:lnTo>
                  <a:lnTo>
                    <a:pt x="166204" y="14909"/>
                  </a:lnTo>
                  <a:lnTo>
                    <a:pt x="206705" y="17043"/>
                  </a:lnTo>
                  <a:lnTo>
                    <a:pt x="191782" y="25565"/>
                  </a:lnTo>
                  <a:lnTo>
                    <a:pt x="153441" y="25565"/>
                  </a:lnTo>
                  <a:lnTo>
                    <a:pt x="95885" y="12788"/>
                  </a:lnTo>
                  <a:lnTo>
                    <a:pt x="53276" y="12788"/>
                  </a:lnTo>
                  <a:lnTo>
                    <a:pt x="0" y="1065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18694" y="7314260"/>
              <a:ext cx="367030" cy="411480"/>
            </a:xfrm>
            <a:custGeom>
              <a:avLst/>
              <a:gdLst/>
              <a:ahLst/>
              <a:cxnLst/>
              <a:rect l="l" t="t" r="r" b="b"/>
              <a:pathLst>
                <a:path w="367029" h="411479">
                  <a:moveTo>
                    <a:pt x="362254" y="0"/>
                  </a:moveTo>
                  <a:lnTo>
                    <a:pt x="0" y="78828"/>
                  </a:lnTo>
                  <a:lnTo>
                    <a:pt x="8521" y="411264"/>
                  </a:lnTo>
                  <a:lnTo>
                    <a:pt x="323888" y="343065"/>
                  </a:lnTo>
                  <a:lnTo>
                    <a:pt x="323888" y="253580"/>
                  </a:lnTo>
                  <a:lnTo>
                    <a:pt x="347345" y="251447"/>
                  </a:lnTo>
                  <a:lnTo>
                    <a:pt x="349465" y="219481"/>
                  </a:lnTo>
                  <a:lnTo>
                    <a:pt x="366509" y="215214"/>
                  </a:lnTo>
                  <a:lnTo>
                    <a:pt x="3622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52629" y="7307859"/>
              <a:ext cx="196215" cy="70485"/>
            </a:xfrm>
            <a:custGeom>
              <a:avLst/>
              <a:gdLst/>
              <a:ahLst/>
              <a:cxnLst/>
              <a:rect l="l" t="t" r="r" b="b"/>
              <a:pathLst>
                <a:path w="196214" h="70484">
                  <a:moveTo>
                    <a:pt x="185394" y="0"/>
                  </a:moveTo>
                  <a:lnTo>
                    <a:pt x="0" y="34099"/>
                  </a:lnTo>
                  <a:lnTo>
                    <a:pt x="2133" y="70332"/>
                  </a:lnTo>
                  <a:lnTo>
                    <a:pt x="196049" y="34099"/>
                  </a:lnTo>
                  <a:lnTo>
                    <a:pt x="185394" y="0"/>
                  </a:lnTo>
                  <a:close/>
                </a:path>
              </a:pathLst>
            </a:custGeom>
            <a:solidFill>
              <a:srgbClr val="3B3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67234" y="7263104"/>
              <a:ext cx="337185" cy="66675"/>
            </a:xfrm>
            <a:custGeom>
              <a:avLst/>
              <a:gdLst/>
              <a:ahLst/>
              <a:cxnLst/>
              <a:rect l="l" t="t" r="r" b="b"/>
              <a:pathLst>
                <a:path w="337185" h="66675">
                  <a:moveTo>
                    <a:pt x="123596" y="0"/>
                  </a:moveTo>
                  <a:lnTo>
                    <a:pt x="0" y="23444"/>
                  </a:lnTo>
                  <a:lnTo>
                    <a:pt x="181140" y="66065"/>
                  </a:lnTo>
                  <a:lnTo>
                    <a:pt x="336689" y="40500"/>
                  </a:lnTo>
                  <a:lnTo>
                    <a:pt x="189661" y="2133"/>
                  </a:lnTo>
                  <a:lnTo>
                    <a:pt x="123596" y="0"/>
                  </a:lnTo>
                  <a:close/>
                </a:path>
              </a:pathLst>
            </a:custGeom>
            <a:solidFill>
              <a:srgbClr val="E7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00877" y="7371791"/>
              <a:ext cx="524510" cy="668655"/>
            </a:xfrm>
            <a:custGeom>
              <a:avLst/>
              <a:gdLst/>
              <a:ahLst/>
              <a:cxnLst/>
              <a:rect l="l" t="t" r="r" b="b"/>
              <a:pathLst>
                <a:path w="524510" h="668654">
                  <a:moveTo>
                    <a:pt x="234403" y="0"/>
                  </a:moveTo>
                  <a:lnTo>
                    <a:pt x="193928" y="0"/>
                  </a:lnTo>
                  <a:lnTo>
                    <a:pt x="170472" y="8521"/>
                  </a:lnTo>
                  <a:lnTo>
                    <a:pt x="66065" y="12788"/>
                  </a:lnTo>
                  <a:lnTo>
                    <a:pt x="53276" y="6400"/>
                  </a:lnTo>
                  <a:lnTo>
                    <a:pt x="10655" y="14909"/>
                  </a:lnTo>
                  <a:lnTo>
                    <a:pt x="2146" y="19176"/>
                  </a:lnTo>
                  <a:lnTo>
                    <a:pt x="0" y="31953"/>
                  </a:lnTo>
                  <a:lnTo>
                    <a:pt x="0" y="125717"/>
                  </a:lnTo>
                  <a:lnTo>
                    <a:pt x="204584" y="620090"/>
                  </a:lnTo>
                  <a:lnTo>
                    <a:pt x="335525" y="665471"/>
                  </a:lnTo>
                  <a:lnTo>
                    <a:pt x="343879" y="667769"/>
                  </a:lnTo>
                  <a:lnTo>
                    <a:pt x="350235" y="668071"/>
                  </a:lnTo>
                  <a:lnTo>
                    <a:pt x="357987" y="666978"/>
                  </a:lnTo>
                  <a:lnTo>
                    <a:pt x="364613" y="666612"/>
                  </a:lnTo>
                  <a:lnTo>
                    <a:pt x="371040" y="664048"/>
                  </a:lnTo>
                  <a:lnTo>
                    <a:pt x="381061" y="657088"/>
                  </a:lnTo>
                  <a:lnTo>
                    <a:pt x="398475" y="643534"/>
                  </a:lnTo>
                  <a:lnTo>
                    <a:pt x="411264" y="620090"/>
                  </a:lnTo>
                  <a:lnTo>
                    <a:pt x="466674" y="607301"/>
                  </a:lnTo>
                  <a:lnTo>
                    <a:pt x="524217" y="590257"/>
                  </a:lnTo>
                  <a:lnTo>
                    <a:pt x="517817" y="251447"/>
                  </a:lnTo>
                  <a:lnTo>
                    <a:pt x="468795" y="255701"/>
                  </a:lnTo>
                  <a:lnTo>
                    <a:pt x="466674" y="108673"/>
                  </a:lnTo>
                  <a:lnTo>
                    <a:pt x="460408" y="81599"/>
                  </a:lnTo>
                  <a:lnTo>
                    <a:pt x="448552" y="67913"/>
                  </a:lnTo>
                  <a:lnTo>
                    <a:pt x="422316" y="63418"/>
                  </a:lnTo>
                  <a:lnTo>
                    <a:pt x="372910" y="63919"/>
                  </a:lnTo>
                  <a:lnTo>
                    <a:pt x="372910" y="53263"/>
                  </a:lnTo>
                  <a:lnTo>
                    <a:pt x="402742" y="51130"/>
                  </a:lnTo>
                  <a:lnTo>
                    <a:pt x="404876" y="38353"/>
                  </a:lnTo>
                  <a:lnTo>
                    <a:pt x="372910" y="38353"/>
                  </a:lnTo>
                  <a:lnTo>
                    <a:pt x="361092" y="25933"/>
                  </a:lnTo>
                  <a:lnTo>
                    <a:pt x="342280" y="18908"/>
                  </a:lnTo>
                  <a:lnTo>
                    <a:pt x="303090" y="14681"/>
                  </a:lnTo>
                  <a:lnTo>
                    <a:pt x="230136" y="10655"/>
                  </a:lnTo>
                  <a:lnTo>
                    <a:pt x="234403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58865" y="7493254"/>
              <a:ext cx="166370" cy="548005"/>
            </a:xfrm>
            <a:custGeom>
              <a:avLst/>
              <a:gdLst/>
              <a:ahLst/>
              <a:cxnLst/>
              <a:rect l="l" t="t" r="r" b="b"/>
              <a:pathLst>
                <a:path w="166370" h="548004">
                  <a:moveTo>
                    <a:pt x="98031" y="0"/>
                  </a:moveTo>
                  <a:lnTo>
                    <a:pt x="2133" y="34099"/>
                  </a:lnTo>
                  <a:lnTo>
                    <a:pt x="0" y="545515"/>
                  </a:lnTo>
                  <a:lnTo>
                    <a:pt x="11426" y="547542"/>
                  </a:lnTo>
                  <a:lnTo>
                    <a:pt x="19453" y="545776"/>
                  </a:lnTo>
                  <a:lnTo>
                    <a:pt x="27874" y="538018"/>
                  </a:lnTo>
                  <a:lnTo>
                    <a:pt x="40487" y="522071"/>
                  </a:lnTo>
                  <a:lnTo>
                    <a:pt x="53276" y="498627"/>
                  </a:lnTo>
                  <a:lnTo>
                    <a:pt x="108686" y="485838"/>
                  </a:lnTo>
                  <a:lnTo>
                    <a:pt x="166230" y="468795"/>
                  </a:lnTo>
                  <a:lnTo>
                    <a:pt x="153428" y="132105"/>
                  </a:lnTo>
                  <a:lnTo>
                    <a:pt x="110807" y="134239"/>
                  </a:lnTo>
                  <a:lnTo>
                    <a:pt x="98031" y="0"/>
                  </a:lnTo>
                  <a:close/>
                </a:path>
              </a:pathLst>
            </a:custGeom>
            <a:solidFill>
              <a:srgbClr val="D3D4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00877" y="7371791"/>
              <a:ext cx="234403" cy="12571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5739383" y="7420800"/>
              <a:ext cx="219075" cy="571500"/>
            </a:xfrm>
            <a:custGeom>
              <a:avLst/>
              <a:gdLst/>
              <a:ahLst/>
              <a:cxnLst/>
              <a:rect l="l" t="t" r="r" b="b"/>
              <a:pathLst>
                <a:path w="219075" h="571500">
                  <a:moveTo>
                    <a:pt x="0" y="0"/>
                  </a:moveTo>
                  <a:lnTo>
                    <a:pt x="0" y="10655"/>
                  </a:lnTo>
                  <a:lnTo>
                    <a:pt x="78841" y="571080"/>
                  </a:lnTo>
                  <a:lnTo>
                    <a:pt x="154089" y="552101"/>
                  </a:lnTo>
                  <a:lnTo>
                    <a:pt x="193379" y="539116"/>
                  </a:lnTo>
                  <a:lnTo>
                    <a:pt x="215239" y="507161"/>
                  </a:lnTo>
                  <a:lnTo>
                    <a:pt x="218260" y="442066"/>
                  </a:lnTo>
                  <a:lnTo>
                    <a:pt x="218690" y="330023"/>
                  </a:lnTo>
                  <a:lnTo>
                    <a:pt x="217925" y="223974"/>
                  </a:lnTo>
                  <a:lnTo>
                    <a:pt x="217360" y="176860"/>
                  </a:lnTo>
                  <a:lnTo>
                    <a:pt x="185727" y="114767"/>
                  </a:lnTo>
                  <a:lnTo>
                    <a:pt x="164084" y="79641"/>
                  </a:lnTo>
                  <a:lnTo>
                    <a:pt x="110807" y="383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613679" y="7428814"/>
              <a:ext cx="338455" cy="563245"/>
            </a:xfrm>
            <a:custGeom>
              <a:avLst/>
              <a:gdLst/>
              <a:ahLst/>
              <a:cxnLst/>
              <a:rect l="l" t="t" r="r" b="b"/>
              <a:pathLst>
                <a:path w="338454" h="563245">
                  <a:moveTo>
                    <a:pt x="93186" y="0"/>
                  </a:moveTo>
                  <a:lnTo>
                    <a:pt x="63652" y="5705"/>
                  </a:lnTo>
                  <a:lnTo>
                    <a:pt x="36918" y="25683"/>
                  </a:lnTo>
                  <a:lnTo>
                    <a:pt x="0" y="65861"/>
                  </a:lnTo>
                  <a:lnTo>
                    <a:pt x="157670" y="563066"/>
                  </a:lnTo>
                  <a:lnTo>
                    <a:pt x="198158" y="563066"/>
                  </a:lnTo>
                  <a:lnTo>
                    <a:pt x="281832" y="541125"/>
                  </a:lnTo>
                  <a:lnTo>
                    <a:pt x="324151" y="508313"/>
                  </a:lnTo>
                  <a:lnTo>
                    <a:pt x="338100" y="441683"/>
                  </a:lnTo>
                  <a:lnTo>
                    <a:pt x="334768" y="175666"/>
                  </a:lnTo>
                  <a:lnTo>
                    <a:pt x="313494" y="95246"/>
                  </a:lnTo>
                  <a:lnTo>
                    <a:pt x="254266" y="47435"/>
                  </a:lnTo>
                  <a:lnTo>
                    <a:pt x="138506" y="2641"/>
                  </a:lnTo>
                  <a:lnTo>
                    <a:pt x="93186" y="0"/>
                  </a:lnTo>
                  <a:close/>
                </a:path>
              </a:pathLst>
            </a:custGeom>
            <a:solidFill>
              <a:srgbClr val="26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37098" y="7440244"/>
              <a:ext cx="288290" cy="551815"/>
            </a:xfrm>
            <a:custGeom>
              <a:avLst/>
              <a:gdLst/>
              <a:ahLst/>
              <a:cxnLst/>
              <a:rect l="l" t="t" r="r" b="b"/>
              <a:pathLst>
                <a:path w="288289" h="551815">
                  <a:moveTo>
                    <a:pt x="38628" y="0"/>
                  </a:moveTo>
                  <a:lnTo>
                    <a:pt x="20812" y="10486"/>
                  </a:lnTo>
                  <a:lnTo>
                    <a:pt x="0" y="35953"/>
                  </a:lnTo>
                  <a:lnTo>
                    <a:pt x="98031" y="538848"/>
                  </a:lnTo>
                  <a:lnTo>
                    <a:pt x="134251" y="551637"/>
                  </a:lnTo>
                  <a:lnTo>
                    <a:pt x="187858" y="539985"/>
                  </a:lnTo>
                  <a:lnTo>
                    <a:pt x="219489" y="522339"/>
                  </a:lnTo>
                  <a:lnTo>
                    <a:pt x="241531" y="486312"/>
                  </a:lnTo>
                  <a:lnTo>
                    <a:pt x="266369" y="419519"/>
                  </a:lnTo>
                  <a:lnTo>
                    <a:pt x="283057" y="377768"/>
                  </a:lnTo>
                  <a:lnTo>
                    <a:pt x="280462" y="289470"/>
                  </a:lnTo>
                  <a:lnTo>
                    <a:pt x="259981" y="202171"/>
                  </a:lnTo>
                  <a:lnTo>
                    <a:pt x="227583" y="116571"/>
                  </a:lnTo>
                  <a:lnTo>
                    <a:pt x="200580" y="68726"/>
                  </a:lnTo>
                  <a:lnTo>
                    <a:pt x="164391" y="41254"/>
                  </a:lnTo>
                  <a:lnTo>
                    <a:pt x="104432" y="16776"/>
                  </a:lnTo>
                  <a:lnTo>
                    <a:pt x="63238" y="2695"/>
                  </a:lnTo>
                  <a:lnTo>
                    <a:pt x="3862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39231" y="7466405"/>
              <a:ext cx="255904" cy="506730"/>
            </a:xfrm>
            <a:custGeom>
              <a:avLst/>
              <a:gdLst/>
              <a:ahLst/>
              <a:cxnLst/>
              <a:rect l="l" t="t" r="r" b="b"/>
              <a:pathLst>
                <a:path w="255904" h="506729">
                  <a:moveTo>
                    <a:pt x="76111" y="0"/>
                  </a:moveTo>
                  <a:lnTo>
                    <a:pt x="62326" y="123"/>
                  </a:lnTo>
                  <a:lnTo>
                    <a:pt x="39753" y="4906"/>
                  </a:lnTo>
                  <a:lnTo>
                    <a:pt x="0" y="15482"/>
                  </a:lnTo>
                  <a:lnTo>
                    <a:pt x="8924" y="92472"/>
                  </a:lnTo>
                  <a:lnTo>
                    <a:pt x="34631" y="261690"/>
                  </a:lnTo>
                  <a:lnTo>
                    <a:pt x="75518" y="430509"/>
                  </a:lnTo>
                  <a:lnTo>
                    <a:pt x="129984" y="506299"/>
                  </a:lnTo>
                  <a:lnTo>
                    <a:pt x="177331" y="503234"/>
                  </a:lnTo>
                  <a:lnTo>
                    <a:pt x="205100" y="489782"/>
                  </a:lnTo>
                  <a:lnTo>
                    <a:pt x="224080" y="454757"/>
                  </a:lnTo>
                  <a:lnTo>
                    <a:pt x="245059" y="386969"/>
                  </a:lnTo>
                  <a:lnTo>
                    <a:pt x="252386" y="374385"/>
                  </a:lnTo>
                  <a:lnTo>
                    <a:pt x="255716" y="358204"/>
                  </a:lnTo>
                  <a:lnTo>
                    <a:pt x="255848" y="327641"/>
                  </a:lnTo>
                  <a:lnTo>
                    <a:pt x="253580" y="271907"/>
                  </a:lnTo>
                  <a:lnTo>
                    <a:pt x="253014" y="239875"/>
                  </a:lnTo>
                  <a:lnTo>
                    <a:pt x="249053" y="215434"/>
                  </a:lnTo>
                  <a:lnTo>
                    <a:pt x="238300" y="186197"/>
                  </a:lnTo>
                  <a:lnTo>
                    <a:pt x="217360" y="139777"/>
                  </a:lnTo>
                  <a:lnTo>
                    <a:pt x="191388" y="77717"/>
                  </a:lnTo>
                  <a:lnTo>
                    <a:pt x="169411" y="42825"/>
                  </a:lnTo>
                  <a:lnTo>
                    <a:pt x="139443" y="22316"/>
                  </a:lnTo>
                  <a:lnTo>
                    <a:pt x="89496" y="3404"/>
                  </a:lnTo>
                  <a:lnTo>
                    <a:pt x="76111" y="0"/>
                  </a:lnTo>
                  <a:close/>
                </a:path>
              </a:pathLst>
            </a:custGeom>
            <a:solidFill>
              <a:srgbClr val="DFE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39231" y="7466405"/>
              <a:ext cx="255904" cy="506730"/>
            </a:xfrm>
            <a:custGeom>
              <a:avLst/>
              <a:gdLst/>
              <a:ahLst/>
              <a:cxnLst/>
              <a:rect l="l" t="t" r="r" b="b"/>
              <a:pathLst>
                <a:path w="255904" h="506729">
                  <a:moveTo>
                    <a:pt x="0" y="15482"/>
                  </a:moveTo>
                  <a:lnTo>
                    <a:pt x="39753" y="4906"/>
                  </a:lnTo>
                  <a:lnTo>
                    <a:pt x="62326" y="123"/>
                  </a:lnTo>
                  <a:lnTo>
                    <a:pt x="76111" y="0"/>
                  </a:lnTo>
                  <a:lnTo>
                    <a:pt x="89496" y="3404"/>
                  </a:lnTo>
                  <a:lnTo>
                    <a:pt x="139443" y="22316"/>
                  </a:lnTo>
                  <a:lnTo>
                    <a:pt x="169411" y="42825"/>
                  </a:lnTo>
                  <a:lnTo>
                    <a:pt x="191388" y="77717"/>
                  </a:lnTo>
                  <a:lnTo>
                    <a:pt x="217360" y="139777"/>
                  </a:lnTo>
                  <a:lnTo>
                    <a:pt x="238300" y="186197"/>
                  </a:lnTo>
                  <a:lnTo>
                    <a:pt x="249053" y="215434"/>
                  </a:lnTo>
                  <a:lnTo>
                    <a:pt x="253014" y="239875"/>
                  </a:lnTo>
                  <a:lnTo>
                    <a:pt x="253580" y="271907"/>
                  </a:lnTo>
                  <a:lnTo>
                    <a:pt x="255848" y="327641"/>
                  </a:lnTo>
                  <a:lnTo>
                    <a:pt x="255716" y="358204"/>
                  </a:lnTo>
                  <a:lnTo>
                    <a:pt x="252386" y="374385"/>
                  </a:lnTo>
                  <a:lnTo>
                    <a:pt x="245059" y="386969"/>
                  </a:lnTo>
                  <a:lnTo>
                    <a:pt x="224080" y="454757"/>
                  </a:lnTo>
                  <a:lnTo>
                    <a:pt x="205100" y="489782"/>
                  </a:lnTo>
                  <a:lnTo>
                    <a:pt x="177331" y="503234"/>
                  </a:lnTo>
                  <a:lnTo>
                    <a:pt x="129984" y="506299"/>
                  </a:lnTo>
                  <a:lnTo>
                    <a:pt x="75518" y="430509"/>
                  </a:lnTo>
                  <a:lnTo>
                    <a:pt x="34631" y="261690"/>
                  </a:lnTo>
                  <a:lnTo>
                    <a:pt x="8924" y="92472"/>
                  </a:lnTo>
                  <a:lnTo>
                    <a:pt x="0" y="15482"/>
                  </a:lnTo>
                  <a:close/>
                </a:path>
              </a:pathLst>
            </a:custGeom>
            <a:ln w="532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37809" y="7480465"/>
              <a:ext cx="227304" cy="494372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5502859" y="7491587"/>
              <a:ext cx="307340" cy="474980"/>
            </a:xfrm>
            <a:custGeom>
              <a:avLst/>
              <a:gdLst/>
              <a:ahLst/>
              <a:cxnLst/>
              <a:rect l="l" t="t" r="r" b="b"/>
              <a:pathLst>
                <a:path w="307339" h="474979">
                  <a:moveTo>
                    <a:pt x="155325" y="0"/>
                  </a:moveTo>
                  <a:lnTo>
                    <a:pt x="98018" y="5921"/>
                  </a:lnTo>
                  <a:lnTo>
                    <a:pt x="0" y="40020"/>
                  </a:lnTo>
                  <a:lnTo>
                    <a:pt x="86999" y="29930"/>
                  </a:lnTo>
                  <a:lnTo>
                    <a:pt x="136642" y="47210"/>
                  </a:lnTo>
                  <a:lnTo>
                    <a:pt x="167506" y="110442"/>
                  </a:lnTo>
                  <a:lnTo>
                    <a:pt x="198170" y="238204"/>
                  </a:lnTo>
                  <a:lnTo>
                    <a:pt x="206559" y="355697"/>
                  </a:lnTo>
                  <a:lnTo>
                    <a:pt x="201366" y="419055"/>
                  </a:lnTo>
                  <a:lnTo>
                    <a:pt x="175401" y="450052"/>
                  </a:lnTo>
                  <a:lnTo>
                    <a:pt x="121475" y="470461"/>
                  </a:lnTo>
                  <a:lnTo>
                    <a:pt x="178993" y="474716"/>
                  </a:lnTo>
                  <a:lnTo>
                    <a:pt x="245587" y="451652"/>
                  </a:lnTo>
                  <a:lnTo>
                    <a:pt x="280215" y="425986"/>
                  </a:lnTo>
                  <a:lnTo>
                    <a:pt x="294065" y="381536"/>
                  </a:lnTo>
                  <a:lnTo>
                    <a:pt x="298322" y="302123"/>
                  </a:lnTo>
                  <a:lnTo>
                    <a:pt x="306944" y="255612"/>
                  </a:lnTo>
                  <a:lnTo>
                    <a:pt x="303380" y="217689"/>
                  </a:lnTo>
                  <a:lnTo>
                    <a:pt x="281838" y="168176"/>
                  </a:lnTo>
                  <a:lnTo>
                    <a:pt x="236524" y="86896"/>
                  </a:lnTo>
                  <a:lnTo>
                    <a:pt x="211593" y="32896"/>
                  </a:lnTo>
                  <a:lnTo>
                    <a:pt x="188855" y="6461"/>
                  </a:lnTo>
                  <a:lnTo>
                    <a:pt x="155325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04000" y="7533386"/>
              <a:ext cx="304165" cy="439420"/>
            </a:xfrm>
            <a:custGeom>
              <a:avLst/>
              <a:gdLst/>
              <a:ahLst/>
              <a:cxnLst/>
              <a:rect l="l" t="t" r="r" b="b"/>
              <a:pathLst>
                <a:path w="304164" h="439420">
                  <a:moveTo>
                    <a:pt x="114276" y="0"/>
                  </a:moveTo>
                  <a:lnTo>
                    <a:pt x="76506" y="14540"/>
                  </a:lnTo>
                  <a:lnTo>
                    <a:pt x="45150" y="42686"/>
                  </a:lnTo>
                  <a:lnTo>
                    <a:pt x="21250" y="82107"/>
                  </a:lnTo>
                  <a:lnTo>
                    <a:pt x="5852" y="130469"/>
                  </a:lnTo>
                  <a:lnTo>
                    <a:pt x="0" y="185441"/>
                  </a:lnTo>
                  <a:lnTo>
                    <a:pt x="4738" y="244690"/>
                  </a:lnTo>
                  <a:lnTo>
                    <a:pt x="19989" y="302135"/>
                  </a:lnTo>
                  <a:lnTo>
                    <a:pt x="43802" y="352024"/>
                  </a:lnTo>
                  <a:lnTo>
                    <a:pt x="74418" y="392504"/>
                  </a:lnTo>
                  <a:lnTo>
                    <a:pt x="110078" y="421723"/>
                  </a:lnTo>
                  <a:lnTo>
                    <a:pt x="149020" y="437827"/>
                  </a:lnTo>
                  <a:lnTo>
                    <a:pt x="189485" y="438962"/>
                  </a:lnTo>
                  <a:lnTo>
                    <a:pt x="227260" y="424422"/>
                  </a:lnTo>
                  <a:lnTo>
                    <a:pt x="258620" y="396276"/>
                  </a:lnTo>
                  <a:lnTo>
                    <a:pt x="282521" y="356855"/>
                  </a:lnTo>
                  <a:lnTo>
                    <a:pt x="297918" y="308493"/>
                  </a:lnTo>
                  <a:lnTo>
                    <a:pt x="303767" y="253521"/>
                  </a:lnTo>
                  <a:lnTo>
                    <a:pt x="299023" y="194271"/>
                  </a:lnTo>
                  <a:lnTo>
                    <a:pt x="283771" y="136828"/>
                  </a:lnTo>
                  <a:lnTo>
                    <a:pt x="259956" y="86941"/>
                  </a:lnTo>
                  <a:lnTo>
                    <a:pt x="229338" y="46462"/>
                  </a:lnTo>
                  <a:lnTo>
                    <a:pt x="193677" y="17245"/>
                  </a:lnTo>
                  <a:lnTo>
                    <a:pt x="154736" y="1140"/>
                  </a:lnTo>
                  <a:lnTo>
                    <a:pt x="1142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404000" y="7533386"/>
              <a:ext cx="304165" cy="439420"/>
            </a:xfrm>
            <a:custGeom>
              <a:avLst/>
              <a:gdLst/>
              <a:ahLst/>
              <a:cxnLst/>
              <a:rect l="l" t="t" r="r" b="b"/>
              <a:pathLst>
                <a:path w="304164" h="439420">
                  <a:moveTo>
                    <a:pt x="299023" y="194271"/>
                  </a:moveTo>
                  <a:lnTo>
                    <a:pt x="303767" y="253521"/>
                  </a:lnTo>
                  <a:lnTo>
                    <a:pt x="297918" y="308493"/>
                  </a:lnTo>
                  <a:lnTo>
                    <a:pt x="282521" y="356855"/>
                  </a:lnTo>
                  <a:lnTo>
                    <a:pt x="258620" y="396276"/>
                  </a:lnTo>
                  <a:lnTo>
                    <a:pt x="227260" y="424422"/>
                  </a:lnTo>
                  <a:lnTo>
                    <a:pt x="189485" y="438962"/>
                  </a:lnTo>
                  <a:lnTo>
                    <a:pt x="149020" y="437827"/>
                  </a:lnTo>
                  <a:lnTo>
                    <a:pt x="110078" y="421723"/>
                  </a:lnTo>
                  <a:lnTo>
                    <a:pt x="74418" y="392504"/>
                  </a:lnTo>
                  <a:lnTo>
                    <a:pt x="43802" y="352024"/>
                  </a:lnTo>
                  <a:lnTo>
                    <a:pt x="19989" y="302135"/>
                  </a:lnTo>
                  <a:lnTo>
                    <a:pt x="4738" y="244690"/>
                  </a:lnTo>
                  <a:lnTo>
                    <a:pt x="0" y="185441"/>
                  </a:lnTo>
                  <a:lnTo>
                    <a:pt x="5852" y="130469"/>
                  </a:lnTo>
                  <a:lnTo>
                    <a:pt x="21250" y="82107"/>
                  </a:lnTo>
                  <a:lnTo>
                    <a:pt x="45150" y="42686"/>
                  </a:lnTo>
                  <a:lnTo>
                    <a:pt x="76506" y="14540"/>
                  </a:lnTo>
                  <a:lnTo>
                    <a:pt x="114276" y="0"/>
                  </a:lnTo>
                  <a:lnTo>
                    <a:pt x="154736" y="1140"/>
                  </a:lnTo>
                  <a:lnTo>
                    <a:pt x="193677" y="17245"/>
                  </a:lnTo>
                  <a:lnTo>
                    <a:pt x="229338" y="46462"/>
                  </a:lnTo>
                  <a:lnTo>
                    <a:pt x="259956" y="86941"/>
                  </a:lnTo>
                  <a:lnTo>
                    <a:pt x="283771" y="136828"/>
                  </a:lnTo>
                  <a:lnTo>
                    <a:pt x="299023" y="194271"/>
                  </a:lnTo>
                  <a:close/>
                </a:path>
              </a:pathLst>
            </a:custGeom>
            <a:ln w="5321">
              <a:solidFill>
                <a:srgbClr val="C3C5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3679" y="7527353"/>
              <a:ext cx="147015" cy="119316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5389727" y="7566266"/>
              <a:ext cx="297180" cy="382270"/>
            </a:xfrm>
            <a:custGeom>
              <a:avLst/>
              <a:gdLst/>
              <a:ahLst/>
              <a:cxnLst/>
              <a:rect l="l" t="t" r="r" b="b"/>
              <a:pathLst>
                <a:path w="297179" h="382270">
                  <a:moveTo>
                    <a:pt x="130733" y="0"/>
                  </a:moveTo>
                  <a:lnTo>
                    <a:pt x="91901" y="10483"/>
                  </a:lnTo>
                  <a:lnTo>
                    <a:pt x="58226" y="33026"/>
                  </a:lnTo>
                  <a:lnTo>
                    <a:pt x="30953" y="65678"/>
                  </a:lnTo>
                  <a:lnTo>
                    <a:pt x="11327" y="106487"/>
                  </a:lnTo>
                  <a:lnTo>
                    <a:pt x="594" y="153503"/>
                  </a:lnTo>
                  <a:lnTo>
                    <a:pt x="0" y="204774"/>
                  </a:lnTo>
                  <a:lnTo>
                    <a:pt x="10021" y="255062"/>
                  </a:lnTo>
                  <a:lnTo>
                    <a:pt x="29224" y="299301"/>
                  </a:lnTo>
                  <a:lnTo>
                    <a:pt x="56027" y="335802"/>
                  </a:lnTo>
                  <a:lnTo>
                    <a:pt x="88847" y="362876"/>
                  </a:lnTo>
                  <a:lnTo>
                    <a:pt x="126100" y="378835"/>
                  </a:lnTo>
                  <a:lnTo>
                    <a:pt x="166204" y="381990"/>
                  </a:lnTo>
                  <a:lnTo>
                    <a:pt x="205036" y="371511"/>
                  </a:lnTo>
                  <a:lnTo>
                    <a:pt x="238708" y="348970"/>
                  </a:lnTo>
                  <a:lnTo>
                    <a:pt x="265976" y="316318"/>
                  </a:lnTo>
                  <a:lnTo>
                    <a:pt x="285594" y="275510"/>
                  </a:lnTo>
                  <a:lnTo>
                    <a:pt x="296317" y="228495"/>
                  </a:lnTo>
                  <a:lnTo>
                    <a:pt x="296900" y="177228"/>
                  </a:lnTo>
                  <a:lnTo>
                    <a:pt x="286890" y="126935"/>
                  </a:lnTo>
                  <a:lnTo>
                    <a:pt x="267694" y="82692"/>
                  </a:lnTo>
                  <a:lnTo>
                    <a:pt x="240896" y="46189"/>
                  </a:lnTo>
                  <a:lnTo>
                    <a:pt x="208081" y="19114"/>
                  </a:lnTo>
                  <a:lnTo>
                    <a:pt x="170832" y="3155"/>
                  </a:lnTo>
                  <a:lnTo>
                    <a:pt x="130733" y="0"/>
                  </a:lnTo>
                  <a:close/>
                </a:path>
              </a:pathLst>
            </a:custGeom>
            <a:solidFill>
              <a:srgbClr val="2E2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370741" y="7570763"/>
              <a:ext cx="304800" cy="398145"/>
            </a:xfrm>
            <a:custGeom>
              <a:avLst/>
              <a:gdLst/>
              <a:ahLst/>
              <a:cxnLst/>
              <a:rect l="l" t="t" r="r" b="b"/>
              <a:pathLst>
                <a:path w="304800" h="398145">
                  <a:moveTo>
                    <a:pt x="166977" y="0"/>
                  </a:moveTo>
                  <a:lnTo>
                    <a:pt x="122707" y="5586"/>
                  </a:lnTo>
                  <a:lnTo>
                    <a:pt x="0" y="22642"/>
                  </a:lnTo>
                  <a:lnTo>
                    <a:pt x="66467" y="32559"/>
                  </a:lnTo>
                  <a:lnTo>
                    <a:pt x="102257" y="54065"/>
                  </a:lnTo>
                  <a:lnTo>
                    <a:pt x="119639" y="103542"/>
                  </a:lnTo>
                  <a:lnTo>
                    <a:pt x="130886" y="197369"/>
                  </a:lnTo>
                  <a:lnTo>
                    <a:pt x="146093" y="291603"/>
                  </a:lnTo>
                  <a:lnTo>
                    <a:pt x="145199" y="343879"/>
                  </a:lnTo>
                  <a:lnTo>
                    <a:pt x="122835" y="372977"/>
                  </a:lnTo>
                  <a:lnTo>
                    <a:pt x="73634" y="397673"/>
                  </a:lnTo>
                  <a:lnTo>
                    <a:pt x="210261" y="372820"/>
                  </a:lnTo>
                  <a:lnTo>
                    <a:pt x="251999" y="353224"/>
                  </a:lnTo>
                  <a:lnTo>
                    <a:pt x="275753" y="327973"/>
                  </a:lnTo>
                  <a:lnTo>
                    <a:pt x="290380" y="280219"/>
                  </a:lnTo>
                  <a:lnTo>
                    <a:pt x="304736" y="193115"/>
                  </a:lnTo>
                  <a:lnTo>
                    <a:pt x="298992" y="149829"/>
                  </a:lnTo>
                  <a:lnTo>
                    <a:pt x="269078" y="84037"/>
                  </a:lnTo>
                  <a:lnTo>
                    <a:pt x="231101" y="31164"/>
                  </a:lnTo>
                  <a:lnTo>
                    <a:pt x="193025" y="802"/>
                  </a:lnTo>
                  <a:lnTo>
                    <a:pt x="16697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87085" y="7595362"/>
              <a:ext cx="227329" cy="370205"/>
            </a:xfrm>
            <a:custGeom>
              <a:avLst/>
              <a:gdLst/>
              <a:ahLst/>
              <a:cxnLst/>
              <a:rect l="l" t="t" r="r" b="b"/>
              <a:pathLst>
                <a:path w="227329" h="370204">
                  <a:moveTo>
                    <a:pt x="83020" y="0"/>
                  </a:moveTo>
                  <a:lnTo>
                    <a:pt x="49995" y="15115"/>
                  </a:lnTo>
                  <a:lnTo>
                    <a:pt x="24284" y="46316"/>
                  </a:lnTo>
                  <a:lnTo>
                    <a:pt x="7185" y="90258"/>
                  </a:lnTo>
                  <a:lnTo>
                    <a:pt x="0" y="143599"/>
                  </a:lnTo>
                  <a:lnTo>
                    <a:pt x="4026" y="202996"/>
                  </a:lnTo>
                  <a:lnTo>
                    <a:pt x="19197" y="260571"/>
                  </a:lnTo>
                  <a:lnTo>
                    <a:pt x="43058" y="308823"/>
                  </a:lnTo>
                  <a:lnTo>
                    <a:pt x="73308" y="344999"/>
                  </a:lnTo>
                  <a:lnTo>
                    <a:pt x="107648" y="366343"/>
                  </a:lnTo>
                  <a:lnTo>
                    <a:pt x="143777" y="370103"/>
                  </a:lnTo>
                  <a:lnTo>
                    <a:pt x="176803" y="354987"/>
                  </a:lnTo>
                  <a:lnTo>
                    <a:pt x="202518" y="323786"/>
                  </a:lnTo>
                  <a:lnTo>
                    <a:pt x="219620" y="279842"/>
                  </a:lnTo>
                  <a:lnTo>
                    <a:pt x="226809" y="226497"/>
                  </a:lnTo>
                  <a:lnTo>
                    <a:pt x="222784" y="167093"/>
                  </a:lnTo>
                  <a:lnTo>
                    <a:pt x="207607" y="109521"/>
                  </a:lnTo>
                  <a:lnTo>
                    <a:pt x="183742" y="61274"/>
                  </a:lnTo>
                  <a:lnTo>
                    <a:pt x="153489" y="25104"/>
                  </a:lnTo>
                  <a:lnTo>
                    <a:pt x="119149" y="3762"/>
                  </a:lnTo>
                  <a:lnTo>
                    <a:pt x="830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315316" y="7632115"/>
              <a:ext cx="185420" cy="292735"/>
            </a:xfrm>
            <a:custGeom>
              <a:avLst/>
              <a:gdLst/>
              <a:ahLst/>
              <a:cxnLst/>
              <a:rect l="l" t="t" r="r" b="b"/>
              <a:pathLst>
                <a:path w="185420" h="292734">
                  <a:moveTo>
                    <a:pt x="58409" y="0"/>
                  </a:moveTo>
                  <a:lnTo>
                    <a:pt x="27595" y="19318"/>
                  </a:lnTo>
                  <a:lnTo>
                    <a:pt x="7569" y="57037"/>
                  </a:lnTo>
                  <a:lnTo>
                    <a:pt x="0" y="107808"/>
                  </a:lnTo>
                  <a:lnTo>
                    <a:pt x="6554" y="166281"/>
                  </a:lnTo>
                  <a:lnTo>
                    <a:pt x="26614" y="221579"/>
                  </a:lnTo>
                  <a:lnTo>
                    <a:pt x="55919" y="263712"/>
                  </a:lnTo>
                  <a:lnTo>
                    <a:pt x="90597" y="288628"/>
                  </a:lnTo>
                  <a:lnTo>
                    <a:pt x="126773" y="292277"/>
                  </a:lnTo>
                  <a:lnTo>
                    <a:pt x="157587" y="272959"/>
                  </a:lnTo>
                  <a:lnTo>
                    <a:pt x="177614" y="235242"/>
                  </a:lnTo>
                  <a:lnTo>
                    <a:pt x="185187" y="184475"/>
                  </a:lnTo>
                  <a:lnTo>
                    <a:pt x="178639" y="126009"/>
                  </a:lnTo>
                  <a:lnTo>
                    <a:pt x="158573" y="70707"/>
                  </a:lnTo>
                  <a:lnTo>
                    <a:pt x="129263" y="28567"/>
                  </a:lnTo>
                  <a:lnTo>
                    <a:pt x="94584" y="3645"/>
                  </a:lnTo>
                  <a:lnTo>
                    <a:pt x="58409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7957821" y="481991"/>
            <a:ext cx="4300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1,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2,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PL2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957820" y="1241700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772952" y="1241700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580120" y="131790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935720" y="131790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0984788" y="1514750"/>
            <a:ext cx="11353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427822" y="1559200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146488" y="1559200"/>
            <a:ext cx="1987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012888" y="1969867"/>
            <a:ext cx="5416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3700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B</a:t>
            </a:r>
            <a:r>
              <a:rPr sz="800" u="sng" spc="-9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996692" y="1969867"/>
            <a:ext cx="18580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53795" algn="l"/>
                <a:tab pos="184467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u="sng" spc="-2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PL2	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761990" y="2436113"/>
            <a:ext cx="1423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Interruptor</a:t>
            </a:r>
            <a:r>
              <a:rPr sz="8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selector</a:t>
            </a:r>
            <a:r>
              <a:rPr sz="8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tres </a:t>
            </a:r>
            <a:r>
              <a:rPr sz="800" b="1" spc="-2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posiciones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957748" y="2503424"/>
            <a:ext cx="403796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manual/apagado/automático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537753" y="3277976"/>
            <a:ext cx="18605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957821" y="3163676"/>
            <a:ext cx="28721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47010" algn="l"/>
              </a:tabLst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	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199120" y="3333043"/>
            <a:ext cx="96266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79755" algn="l"/>
              </a:tabLst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Mano	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</a:t>
            </a:r>
            <a:endParaRPr sz="800">
              <a:latin typeface="Microsoft Sans Serif"/>
              <a:cs typeface="Microsoft Sans Serif"/>
            </a:endParaRPr>
          </a:p>
          <a:p>
            <a:pPr marL="52069">
              <a:spcBef>
                <a:spcPts val="640"/>
              </a:spcBef>
              <a:tabLst>
                <a:tab pos="629285" algn="l"/>
                <a:tab pos="949325" algn="l"/>
              </a:tabLst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 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248953" y="3381760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0442753" y="3375308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0891520" y="3457904"/>
            <a:ext cx="11353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070186" y="3595476"/>
            <a:ext cx="1758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238540" y="3849476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014919" y="4044141"/>
            <a:ext cx="3136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36220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u="sng" spc="-7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589300" y="4044141"/>
            <a:ext cx="285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1780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815095" y="4044141"/>
            <a:ext cx="3416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2829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957821" y="4395576"/>
            <a:ext cx="4213225" cy="18497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1365">
              <a:spcBef>
                <a:spcPts val="10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liquido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Hand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(manual),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Start.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 cambiando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Auto.</a:t>
            </a:r>
            <a:endParaRPr sz="850">
              <a:latin typeface="Microsoft Sans Serif"/>
              <a:cs typeface="Microsoft Sans Serif"/>
            </a:endParaRPr>
          </a:p>
          <a:p>
            <a:pPr marL="12700" marR="2032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sube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preestablecido,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arrancando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fluido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preestablecido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bajo,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bomba.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762041" y="6402323"/>
            <a:ext cx="1003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Direccionales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957821" y="6385813"/>
            <a:ext cx="4241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Direccionales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luces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piloto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encendido,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094401" y="8097880"/>
            <a:ext cx="548005" cy="22121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3655">
              <a:spcBef>
                <a:spcPts val="18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16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60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3SB2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85"/>
              </a:spcBef>
            </a:pP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278244" y="8097880"/>
            <a:ext cx="548005" cy="22121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685">
              <a:spcBef>
                <a:spcPts val="18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22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60" dirty="0">
                <a:solidFill>
                  <a:srgbClr val="0B0806"/>
                </a:solidFill>
                <a:latin typeface="Microsoft Sans Serif"/>
                <a:cs typeface="Microsoft Sans Serif"/>
              </a:rPr>
              <a:t>mm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3SB3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85"/>
              </a:spcBef>
            </a:pP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600681" y="8097880"/>
            <a:ext cx="588010" cy="2196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" marR="5080" indent="-40640">
              <a:lnSpc>
                <a:spcPct val="111900"/>
              </a:lnSpc>
              <a:spcBef>
                <a:spcPts val="100"/>
              </a:spcBef>
            </a:pP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30mm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Clase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52  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57820" y="8543137"/>
            <a:ext cx="42113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 están disponibles 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lentes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 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roja,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ámbar,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azul,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blanca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transparente.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97824" y="1834946"/>
            <a:ext cx="1063853" cy="1188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6953" y="1834946"/>
            <a:ext cx="1063866" cy="11885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59420" y="1293761"/>
            <a:ext cx="1507782" cy="4388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6320" y="1260806"/>
            <a:ext cx="1570012" cy="48266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833765" y="446562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61704" y="446562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41079" y="4276345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101"/>
                </a:moveTo>
                <a:lnTo>
                  <a:pt x="457199" y="127101"/>
                </a:lnTo>
              </a:path>
              <a:path w="457200" h="127635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77226" y="44628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84541" y="4383329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5">
                <a:moveTo>
                  <a:pt x="438454" y="79552"/>
                </a:moveTo>
                <a:lnTo>
                  <a:pt x="447163" y="81317"/>
                </a:lnTo>
                <a:lnTo>
                  <a:pt x="454285" y="86125"/>
                </a:lnTo>
                <a:lnTo>
                  <a:pt x="459093" y="93247"/>
                </a:lnTo>
                <a:lnTo>
                  <a:pt x="460857" y="101955"/>
                </a:lnTo>
                <a:lnTo>
                  <a:pt x="459093" y="110663"/>
                </a:lnTo>
                <a:lnTo>
                  <a:pt x="454285" y="117786"/>
                </a:lnTo>
                <a:lnTo>
                  <a:pt x="447163" y="122593"/>
                </a:lnTo>
                <a:lnTo>
                  <a:pt x="438454" y="124358"/>
                </a:lnTo>
                <a:lnTo>
                  <a:pt x="429746" y="122593"/>
                </a:lnTo>
                <a:lnTo>
                  <a:pt x="422624" y="117786"/>
                </a:lnTo>
                <a:lnTo>
                  <a:pt x="417816" y="110663"/>
                </a:lnTo>
                <a:lnTo>
                  <a:pt x="416052" y="101955"/>
                </a:lnTo>
                <a:lnTo>
                  <a:pt x="417816" y="93247"/>
                </a:lnTo>
                <a:lnTo>
                  <a:pt x="422624" y="86125"/>
                </a:lnTo>
                <a:lnTo>
                  <a:pt x="429746" y="81317"/>
                </a:lnTo>
                <a:lnTo>
                  <a:pt x="438454" y="79552"/>
                </a:lnTo>
                <a:close/>
              </a:path>
              <a:path w="461010" h="127635">
                <a:moveTo>
                  <a:pt x="0" y="127101"/>
                </a:moveTo>
                <a:lnTo>
                  <a:pt x="457200" y="127101"/>
                </a:lnTo>
              </a:path>
              <a:path w="461010" h="127635">
                <a:moveTo>
                  <a:pt x="228600" y="125272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08339" y="4300359"/>
            <a:ext cx="1019175" cy="367030"/>
          </a:xfrm>
          <a:custGeom>
            <a:avLst/>
            <a:gdLst/>
            <a:ahLst/>
            <a:cxnLst/>
            <a:rect l="l" t="t" r="r" b="b"/>
            <a:pathLst>
              <a:path w="1019175" h="367029">
                <a:moveTo>
                  <a:pt x="479094" y="0"/>
                </a:moveTo>
                <a:lnTo>
                  <a:pt x="527724" y="6567"/>
                </a:lnTo>
                <a:lnTo>
                  <a:pt x="571481" y="25087"/>
                </a:lnTo>
                <a:lnTo>
                  <a:pt x="608595" y="53790"/>
                </a:lnTo>
                <a:lnTo>
                  <a:pt x="637296" y="90905"/>
                </a:lnTo>
                <a:lnTo>
                  <a:pt x="655815" y="134661"/>
                </a:lnTo>
                <a:lnTo>
                  <a:pt x="662381" y="183286"/>
                </a:lnTo>
                <a:lnTo>
                  <a:pt x="655815" y="231920"/>
                </a:lnTo>
                <a:lnTo>
                  <a:pt x="637296" y="275678"/>
                </a:lnTo>
                <a:lnTo>
                  <a:pt x="608595" y="312791"/>
                </a:lnTo>
                <a:lnTo>
                  <a:pt x="571481" y="341490"/>
                </a:lnTo>
                <a:lnTo>
                  <a:pt x="527724" y="360007"/>
                </a:lnTo>
                <a:lnTo>
                  <a:pt x="479094" y="366572"/>
                </a:lnTo>
                <a:lnTo>
                  <a:pt x="430465" y="360007"/>
                </a:lnTo>
                <a:lnTo>
                  <a:pt x="386708" y="341490"/>
                </a:lnTo>
                <a:lnTo>
                  <a:pt x="349594" y="312791"/>
                </a:lnTo>
                <a:lnTo>
                  <a:pt x="320893" y="275678"/>
                </a:lnTo>
                <a:lnTo>
                  <a:pt x="302374" y="231920"/>
                </a:lnTo>
                <a:lnTo>
                  <a:pt x="295808" y="183286"/>
                </a:lnTo>
                <a:lnTo>
                  <a:pt x="302374" y="134661"/>
                </a:lnTo>
                <a:lnTo>
                  <a:pt x="320893" y="90905"/>
                </a:lnTo>
                <a:lnTo>
                  <a:pt x="349594" y="53790"/>
                </a:lnTo>
                <a:lnTo>
                  <a:pt x="386708" y="25087"/>
                </a:lnTo>
                <a:lnTo>
                  <a:pt x="430465" y="6567"/>
                </a:lnTo>
                <a:lnTo>
                  <a:pt x="479094" y="0"/>
                </a:lnTo>
                <a:close/>
              </a:path>
              <a:path w="1019175" h="367029">
                <a:moveTo>
                  <a:pt x="0" y="185381"/>
                </a:moveTo>
                <a:lnTo>
                  <a:pt x="296265" y="185381"/>
                </a:lnTo>
              </a:path>
              <a:path w="1019175" h="367029">
                <a:moveTo>
                  <a:pt x="663854" y="184467"/>
                </a:moveTo>
                <a:lnTo>
                  <a:pt x="1018641" y="184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95559" y="4485741"/>
            <a:ext cx="325120" cy="0"/>
          </a:xfrm>
          <a:custGeom>
            <a:avLst/>
            <a:gdLst/>
            <a:ahLst/>
            <a:cxnLst/>
            <a:rect l="l" t="t" r="r" b="b"/>
            <a:pathLst>
              <a:path w="325120">
                <a:moveTo>
                  <a:pt x="0" y="0"/>
                </a:moveTo>
                <a:lnTo>
                  <a:pt x="32461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24236" y="4365956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64801" y="4365956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4">
                <a:moveTo>
                  <a:pt x="128930" y="235000"/>
                </a:moveTo>
                <a:lnTo>
                  <a:pt x="128930" y="0"/>
                </a:lnTo>
              </a:path>
              <a:path w="189864" h="240664">
                <a:moveTo>
                  <a:pt x="189280" y="240474"/>
                </a:moveTo>
                <a:lnTo>
                  <a:pt x="0" y="118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37675" y="477469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498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07170" y="477469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4988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49639" y="4513173"/>
            <a:ext cx="290830" cy="381000"/>
          </a:xfrm>
          <a:custGeom>
            <a:avLst/>
            <a:gdLst/>
            <a:ahLst/>
            <a:cxnLst/>
            <a:rect l="l" t="t" r="r" b="b"/>
            <a:pathLst>
              <a:path w="290829" h="381000">
                <a:moveTo>
                  <a:pt x="914" y="0"/>
                </a:moveTo>
                <a:lnTo>
                  <a:pt x="0" y="380377"/>
                </a:lnTo>
                <a:lnTo>
                  <a:pt x="290779" y="3803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08084" y="4492143"/>
            <a:ext cx="302260" cy="401955"/>
          </a:xfrm>
          <a:custGeom>
            <a:avLst/>
            <a:gdLst/>
            <a:ahLst/>
            <a:cxnLst/>
            <a:rect l="l" t="t" r="r" b="b"/>
            <a:pathLst>
              <a:path w="302260" h="401954">
                <a:moveTo>
                  <a:pt x="301751" y="0"/>
                </a:moveTo>
                <a:lnTo>
                  <a:pt x="298094" y="401408"/>
                </a:lnTo>
                <a:lnTo>
                  <a:pt x="0" y="4014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83957" y="4489399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44483" y="448939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1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72165" y="4446879"/>
            <a:ext cx="71780" cy="7178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06152" y="4446879"/>
            <a:ext cx="71780" cy="7178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042351" y="4450537"/>
            <a:ext cx="72390" cy="72390"/>
            <a:chOff x="2987751" y="4450537"/>
            <a:chExt cx="72390" cy="72390"/>
          </a:xfrm>
        </p:grpSpPr>
        <p:sp>
          <p:nvSpPr>
            <p:cNvPr id="24" name="object 24"/>
            <p:cNvSpPr/>
            <p:nvPr/>
          </p:nvSpPr>
          <p:spPr>
            <a:xfrm>
              <a:off x="2990037" y="4452823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1" y="64559"/>
                  </a:lnTo>
                  <a:lnTo>
                    <a:pt x="57345" y="57345"/>
                  </a:lnTo>
                  <a:lnTo>
                    <a:pt x="64559" y="46661"/>
                  </a:lnTo>
                  <a:lnTo>
                    <a:pt x="67208" y="33604"/>
                  </a:lnTo>
                  <a:lnTo>
                    <a:pt x="64559" y="20541"/>
                  </a:lnTo>
                  <a:lnTo>
                    <a:pt x="57345" y="9858"/>
                  </a:lnTo>
                  <a:lnTo>
                    <a:pt x="46661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90037" y="4452823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1" y="2646"/>
                  </a:lnTo>
                  <a:lnTo>
                    <a:pt x="57345" y="9858"/>
                  </a:lnTo>
                  <a:lnTo>
                    <a:pt x="64559" y="20541"/>
                  </a:lnTo>
                  <a:lnTo>
                    <a:pt x="67208" y="33604"/>
                  </a:lnTo>
                  <a:lnTo>
                    <a:pt x="64559" y="46661"/>
                  </a:lnTo>
                  <a:lnTo>
                    <a:pt x="57345" y="57345"/>
                  </a:lnTo>
                  <a:lnTo>
                    <a:pt x="46661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710777" y="4456938"/>
            <a:ext cx="72390" cy="72390"/>
            <a:chOff x="3656177" y="4456938"/>
            <a:chExt cx="72390" cy="72390"/>
          </a:xfrm>
        </p:grpSpPr>
        <p:sp>
          <p:nvSpPr>
            <p:cNvPr id="27" name="object 27"/>
            <p:cNvSpPr/>
            <p:nvPr/>
          </p:nvSpPr>
          <p:spPr>
            <a:xfrm>
              <a:off x="3658463" y="4459224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6" y="64559"/>
                  </a:lnTo>
                  <a:lnTo>
                    <a:pt x="57350" y="57345"/>
                  </a:lnTo>
                  <a:lnTo>
                    <a:pt x="64561" y="46661"/>
                  </a:lnTo>
                  <a:lnTo>
                    <a:pt x="67208" y="33604"/>
                  </a:lnTo>
                  <a:lnTo>
                    <a:pt x="64561" y="20541"/>
                  </a:lnTo>
                  <a:lnTo>
                    <a:pt x="57350" y="9858"/>
                  </a:lnTo>
                  <a:lnTo>
                    <a:pt x="46666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58463" y="4459224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6" y="2646"/>
                  </a:lnTo>
                  <a:lnTo>
                    <a:pt x="57350" y="9858"/>
                  </a:lnTo>
                  <a:lnTo>
                    <a:pt x="64561" y="20541"/>
                  </a:lnTo>
                  <a:lnTo>
                    <a:pt x="67208" y="33604"/>
                  </a:lnTo>
                  <a:lnTo>
                    <a:pt x="64561" y="46661"/>
                  </a:lnTo>
                  <a:lnTo>
                    <a:pt x="57350" y="57345"/>
                  </a:lnTo>
                  <a:lnTo>
                    <a:pt x="46666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65488" y="4449622"/>
            <a:ext cx="71780" cy="7178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69145" y="4857433"/>
            <a:ext cx="71780" cy="71793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0705542" y="4149954"/>
            <a:ext cx="5715" cy="1845945"/>
          </a:xfrm>
          <a:custGeom>
            <a:avLst/>
            <a:gdLst/>
            <a:ahLst/>
            <a:cxnLst/>
            <a:rect l="l" t="t" r="r" b="b"/>
            <a:pathLst>
              <a:path w="5714" h="1845945">
                <a:moveTo>
                  <a:pt x="0" y="0"/>
                </a:moveTo>
                <a:lnTo>
                  <a:pt x="5486" y="18456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0299" y="4146068"/>
            <a:ext cx="5715" cy="1871345"/>
          </a:xfrm>
          <a:custGeom>
            <a:avLst/>
            <a:gdLst/>
            <a:ahLst/>
            <a:cxnLst/>
            <a:rect l="l" t="t" r="r" b="b"/>
            <a:pathLst>
              <a:path w="5714" h="1871345">
                <a:moveTo>
                  <a:pt x="0" y="0"/>
                </a:moveTo>
                <a:lnTo>
                  <a:pt x="5486" y="18710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9407093" y="4488941"/>
            <a:ext cx="735330" cy="544830"/>
            <a:chOff x="4352493" y="4488941"/>
            <a:chExt cx="735330" cy="544830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2081" y="4764506"/>
              <a:ext cx="241617" cy="26907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352493" y="4491227"/>
              <a:ext cx="732790" cy="403860"/>
            </a:xfrm>
            <a:custGeom>
              <a:avLst/>
              <a:gdLst/>
              <a:ahLst/>
              <a:cxnLst/>
              <a:rect l="l" t="t" r="r" b="b"/>
              <a:pathLst>
                <a:path w="732789" h="403860">
                  <a:moveTo>
                    <a:pt x="473659" y="402323"/>
                  </a:moveTo>
                  <a:lnTo>
                    <a:pt x="732434" y="402323"/>
                  </a:lnTo>
                  <a:lnTo>
                    <a:pt x="732434" y="0"/>
                  </a:lnTo>
                </a:path>
                <a:path w="732789" h="403860">
                  <a:moveTo>
                    <a:pt x="0" y="403237"/>
                  </a:moveTo>
                  <a:lnTo>
                    <a:pt x="292608" y="403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8416125" y="5132515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56689" y="5132515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4">
                <a:moveTo>
                  <a:pt x="128930" y="235000"/>
                </a:moveTo>
                <a:lnTo>
                  <a:pt x="128930" y="0"/>
                </a:lnTo>
              </a:path>
              <a:path w="189864" h="240664">
                <a:moveTo>
                  <a:pt x="189280" y="240487"/>
                </a:moveTo>
                <a:lnTo>
                  <a:pt x="0" y="118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16581" y="559762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86076" y="559762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94124" y="5118227"/>
            <a:ext cx="241604" cy="26906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294124" y="5580595"/>
            <a:ext cx="241604" cy="26906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44027" y="5216868"/>
            <a:ext cx="71780" cy="7178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44027" y="5679237"/>
            <a:ext cx="71780" cy="7179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72927" y="5216868"/>
            <a:ext cx="71780" cy="7178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72927" y="5679237"/>
            <a:ext cx="71780" cy="7179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8079739" y="5715127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079739" y="5252758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507281" y="5252758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513631" y="5715127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86140" y="5252758"/>
            <a:ext cx="1835150" cy="0"/>
          </a:xfrm>
          <a:custGeom>
            <a:avLst/>
            <a:gdLst/>
            <a:ahLst/>
            <a:cxnLst/>
            <a:rect l="l" t="t" r="r" b="b"/>
            <a:pathLst>
              <a:path w="1835150">
                <a:moveTo>
                  <a:pt x="0" y="0"/>
                </a:moveTo>
                <a:lnTo>
                  <a:pt x="18351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79790" y="5715127"/>
            <a:ext cx="1841500" cy="0"/>
          </a:xfrm>
          <a:custGeom>
            <a:avLst/>
            <a:gdLst/>
            <a:ahLst/>
            <a:cxnLst/>
            <a:rect l="l" t="t" r="r" b="b"/>
            <a:pathLst>
              <a:path w="1841500">
                <a:moveTo>
                  <a:pt x="0" y="0"/>
                </a:moveTo>
                <a:lnTo>
                  <a:pt x="18415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333182" y="8450160"/>
            <a:ext cx="215265" cy="281940"/>
          </a:xfrm>
          <a:custGeom>
            <a:avLst/>
            <a:gdLst/>
            <a:ahLst/>
            <a:cxnLst/>
            <a:rect l="l" t="t" r="r" b="b"/>
            <a:pathLst>
              <a:path w="215264" h="281940">
                <a:moveTo>
                  <a:pt x="214884" y="0"/>
                </a:moveTo>
                <a:lnTo>
                  <a:pt x="0" y="0"/>
                </a:lnTo>
                <a:lnTo>
                  <a:pt x="0" y="281647"/>
                </a:lnTo>
                <a:lnTo>
                  <a:pt x="214884" y="281647"/>
                </a:lnTo>
                <a:lnTo>
                  <a:pt x="2148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8182" y="8113610"/>
            <a:ext cx="215265" cy="281940"/>
          </a:xfrm>
          <a:custGeom>
            <a:avLst/>
            <a:gdLst/>
            <a:ahLst/>
            <a:cxnLst/>
            <a:rect l="l" t="t" r="r" b="b"/>
            <a:pathLst>
              <a:path w="215264" h="281940">
                <a:moveTo>
                  <a:pt x="214884" y="0"/>
                </a:moveTo>
                <a:lnTo>
                  <a:pt x="0" y="0"/>
                </a:lnTo>
                <a:lnTo>
                  <a:pt x="0" y="281660"/>
                </a:lnTo>
                <a:lnTo>
                  <a:pt x="214884" y="281660"/>
                </a:lnTo>
                <a:lnTo>
                  <a:pt x="2148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827415" y="782645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255354" y="782645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834729" y="7637171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4">
                <a:moveTo>
                  <a:pt x="0" y="127101"/>
                </a:moveTo>
                <a:lnTo>
                  <a:pt x="457199" y="127101"/>
                </a:lnTo>
              </a:path>
              <a:path w="457200" h="127634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70876" y="78237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78191" y="7744156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4">
                <a:moveTo>
                  <a:pt x="438454" y="79552"/>
                </a:moveTo>
                <a:lnTo>
                  <a:pt x="447163" y="81317"/>
                </a:lnTo>
                <a:lnTo>
                  <a:pt x="454285" y="86125"/>
                </a:lnTo>
                <a:lnTo>
                  <a:pt x="459093" y="93247"/>
                </a:lnTo>
                <a:lnTo>
                  <a:pt x="460857" y="101955"/>
                </a:lnTo>
                <a:lnTo>
                  <a:pt x="459093" y="110663"/>
                </a:lnTo>
                <a:lnTo>
                  <a:pt x="454285" y="117786"/>
                </a:lnTo>
                <a:lnTo>
                  <a:pt x="447163" y="122593"/>
                </a:lnTo>
                <a:lnTo>
                  <a:pt x="438454" y="124358"/>
                </a:lnTo>
                <a:lnTo>
                  <a:pt x="429746" y="122593"/>
                </a:lnTo>
                <a:lnTo>
                  <a:pt x="422624" y="117786"/>
                </a:lnTo>
                <a:lnTo>
                  <a:pt x="417816" y="110663"/>
                </a:lnTo>
                <a:lnTo>
                  <a:pt x="416052" y="101955"/>
                </a:lnTo>
                <a:lnTo>
                  <a:pt x="417816" y="93247"/>
                </a:lnTo>
                <a:lnTo>
                  <a:pt x="422624" y="86125"/>
                </a:lnTo>
                <a:lnTo>
                  <a:pt x="429746" y="81317"/>
                </a:lnTo>
                <a:lnTo>
                  <a:pt x="438454" y="79552"/>
                </a:lnTo>
                <a:close/>
              </a:path>
              <a:path w="461010" h="127634">
                <a:moveTo>
                  <a:pt x="0" y="127101"/>
                </a:moveTo>
                <a:lnTo>
                  <a:pt x="457200" y="127101"/>
                </a:lnTo>
              </a:path>
              <a:path w="461010" h="127634">
                <a:moveTo>
                  <a:pt x="228600" y="125272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01989" y="7661185"/>
            <a:ext cx="1019175" cy="367030"/>
          </a:xfrm>
          <a:custGeom>
            <a:avLst/>
            <a:gdLst/>
            <a:ahLst/>
            <a:cxnLst/>
            <a:rect l="l" t="t" r="r" b="b"/>
            <a:pathLst>
              <a:path w="1019175" h="367029">
                <a:moveTo>
                  <a:pt x="479094" y="0"/>
                </a:moveTo>
                <a:lnTo>
                  <a:pt x="527724" y="6567"/>
                </a:lnTo>
                <a:lnTo>
                  <a:pt x="571481" y="25087"/>
                </a:lnTo>
                <a:lnTo>
                  <a:pt x="608595" y="53790"/>
                </a:lnTo>
                <a:lnTo>
                  <a:pt x="637296" y="90905"/>
                </a:lnTo>
                <a:lnTo>
                  <a:pt x="655815" y="134661"/>
                </a:lnTo>
                <a:lnTo>
                  <a:pt x="662381" y="183286"/>
                </a:lnTo>
                <a:lnTo>
                  <a:pt x="655815" y="231920"/>
                </a:lnTo>
                <a:lnTo>
                  <a:pt x="637296" y="275678"/>
                </a:lnTo>
                <a:lnTo>
                  <a:pt x="608595" y="312791"/>
                </a:lnTo>
                <a:lnTo>
                  <a:pt x="571481" y="341490"/>
                </a:lnTo>
                <a:lnTo>
                  <a:pt x="527724" y="360007"/>
                </a:lnTo>
                <a:lnTo>
                  <a:pt x="479094" y="366572"/>
                </a:lnTo>
                <a:lnTo>
                  <a:pt x="430465" y="360007"/>
                </a:lnTo>
                <a:lnTo>
                  <a:pt x="386708" y="341490"/>
                </a:lnTo>
                <a:lnTo>
                  <a:pt x="349594" y="312791"/>
                </a:lnTo>
                <a:lnTo>
                  <a:pt x="320893" y="275678"/>
                </a:lnTo>
                <a:lnTo>
                  <a:pt x="302374" y="231920"/>
                </a:lnTo>
                <a:lnTo>
                  <a:pt x="295808" y="183286"/>
                </a:lnTo>
                <a:lnTo>
                  <a:pt x="302374" y="134661"/>
                </a:lnTo>
                <a:lnTo>
                  <a:pt x="320893" y="90905"/>
                </a:lnTo>
                <a:lnTo>
                  <a:pt x="349594" y="53790"/>
                </a:lnTo>
                <a:lnTo>
                  <a:pt x="386708" y="25087"/>
                </a:lnTo>
                <a:lnTo>
                  <a:pt x="430465" y="6567"/>
                </a:lnTo>
                <a:lnTo>
                  <a:pt x="479094" y="0"/>
                </a:lnTo>
                <a:close/>
              </a:path>
              <a:path w="1019175" h="367029">
                <a:moveTo>
                  <a:pt x="0" y="185381"/>
                </a:moveTo>
                <a:lnTo>
                  <a:pt x="296265" y="185381"/>
                </a:lnTo>
              </a:path>
              <a:path w="1019175" h="367029">
                <a:moveTo>
                  <a:pt x="663854" y="184467"/>
                </a:moveTo>
                <a:lnTo>
                  <a:pt x="1018641" y="184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389209" y="7846568"/>
            <a:ext cx="325120" cy="0"/>
          </a:xfrm>
          <a:custGeom>
            <a:avLst/>
            <a:gdLst/>
            <a:ahLst/>
            <a:cxnLst/>
            <a:rect l="l" t="t" r="r" b="b"/>
            <a:pathLst>
              <a:path w="325120">
                <a:moveTo>
                  <a:pt x="0" y="0"/>
                </a:moveTo>
                <a:lnTo>
                  <a:pt x="32461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317886" y="772678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258451" y="7726782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5">
                <a:moveTo>
                  <a:pt x="128930" y="235000"/>
                </a:moveTo>
                <a:lnTo>
                  <a:pt x="128930" y="0"/>
                </a:lnTo>
              </a:path>
              <a:path w="189864" h="240665">
                <a:moveTo>
                  <a:pt x="189280" y="240474"/>
                </a:moveTo>
                <a:lnTo>
                  <a:pt x="0" y="118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743289" y="7874000"/>
            <a:ext cx="290830" cy="381000"/>
          </a:xfrm>
          <a:custGeom>
            <a:avLst/>
            <a:gdLst/>
            <a:ahLst/>
            <a:cxnLst/>
            <a:rect l="l" t="t" r="r" b="b"/>
            <a:pathLst>
              <a:path w="290829" h="381000">
                <a:moveTo>
                  <a:pt x="914" y="0"/>
                </a:moveTo>
                <a:lnTo>
                  <a:pt x="0" y="380377"/>
                </a:lnTo>
                <a:lnTo>
                  <a:pt x="290779" y="3803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01734" y="7852969"/>
            <a:ext cx="302260" cy="401955"/>
          </a:xfrm>
          <a:custGeom>
            <a:avLst/>
            <a:gdLst/>
            <a:ahLst/>
            <a:cxnLst/>
            <a:rect l="l" t="t" r="r" b="b"/>
            <a:pathLst>
              <a:path w="302260" h="401954">
                <a:moveTo>
                  <a:pt x="301751" y="0"/>
                </a:moveTo>
                <a:lnTo>
                  <a:pt x="298094" y="401408"/>
                </a:lnTo>
                <a:lnTo>
                  <a:pt x="0" y="4014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77607" y="7850225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638133" y="7850225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1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object 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65815" y="7807706"/>
            <a:ext cx="71780" cy="71780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99802" y="7807706"/>
            <a:ext cx="71780" cy="71780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8036001" y="7811363"/>
            <a:ext cx="72390" cy="72390"/>
            <a:chOff x="2981401" y="7811363"/>
            <a:chExt cx="72390" cy="72390"/>
          </a:xfrm>
        </p:grpSpPr>
        <p:sp>
          <p:nvSpPr>
            <p:cNvPr id="70" name="object 70"/>
            <p:cNvSpPr/>
            <p:nvPr/>
          </p:nvSpPr>
          <p:spPr>
            <a:xfrm>
              <a:off x="2983687" y="7813649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1" y="64559"/>
                  </a:lnTo>
                  <a:lnTo>
                    <a:pt x="57345" y="57345"/>
                  </a:lnTo>
                  <a:lnTo>
                    <a:pt x="64559" y="46661"/>
                  </a:lnTo>
                  <a:lnTo>
                    <a:pt x="67208" y="33604"/>
                  </a:lnTo>
                  <a:lnTo>
                    <a:pt x="64559" y="20541"/>
                  </a:lnTo>
                  <a:lnTo>
                    <a:pt x="57345" y="9858"/>
                  </a:lnTo>
                  <a:lnTo>
                    <a:pt x="46661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83687" y="7813649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46661" y="2646"/>
                  </a:lnTo>
                  <a:lnTo>
                    <a:pt x="57345" y="9858"/>
                  </a:lnTo>
                  <a:lnTo>
                    <a:pt x="64559" y="20541"/>
                  </a:lnTo>
                  <a:lnTo>
                    <a:pt x="67208" y="33604"/>
                  </a:lnTo>
                  <a:lnTo>
                    <a:pt x="64559" y="46661"/>
                  </a:lnTo>
                  <a:lnTo>
                    <a:pt x="57345" y="57345"/>
                  </a:lnTo>
                  <a:lnTo>
                    <a:pt x="46661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704427" y="7817764"/>
            <a:ext cx="72390" cy="72390"/>
            <a:chOff x="3649827" y="7817764"/>
            <a:chExt cx="72390" cy="72390"/>
          </a:xfrm>
        </p:grpSpPr>
        <p:sp>
          <p:nvSpPr>
            <p:cNvPr id="73" name="object 73"/>
            <p:cNvSpPr/>
            <p:nvPr/>
          </p:nvSpPr>
          <p:spPr>
            <a:xfrm>
              <a:off x="3652113" y="7820050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6" y="64559"/>
                  </a:lnTo>
                  <a:lnTo>
                    <a:pt x="57350" y="57345"/>
                  </a:lnTo>
                  <a:lnTo>
                    <a:pt x="64561" y="46661"/>
                  </a:lnTo>
                  <a:lnTo>
                    <a:pt x="67208" y="33604"/>
                  </a:lnTo>
                  <a:lnTo>
                    <a:pt x="64561" y="20541"/>
                  </a:lnTo>
                  <a:lnTo>
                    <a:pt x="57350" y="9858"/>
                  </a:lnTo>
                  <a:lnTo>
                    <a:pt x="46666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652113" y="7820050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09">
                  <a:moveTo>
                    <a:pt x="33604" y="0"/>
                  </a:moveTo>
                  <a:lnTo>
                    <a:pt x="46666" y="2646"/>
                  </a:lnTo>
                  <a:lnTo>
                    <a:pt x="57350" y="9858"/>
                  </a:lnTo>
                  <a:lnTo>
                    <a:pt x="64561" y="20541"/>
                  </a:lnTo>
                  <a:lnTo>
                    <a:pt x="67208" y="33604"/>
                  </a:lnTo>
                  <a:lnTo>
                    <a:pt x="64561" y="46661"/>
                  </a:lnTo>
                  <a:lnTo>
                    <a:pt x="57350" y="57345"/>
                  </a:lnTo>
                  <a:lnTo>
                    <a:pt x="46666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5" name="object 7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59138" y="7810448"/>
            <a:ext cx="71780" cy="7178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62795" y="8218259"/>
            <a:ext cx="71780" cy="71793"/>
          </a:xfrm>
          <a:prstGeom prst="rect">
            <a:avLst/>
          </a:prstGeom>
        </p:spPr>
      </p:pic>
      <p:sp>
        <p:nvSpPr>
          <p:cNvPr id="77" name="object 77"/>
          <p:cNvSpPr/>
          <p:nvPr/>
        </p:nvSpPr>
        <p:spPr>
          <a:xfrm>
            <a:off x="10699192" y="7504431"/>
            <a:ext cx="5715" cy="1852295"/>
          </a:xfrm>
          <a:custGeom>
            <a:avLst/>
            <a:gdLst/>
            <a:ahLst/>
            <a:cxnLst/>
            <a:rect l="l" t="t" r="r" b="b"/>
            <a:pathLst>
              <a:path w="5714" h="1852295">
                <a:moveTo>
                  <a:pt x="0" y="0"/>
                </a:moveTo>
                <a:lnTo>
                  <a:pt x="5486" y="185202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73949" y="7506894"/>
            <a:ext cx="5715" cy="1871345"/>
          </a:xfrm>
          <a:custGeom>
            <a:avLst/>
            <a:gdLst/>
            <a:ahLst/>
            <a:cxnLst/>
            <a:rect l="l" t="t" r="r" b="b"/>
            <a:pathLst>
              <a:path w="5714" h="1871345">
                <a:moveTo>
                  <a:pt x="0" y="0"/>
                </a:moveTo>
                <a:lnTo>
                  <a:pt x="5486" y="18710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object 79"/>
          <p:cNvGrpSpPr/>
          <p:nvPr/>
        </p:nvGrpSpPr>
        <p:grpSpPr>
          <a:xfrm>
            <a:off x="9400743" y="7849768"/>
            <a:ext cx="735330" cy="544830"/>
            <a:chOff x="4346143" y="7849768"/>
            <a:chExt cx="735330" cy="544830"/>
          </a:xfrm>
        </p:grpSpPr>
        <p:pic>
          <p:nvPicPr>
            <p:cNvPr id="80" name="object 8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05731" y="8125332"/>
              <a:ext cx="241617" cy="26907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346143" y="7852054"/>
              <a:ext cx="732790" cy="403860"/>
            </a:xfrm>
            <a:custGeom>
              <a:avLst/>
              <a:gdLst/>
              <a:ahLst/>
              <a:cxnLst/>
              <a:rect l="l" t="t" r="r" b="b"/>
              <a:pathLst>
                <a:path w="732789" h="403859">
                  <a:moveTo>
                    <a:pt x="473659" y="402323"/>
                  </a:moveTo>
                  <a:lnTo>
                    <a:pt x="732434" y="402323"/>
                  </a:lnTo>
                  <a:lnTo>
                    <a:pt x="732434" y="0"/>
                  </a:lnTo>
                </a:path>
                <a:path w="732789" h="403859">
                  <a:moveTo>
                    <a:pt x="0" y="403237"/>
                  </a:moveTo>
                  <a:lnTo>
                    <a:pt x="292608" y="403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8410231" y="895845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79726" y="895845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object 8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87774" y="8479053"/>
            <a:ext cx="241604" cy="269062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287774" y="8941422"/>
            <a:ext cx="241604" cy="269062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37677" y="8577694"/>
            <a:ext cx="71780" cy="71780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37677" y="9040063"/>
            <a:ext cx="71780" cy="71793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66577" y="8577694"/>
            <a:ext cx="71780" cy="7178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666577" y="9040063"/>
            <a:ext cx="71780" cy="71793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8073389" y="9075953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073389" y="8613584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500931" y="8613584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507281" y="9075953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79790" y="8613584"/>
            <a:ext cx="1835150" cy="0"/>
          </a:xfrm>
          <a:custGeom>
            <a:avLst/>
            <a:gdLst/>
            <a:ahLst/>
            <a:cxnLst/>
            <a:rect l="l" t="t" r="r" b="b"/>
            <a:pathLst>
              <a:path w="1835150">
                <a:moveTo>
                  <a:pt x="0" y="0"/>
                </a:moveTo>
                <a:lnTo>
                  <a:pt x="18351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73440" y="9075953"/>
            <a:ext cx="1841500" cy="0"/>
          </a:xfrm>
          <a:custGeom>
            <a:avLst/>
            <a:gdLst/>
            <a:ahLst/>
            <a:cxnLst/>
            <a:rect l="l" t="t" r="r" b="b"/>
            <a:pathLst>
              <a:path w="1841500">
                <a:moveTo>
                  <a:pt x="0" y="0"/>
                </a:moveTo>
                <a:lnTo>
                  <a:pt x="18415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032075" y="8131392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972639" y="8131392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5">
                <a:moveTo>
                  <a:pt x="128930" y="235000"/>
                </a:moveTo>
                <a:lnTo>
                  <a:pt x="128930" y="0"/>
                </a:lnTo>
              </a:path>
              <a:path w="189864" h="240665">
                <a:moveTo>
                  <a:pt x="189280" y="240487"/>
                </a:moveTo>
                <a:lnTo>
                  <a:pt x="0" y="118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10231" y="848220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479726" y="848220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7957820" y="484531"/>
            <a:ext cx="4239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071593" y="1318136"/>
            <a:ext cx="1130935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La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luz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indicadora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roja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encendida</a:t>
            </a:r>
            <a:endParaRPr sz="500">
              <a:latin typeface="Microsoft Sans Serif"/>
              <a:cs typeface="Microsoft Sans Serif"/>
            </a:endParaRPr>
          </a:p>
          <a:p>
            <a:pPr marR="49530" algn="ctr">
              <a:spcBef>
                <a:spcPts val="409"/>
              </a:spcBef>
            </a:pPr>
            <a:r>
              <a:rPr sz="4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motor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funcionando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943134" y="1485545"/>
            <a:ext cx="1183640" cy="24878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spcBef>
                <a:spcPts val="380"/>
              </a:spcBef>
            </a:pP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La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luz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indicadora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verde</a:t>
            </a:r>
            <a:r>
              <a:rPr sz="5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</a:t>
            </a:r>
            <a:r>
              <a:rPr sz="5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encendida</a:t>
            </a:r>
            <a:endParaRPr sz="500">
              <a:latin typeface="Microsoft Sans Serif"/>
              <a:cs typeface="Microsoft Sans Serif"/>
            </a:endParaRPr>
          </a:p>
          <a:p>
            <a:pPr marL="10160" algn="ctr">
              <a:spcBef>
                <a:spcPts val="310"/>
              </a:spcBef>
            </a:pPr>
            <a:r>
              <a:rPr sz="5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motor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detenido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61990" y="3251453"/>
            <a:ext cx="1664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Uso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una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luz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indicadora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en </a:t>
            </a:r>
            <a:r>
              <a:rPr sz="900" b="1" spc="-2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Tahoma"/>
                <a:cs typeface="Tahoma"/>
              </a:rPr>
              <a:t>un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circuito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7747" y="3253993"/>
            <a:ext cx="41516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Mb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(G)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022590" y="4001821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626090" y="4001821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962391" y="4179672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301990" y="4274922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0295891" y="4198722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724390" y="4478122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000490" y="4592421"/>
            <a:ext cx="8255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Mamá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840"/>
              </a:spcBef>
            </a:pPr>
            <a:r>
              <a:rPr sz="8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362035" y="5024222"/>
            <a:ext cx="20574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megabyte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0365588" y="5234433"/>
            <a:ext cx="16573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370876" y="5443322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368332" y="5633314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57821" y="6210553"/>
            <a:ext cx="43097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energizada,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(R)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funcionando.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Mb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luz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apagada.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luz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si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016240" y="7356347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626039" y="7356347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956041" y="7540497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295640" y="7635747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289541" y="755954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718040" y="7838947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994140" y="7953246"/>
            <a:ext cx="8255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Mamá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840"/>
              </a:spcBef>
            </a:pPr>
            <a:r>
              <a:rPr sz="8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8355685" y="8385047"/>
            <a:ext cx="20574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megabyte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0359238" y="8595257"/>
            <a:ext cx="16573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364526" y="880414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361982" y="8994139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6832" y="3002267"/>
            <a:ext cx="215265" cy="281940"/>
          </a:xfrm>
          <a:custGeom>
            <a:avLst/>
            <a:gdLst/>
            <a:ahLst/>
            <a:cxnLst/>
            <a:rect l="l" t="t" r="r" b="b"/>
            <a:pathLst>
              <a:path w="215264" h="281939">
                <a:moveTo>
                  <a:pt x="214884" y="0"/>
                </a:moveTo>
                <a:lnTo>
                  <a:pt x="0" y="0"/>
                </a:lnTo>
                <a:lnTo>
                  <a:pt x="0" y="281647"/>
                </a:lnTo>
                <a:lnTo>
                  <a:pt x="214884" y="281647"/>
                </a:lnTo>
                <a:lnTo>
                  <a:pt x="2148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31832" y="1770367"/>
            <a:ext cx="215265" cy="281940"/>
          </a:xfrm>
          <a:custGeom>
            <a:avLst/>
            <a:gdLst/>
            <a:ahLst/>
            <a:cxnLst/>
            <a:rect l="l" t="t" r="r" b="b"/>
            <a:pathLst>
              <a:path w="215264" h="281939">
                <a:moveTo>
                  <a:pt x="214884" y="0"/>
                </a:moveTo>
                <a:lnTo>
                  <a:pt x="0" y="0"/>
                </a:lnTo>
                <a:lnTo>
                  <a:pt x="0" y="281660"/>
                </a:lnTo>
                <a:lnTo>
                  <a:pt x="214884" y="281660"/>
                </a:lnTo>
                <a:lnTo>
                  <a:pt x="21488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21065" y="189595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49004" y="189595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5"/>
                </a:lnTo>
                <a:lnTo>
                  <a:pt x="38233" y="38228"/>
                </a:lnTo>
                <a:lnTo>
                  <a:pt x="31111" y="43039"/>
                </a:lnTo>
                <a:lnTo>
                  <a:pt x="22402" y="44805"/>
                </a:lnTo>
                <a:lnTo>
                  <a:pt x="13694" y="43039"/>
                </a:lnTo>
                <a:lnTo>
                  <a:pt x="6572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828379" y="1706677"/>
            <a:ext cx="457200" cy="127635"/>
          </a:xfrm>
          <a:custGeom>
            <a:avLst/>
            <a:gdLst/>
            <a:ahLst/>
            <a:cxnLst/>
            <a:rect l="l" t="t" r="r" b="b"/>
            <a:pathLst>
              <a:path w="457200" h="127635">
                <a:moveTo>
                  <a:pt x="0" y="127088"/>
                </a:moveTo>
                <a:lnTo>
                  <a:pt x="457199" y="127088"/>
                </a:lnTo>
              </a:path>
              <a:path w="457200" h="127635">
                <a:moveTo>
                  <a:pt x="228599" y="125272"/>
                </a:moveTo>
                <a:lnTo>
                  <a:pt x="2285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64526" y="189321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03"/>
                </a:lnTo>
                <a:lnTo>
                  <a:pt x="38233" y="38222"/>
                </a:lnTo>
                <a:lnTo>
                  <a:pt x="31111" y="43028"/>
                </a:lnTo>
                <a:lnTo>
                  <a:pt x="22402" y="44792"/>
                </a:lnTo>
                <a:lnTo>
                  <a:pt x="13694" y="43028"/>
                </a:lnTo>
                <a:lnTo>
                  <a:pt x="6572" y="38222"/>
                </a:lnTo>
                <a:lnTo>
                  <a:pt x="1764" y="31103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71841" y="1813649"/>
            <a:ext cx="461009" cy="127635"/>
          </a:xfrm>
          <a:custGeom>
            <a:avLst/>
            <a:gdLst/>
            <a:ahLst/>
            <a:cxnLst/>
            <a:rect l="l" t="t" r="r" b="b"/>
            <a:pathLst>
              <a:path w="461010" h="127635">
                <a:moveTo>
                  <a:pt x="438454" y="79565"/>
                </a:moveTo>
                <a:lnTo>
                  <a:pt x="447163" y="81330"/>
                </a:lnTo>
                <a:lnTo>
                  <a:pt x="454285" y="86137"/>
                </a:lnTo>
                <a:lnTo>
                  <a:pt x="459093" y="93260"/>
                </a:lnTo>
                <a:lnTo>
                  <a:pt x="460857" y="101968"/>
                </a:lnTo>
                <a:lnTo>
                  <a:pt x="459093" y="110669"/>
                </a:lnTo>
                <a:lnTo>
                  <a:pt x="454285" y="117787"/>
                </a:lnTo>
                <a:lnTo>
                  <a:pt x="447163" y="122594"/>
                </a:lnTo>
                <a:lnTo>
                  <a:pt x="438454" y="124358"/>
                </a:lnTo>
                <a:lnTo>
                  <a:pt x="429746" y="122594"/>
                </a:lnTo>
                <a:lnTo>
                  <a:pt x="422624" y="117787"/>
                </a:lnTo>
                <a:lnTo>
                  <a:pt x="417816" y="110669"/>
                </a:lnTo>
                <a:lnTo>
                  <a:pt x="416052" y="101968"/>
                </a:lnTo>
                <a:lnTo>
                  <a:pt x="417816" y="93260"/>
                </a:lnTo>
                <a:lnTo>
                  <a:pt x="422624" y="86137"/>
                </a:lnTo>
                <a:lnTo>
                  <a:pt x="429746" y="81330"/>
                </a:lnTo>
                <a:lnTo>
                  <a:pt x="438454" y="79565"/>
                </a:lnTo>
                <a:close/>
              </a:path>
              <a:path w="461010" h="127635">
                <a:moveTo>
                  <a:pt x="0" y="127114"/>
                </a:moveTo>
                <a:lnTo>
                  <a:pt x="457200" y="127114"/>
                </a:lnTo>
              </a:path>
              <a:path w="461010" h="127635">
                <a:moveTo>
                  <a:pt x="228600" y="125285"/>
                </a:moveTo>
                <a:lnTo>
                  <a:pt x="2286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95639" y="1730692"/>
            <a:ext cx="1019175" cy="367030"/>
          </a:xfrm>
          <a:custGeom>
            <a:avLst/>
            <a:gdLst/>
            <a:ahLst/>
            <a:cxnLst/>
            <a:rect l="l" t="t" r="r" b="b"/>
            <a:pathLst>
              <a:path w="1019175" h="367030">
                <a:moveTo>
                  <a:pt x="479094" y="0"/>
                </a:moveTo>
                <a:lnTo>
                  <a:pt x="527724" y="6567"/>
                </a:lnTo>
                <a:lnTo>
                  <a:pt x="571481" y="25087"/>
                </a:lnTo>
                <a:lnTo>
                  <a:pt x="608595" y="53790"/>
                </a:lnTo>
                <a:lnTo>
                  <a:pt x="637296" y="90905"/>
                </a:lnTo>
                <a:lnTo>
                  <a:pt x="655815" y="134661"/>
                </a:lnTo>
                <a:lnTo>
                  <a:pt x="662381" y="183286"/>
                </a:lnTo>
                <a:lnTo>
                  <a:pt x="655815" y="231920"/>
                </a:lnTo>
                <a:lnTo>
                  <a:pt x="637296" y="275678"/>
                </a:lnTo>
                <a:lnTo>
                  <a:pt x="608595" y="312791"/>
                </a:lnTo>
                <a:lnTo>
                  <a:pt x="571481" y="341490"/>
                </a:lnTo>
                <a:lnTo>
                  <a:pt x="527724" y="360007"/>
                </a:lnTo>
                <a:lnTo>
                  <a:pt x="479094" y="366572"/>
                </a:lnTo>
                <a:lnTo>
                  <a:pt x="430465" y="360007"/>
                </a:lnTo>
                <a:lnTo>
                  <a:pt x="386708" y="341490"/>
                </a:lnTo>
                <a:lnTo>
                  <a:pt x="349594" y="312791"/>
                </a:lnTo>
                <a:lnTo>
                  <a:pt x="320893" y="275678"/>
                </a:lnTo>
                <a:lnTo>
                  <a:pt x="302374" y="231920"/>
                </a:lnTo>
                <a:lnTo>
                  <a:pt x="295808" y="183286"/>
                </a:lnTo>
                <a:lnTo>
                  <a:pt x="302374" y="134661"/>
                </a:lnTo>
                <a:lnTo>
                  <a:pt x="320893" y="90905"/>
                </a:lnTo>
                <a:lnTo>
                  <a:pt x="349594" y="53790"/>
                </a:lnTo>
                <a:lnTo>
                  <a:pt x="386708" y="25087"/>
                </a:lnTo>
                <a:lnTo>
                  <a:pt x="430465" y="6567"/>
                </a:lnTo>
                <a:lnTo>
                  <a:pt x="479094" y="0"/>
                </a:lnTo>
                <a:close/>
              </a:path>
              <a:path w="1019175" h="367030">
                <a:moveTo>
                  <a:pt x="0" y="185381"/>
                </a:moveTo>
                <a:lnTo>
                  <a:pt x="296265" y="185381"/>
                </a:lnTo>
              </a:path>
              <a:path w="1019175" h="367030">
                <a:moveTo>
                  <a:pt x="663854" y="184467"/>
                </a:moveTo>
                <a:lnTo>
                  <a:pt x="1018641" y="1844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82859" y="1916074"/>
            <a:ext cx="325120" cy="0"/>
          </a:xfrm>
          <a:custGeom>
            <a:avLst/>
            <a:gdLst/>
            <a:ahLst/>
            <a:cxnLst/>
            <a:rect l="l" t="t" r="r" b="b"/>
            <a:pathLst>
              <a:path w="325120">
                <a:moveTo>
                  <a:pt x="0" y="0"/>
                </a:moveTo>
                <a:lnTo>
                  <a:pt x="32461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11536" y="179628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81030" y="179628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24975" y="2205013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94470" y="2205013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36939" y="1943506"/>
            <a:ext cx="290830" cy="381000"/>
          </a:xfrm>
          <a:custGeom>
            <a:avLst/>
            <a:gdLst/>
            <a:ahLst/>
            <a:cxnLst/>
            <a:rect l="l" t="t" r="r" b="b"/>
            <a:pathLst>
              <a:path w="290829" h="381000">
                <a:moveTo>
                  <a:pt x="914" y="0"/>
                </a:moveTo>
                <a:lnTo>
                  <a:pt x="0" y="380377"/>
                </a:lnTo>
                <a:lnTo>
                  <a:pt x="290779" y="3803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95384" y="1922476"/>
            <a:ext cx="302260" cy="401955"/>
          </a:xfrm>
          <a:custGeom>
            <a:avLst/>
            <a:gdLst/>
            <a:ahLst/>
            <a:cxnLst/>
            <a:rect l="l" t="t" r="r" b="b"/>
            <a:pathLst>
              <a:path w="302260" h="401955">
                <a:moveTo>
                  <a:pt x="301751" y="0"/>
                </a:moveTo>
                <a:lnTo>
                  <a:pt x="298094" y="401408"/>
                </a:lnTo>
                <a:lnTo>
                  <a:pt x="0" y="4014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71257" y="1919732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31783" y="1919732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1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9465" y="1877212"/>
            <a:ext cx="71780" cy="7178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3452" y="1877212"/>
            <a:ext cx="71780" cy="7178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029651" y="1880870"/>
            <a:ext cx="72390" cy="72390"/>
            <a:chOff x="2975051" y="1880870"/>
            <a:chExt cx="72390" cy="72390"/>
          </a:xfrm>
        </p:grpSpPr>
        <p:sp>
          <p:nvSpPr>
            <p:cNvPr id="22" name="object 22"/>
            <p:cNvSpPr/>
            <p:nvPr/>
          </p:nvSpPr>
          <p:spPr>
            <a:xfrm>
              <a:off x="2977337" y="188315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1" y="64559"/>
                  </a:lnTo>
                  <a:lnTo>
                    <a:pt x="57345" y="57345"/>
                  </a:lnTo>
                  <a:lnTo>
                    <a:pt x="64559" y="46661"/>
                  </a:lnTo>
                  <a:lnTo>
                    <a:pt x="67208" y="33604"/>
                  </a:lnTo>
                  <a:lnTo>
                    <a:pt x="64559" y="20541"/>
                  </a:lnTo>
                  <a:lnTo>
                    <a:pt x="57345" y="9858"/>
                  </a:lnTo>
                  <a:lnTo>
                    <a:pt x="46661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77337" y="188315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1" y="2646"/>
                  </a:lnTo>
                  <a:lnTo>
                    <a:pt x="57345" y="9858"/>
                  </a:lnTo>
                  <a:lnTo>
                    <a:pt x="64559" y="20541"/>
                  </a:lnTo>
                  <a:lnTo>
                    <a:pt x="67208" y="33604"/>
                  </a:lnTo>
                  <a:lnTo>
                    <a:pt x="64559" y="46661"/>
                  </a:lnTo>
                  <a:lnTo>
                    <a:pt x="57345" y="57345"/>
                  </a:lnTo>
                  <a:lnTo>
                    <a:pt x="46661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698077" y="1887270"/>
            <a:ext cx="72390" cy="72390"/>
            <a:chOff x="3643477" y="1887270"/>
            <a:chExt cx="72390" cy="72390"/>
          </a:xfrm>
        </p:grpSpPr>
        <p:sp>
          <p:nvSpPr>
            <p:cNvPr id="25" name="object 25"/>
            <p:cNvSpPr/>
            <p:nvPr/>
          </p:nvSpPr>
          <p:spPr>
            <a:xfrm>
              <a:off x="3645763" y="188955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20541" y="2646"/>
                  </a:lnTo>
                  <a:lnTo>
                    <a:pt x="9858" y="9858"/>
                  </a:lnTo>
                  <a:lnTo>
                    <a:pt x="2646" y="20541"/>
                  </a:lnTo>
                  <a:lnTo>
                    <a:pt x="0" y="33604"/>
                  </a:lnTo>
                  <a:lnTo>
                    <a:pt x="2646" y="46661"/>
                  </a:lnTo>
                  <a:lnTo>
                    <a:pt x="9858" y="57345"/>
                  </a:lnTo>
                  <a:lnTo>
                    <a:pt x="20541" y="64559"/>
                  </a:lnTo>
                  <a:lnTo>
                    <a:pt x="33604" y="67208"/>
                  </a:lnTo>
                  <a:lnTo>
                    <a:pt x="46666" y="64559"/>
                  </a:lnTo>
                  <a:lnTo>
                    <a:pt x="57350" y="57345"/>
                  </a:lnTo>
                  <a:lnTo>
                    <a:pt x="64561" y="46661"/>
                  </a:lnTo>
                  <a:lnTo>
                    <a:pt x="67208" y="33604"/>
                  </a:lnTo>
                  <a:lnTo>
                    <a:pt x="64561" y="20541"/>
                  </a:lnTo>
                  <a:lnTo>
                    <a:pt x="57350" y="9858"/>
                  </a:lnTo>
                  <a:lnTo>
                    <a:pt x="46666" y="2646"/>
                  </a:lnTo>
                  <a:lnTo>
                    <a:pt x="33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45763" y="1889556"/>
              <a:ext cx="67310" cy="67310"/>
            </a:xfrm>
            <a:custGeom>
              <a:avLst/>
              <a:gdLst/>
              <a:ahLst/>
              <a:cxnLst/>
              <a:rect l="l" t="t" r="r" b="b"/>
              <a:pathLst>
                <a:path w="67310" h="67310">
                  <a:moveTo>
                    <a:pt x="33604" y="0"/>
                  </a:moveTo>
                  <a:lnTo>
                    <a:pt x="46666" y="2646"/>
                  </a:lnTo>
                  <a:lnTo>
                    <a:pt x="57350" y="9858"/>
                  </a:lnTo>
                  <a:lnTo>
                    <a:pt x="64561" y="20541"/>
                  </a:lnTo>
                  <a:lnTo>
                    <a:pt x="67208" y="33604"/>
                  </a:lnTo>
                  <a:lnTo>
                    <a:pt x="64561" y="46661"/>
                  </a:lnTo>
                  <a:lnTo>
                    <a:pt x="57350" y="57345"/>
                  </a:lnTo>
                  <a:lnTo>
                    <a:pt x="46666" y="64559"/>
                  </a:lnTo>
                  <a:lnTo>
                    <a:pt x="33604" y="67208"/>
                  </a:lnTo>
                  <a:lnTo>
                    <a:pt x="20541" y="64559"/>
                  </a:lnTo>
                  <a:lnTo>
                    <a:pt x="9858" y="57345"/>
                  </a:lnTo>
                  <a:lnTo>
                    <a:pt x="2646" y="46661"/>
                  </a:lnTo>
                  <a:lnTo>
                    <a:pt x="0" y="33604"/>
                  </a:lnTo>
                  <a:lnTo>
                    <a:pt x="2646" y="20541"/>
                  </a:lnTo>
                  <a:lnTo>
                    <a:pt x="9858" y="9858"/>
                  </a:lnTo>
                  <a:lnTo>
                    <a:pt x="20541" y="2646"/>
                  </a:lnTo>
                  <a:lnTo>
                    <a:pt x="3360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52788" y="1879955"/>
            <a:ext cx="71780" cy="7178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6445" y="2287766"/>
            <a:ext cx="71780" cy="71793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10692842" y="1554887"/>
            <a:ext cx="5715" cy="1871345"/>
          </a:xfrm>
          <a:custGeom>
            <a:avLst/>
            <a:gdLst/>
            <a:ahLst/>
            <a:cxnLst/>
            <a:rect l="l" t="t" r="r" b="b"/>
            <a:pathLst>
              <a:path w="5714" h="1871345">
                <a:moveTo>
                  <a:pt x="0" y="0"/>
                </a:moveTo>
                <a:lnTo>
                  <a:pt x="5486" y="18710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67599" y="1576401"/>
            <a:ext cx="5715" cy="1871345"/>
          </a:xfrm>
          <a:custGeom>
            <a:avLst/>
            <a:gdLst/>
            <a:ahLst/>
            <a:cxnLst/>
            <a:rect l="l" t="t" r="r" b="b"/>
            <a:pathLst>
              <a:path w="5714" h="1871345">
                <a:moveTo>
                  <a:pt x="0" y="0"/>
                </a:moveTo>
                <a:lnTo>
                  <a:pt x="5486" y="187107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9394393" y="1919274"/>
            <a:ext cx="735330" cy="544830"/>
            <a:chOff x="4339793" y="1919274"/>
            <a:chExt cx="735330" cy="544830"/>
          </a:xfrm>
        </p:grpSpPr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9381" y="2194839"/>
              <a:ext cx="241617" cy="26906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339793" y="1921560"/>
              <a:ext cx="732790" cy="403860"/>
            </a:xfrm>
            <a:custGeom>
              <a:avLst/>
              <a:gdLst/>
              <a:ahLst/>
              <a:cxnLst/>
              <a:rect l="l" t="t" r="r" b="b"/>
              <a:pathLst>
                <a:path w="732789" h="403860">
                  <a:moveTo>
                    <a:pt x="473659" y="402323"/>
                  </a:moveTo>
                  <a:lnTo>
                    <a:pt x="732434" y="402323"/>
                  </a:lnTo>
                  <a:lnTo>
                    <a:pt x="732434" y="0"/>
                  </a:lnTo>
                </a:path>
                <a:path w="732789" h="403860">
                  <a:moveTo>
                    <a:pt x="0" y="403237"/>
                  </a:moveTo>
                  <a:lnTo>
                    <a:pt x="292608" y="403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8403425" y="2562848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43989" y="2562848"/>
            <a:ext cx="189865" cy="240665"/>
          </a:xfrm>
          <a:custGeom>
            <a:avLst/>
            <a:gdLst/>
            <a:ahLst/>
            <a:cxnLst/>
            <a:rect l="l" t="t" r="r" b="b"/>
            <a:pathLst>
              <a:path w="189864" h="240664">
                <a:moveTo>
                  <a:pt x="128930" y="235000"/>
                </a:moveTo>
                <a:lnTo>
                  <a:pt x="128930" y="0"/>
                </a:lnTo>
              </a:path>
              <a:path w="189864" h="240664">
                <a:moveTo>
                  <a:pt x="189280" y="240487"/>
                </a:moveTo>
                <a:lnTo>
                  <a:pt x="0" y="118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03881" y="302796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473376" y="3027960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1424" y="2548559"/>
            <a:ext cx="241604" cy="26906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81424" y="3010928"/>
            <a:ext cx="241604" cy="26906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31327" y="2647188"/>
            <a:ext cx="71780" cy="7178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31327" y="3109570"/>
            <a:ext cx="71780" cy="7179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60227" y="2647188"/>
            <a:ext cx="71780" cy="7178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60227" y="3109570"/>
            <a:ext cx="71780" cy="71793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8067039" y="3145459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67039" y="2683090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94581" y="2683090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500931" y="3145459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0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73440" y="2683090"/>
            <a:ext cx="1835150" cy="0"/>
          </a:xfrm>
          <a:custGeom>
            <a:avLst/>
            <a:gdLst/>
            <a:ahLst/>
            <a:cxnLst/>
            <a:rect l="l" t="t" r="r" b="b"/>
            <a:pathLst>
              <a:path w="1835150">
                <a:moveTo>
                  <a:pt x="0" y="0"/>
                </a:moveTo>
                <a:lnTo>
                  <a:pt x="18351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47100" y="3021012"/>
            <a:ext cx="1961514" cy="228600"/>
          </a:xfrm>
          <a:custGeom>
            <a:avLst/>
            <a:gdLst/>
            <a:ahLst/>
            <a:cxnLst/>
            <a:rect l="l" t="t" r="r" b="b"/>
            <a:pathLst>
              <a:path w="1961514" h="228600">
                <a:moveTo>
                  <a:pt x="119989" y="124447"/>
                </a:moveTo>
                <a:lnTo>
                  <a:pt x="1961489" y="124447"/>
                </a:lnTo>
              </a:path>
              <a:path w="1961514" h="228600">
                <a:moveTo>
                  <a:pt x="189280" y="2286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8568271" y="7026707"/>
            <a:ext cx="240029" cy="38735"/>
            <a:chOff x="3513670" y="7026706"/>
            <a:chExt cx="240029" cy="38735"/>
          </a:xfrm>
        </p:grpSpPr>
        <p:sp>
          <p:nvSpPr>
            <p:cNvPr id="51" name="object 51"/>
            <p:cNvSpPr/>
            <p:nvPr/>
          </p:nvSpPr>
          <p:spPr>
            <a:xfrm>
              <a:off x="3513670" y="7026706"/>
              <a:ext cx="240029" cy="29209"/>
            </a:xfrm>
            <a:custGeom>
              <a:avLst/>
              <a:gdLst/>
              <a:ahLst/>
              <a:cxnLst/>
              <a:rect l="l" t="t" r="r" b="b"/>
              <a:pathLst>
                <a:path w="240029" h="29209">
                  <a:moveTo>
                    <a:pt x="119799" y="0"/>
                  </a:moveTo>
                  <a:lnTo>
                    <a:pt x="73166" y="1128"/>
                  </a:lnTo>
                  <a:lnTo>
                    <a:pt x="35086" y="4208"/>
                  </a:lnTo>
                  <a:lnTo>
                    <a:pt x="9413" y="8781"/>
                  </a:lnTo>
                  <a:lnTo>
                    <a:pt x="0" y="14389"/>
                  </a:lnTo>
                  <a:lnTo>
                    <a:pt x="9413" y="20002"/>
                  </a:lnTo>
                  <a:lnTo>
                    <a:pt x="35086" y="24588"/>
                  </a:lnTo>
                  <a:lnTo>
                    <a:pt x="73166" y="27681"/>
                  </a:lnTo>
                  <a:lnTo>
                    <a:pt x="119799" y="28816"/>
                  </a:lnTo>
                  <a:lnTo>
                    <a:pt x="166433" y="27681"/>
                  </a:lnTo>
                  <a:lnTo>
                    <a:pt x="204517" y="24588"/>
                  </a:lnTo>
                  <a:lnTo>
                    <a:pt x="230195" y="20002"/>
                  </a:lnTo>
                  <a:lnTo>
                    <a:pt x="239610" y="14389"/>
                  </a:lnTo>
                  <a:lnTo>
                    <a:pt x="230195" y="8781"/>
                  </a:lnTo>
                  <a:lnTo>
                    <a:pt x="204517" y="4208"/>
                  </a:lnTo>
                  <a:lnTo>
                    <a:pt x="166433" y="1128"/>
                  </a:lnTo>
                  <a:lnTo>
                    <a:pt x="119799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34055" y="7033831"/>
              <a:ext cx="195580" cy="15875"/>
            </a:xfrm>
            <a:custGeom>
              <a:avLst/>
              <a:gdLst/>
              <a:ahLst/>
              <a:cxnLst/>
              <a:rect l="l" t="t" r="r" b="b"/>
              <a:pathLst>
                <a:path w="195579" h="15875">
                  <a:moveTo>
                    <a:pt x="145350" y="13169"/>
                  </a:moveTo>
                  <a:lnTo>
                    <a:pt x="136498" y="14871"/>
                  </a:lnTo>
                  <a:lnTo>
                    <a:pt x="137869" y="15189"/>
                  </a:lnTo>
                  <a:lnTo>
                    <a:pt x="139762" y="15417"/>
                  </a:lnTo>
                  <a:lnTo>
                    <a:pt x="145032" y="15671"/>
                  </a:lnTo>
                  <a:lnTo>
                    <a:pt x="148410" y="15582"/>
                  </a:lnTo>
                  <a:lnTo>
                    <a:pt x="157046" y="14897"/>
                  </a:lnTo>
                  <a:lnTo>
                    <a:pt x="161834" y="14236"/>
                  </a:lnTo>
                  <a:lnTo>
                    <a:pt x="162498" y="14109"/>
                  </a:lnTo>
                  <a:lnTo>
                    <a:pt x="152817" y="14109"/>
                  </a:lnTo>
                  <a:lnTo>
                    <a:pt x="147928" y="13868"/>
                  </a:lnTo>
                  <a:lnTo>
                    <a:pt x="146360" y="13588"/>
                  </a:lnTo>
                  <a:lnTo>
                    <a:pt x="145350" y="13169"/>
                  </a:lnTo>
                  <a:close/>
                </a:path>
                <a:path w="195579" h="15875">
                  <a:moveTo>
                    <a:pt x="153822" y="8204"/>
                  </a:moveTo>
                  <a:lnTo>
                    <a:pt x="145756" y="8204"/>
                  </a:lnTo>
                  <a:lnTo>
                    <a:pt x="123696" y="14427"/>
                  </a:lnTo>
                  <a:lnTo>
                    <a:pt x="131113" y="14782"/>
                  </a:lnTo>
                  <a:lnTo>
                    <a:pt x="147073" y="11722"/>
                  </a:lnTo>
                  <a:lnTo>
                    <a:pt x="141273" y="11722"/>
                  </a:lnTo>
                  <a:lnTo>
                    <a:pt x="153822" y="8204"/>
                  </a:lnTo>
                  <a:close/>
                </a:path>
                <a:path w="195579" h="15875">
                  <a:moveTo>
                    <a:pt x="187552" y="6578"/>
                  </a:moveTo>
                  <a:lnTo>
                    <a:pt x="160501" y="12814"/>
                  </a:lnTo>
                  <a:lnTo>
                    <a:pt x="158456" y="13360"/>
                  </a:lnTo>
                  <a:lnTo>
                    <a:pt x="155624" y="13893"/>
                  </a:lnTo>
                  <a:lnTo>
                    <a:pt x="152817" y="14109"/>
                  </a:lnTo>
                  <a:lnTo>
                    <a:pt x="162498" y="14109"/>
                  </a:lnTo>
                  <a:lnTo>
                    <a:pt x="170064" y="12661"/>
                  </a:lnTo>
                  <a:lnTo>
                    <a:pt x="172261" y="12103"/>
                  </a:lnTo>
                  <a:lnTo>
                    <a:pt x="173251" y="11645"/>
                  </a:lnTo>
                  <a:lnTo>
                    <a:pt x="173848" y="10159"/>
                  </a:lnTo>
                  <a:lnTo>
                    <a:pt x="173531" y="9334"/>
                  </a:lnTo>
                  <a:lnTo>
                    <a:pt x="175258" y="8813"/>
                  </a:lnTo>
                  <a:lnTo>
                    <a:pt x="178039" y="8280"/>
                  </a:lnTo>
                  <a:lnTo>
                    <a:pt x="180719" y="8077"/>
                  </a:lnTo>
                  <a:lnTo>
                    <a:pt x="191680" y="8077"/>
                  </a:lnTo>
                  <a:lnTo>
                    <a:pt x="195464" y="7353"/>
                  </a:lnTo>
                  <a:lnTo>
                    <a:pt x="193533" y="6972"/>
                  </a:lnTo>
                  <a:lnTo>
                    <a:pt x="191959" y="6794"/>
                  </a:lnTo>
                  <a:lnTo>
                    <a:pt x="187552" y="6578"/>
                  </a:lnTo>
                  <a:close/>
                </a:path>
                <a:path w="195579" h="15875">
                  <a:moveTo>
                    <a:pt x="155535" y="5219"/>
                  </a:moveTo>
                  <a:lnTo>
                    <a:pt x="110755" y="13804"/>
                  </a:lnTo>
                  <a:lnTo>
                    <a:pt x="115390" y="14033"/>
                  </a:lnTo>
                  <a:lnTo>
                    <a:pt x="145756" y="8204"/>
                  </a:lnTo>
                  <a:lnTo>
                    <a:pt x="153822" y="8204"/>
                  </a:lnTo>
                  <a:lnTo>
                    <a:pt x="163155" y="5587"/>
                  </a:lnTo>
                  <a:lnTo>
                    <a:pt x="155535" y="5219"/>
                  </a:lnTo>
                  <a:close/>
                </a:path>
                <a:path w="195579" h="15875">
                  <a:moveTo>
                    <a:pt x="134047" y="4190"/>
                  </a:moveTo>
                  <a:lnTo>
                    <a:pt x="89279" y="12776"/>
                  </a:lnTo>
                  <a:lnTo>
                    <a:pt x="106424" y="13588"/>
                  </a:lnTo>
                  <a:lnTo>
                    <a:pt x="114984" y="11950"/>
                  </a:lnTo>
                  <a:lnTo>
                    <a:pt x="104163" y="11429"/>
                  </a:lnTo>
                  <a:lnTo>
                    <a:pt x="114806" y="9397"/>
                  </a:lnTo>
                  <a:lnTo>
                    <a:pt x="126302" y="9397"/>
                  </a:lnTo>
                  <a:lnTo>
                    <a:pt x="131354" y="8432"/>
                  </a:lnTo>
                  <a:lnTo>
                    <a:pt x="122185" y="7988"/>
                  </a:lnTo>
                  <a:lnTo>
                    <a:pt x="132294" y="6045"/>
                  </a:lnTo>
                  <a:lnTo>
                    <a:pt x="145487" y="6045"/>
                  </a:lnTo>
                  <a:lnTo>
                    <a:pt x="150925" y="5003"/>
                  </a:lnTo>
                  <a:lnTo>
                    <a:pt x="134047" y="4190"/>
                  </a:lnTo>
                  <a:close/>
                </a:path>
                <a:path w="195579" h="15875">
                  <a:moveTo>
                    <a:pt x="116480" y="6108"/>
                  </a:moveTo>
                  <a:lnTo>
                    <a:pt x="108697" y="6108"/>
                  </a:lnTo>
                  <a:lnTo>
                    <a:pt x="76998" y="12179"/>
                  </a:lnTo>
                  <a:lnTo>
                    <a:pt x="83234" y="12471"/>
                  </a:lnTo>
                  <a:lnTo>
                    <a:pt x="116480" y="6108"/>
                  </a:lnTo>
                  <a:close/>
                </a:path>
                <a:path w="195579" h="15875">
                  <a:moveTo>
                    <a:pt x="98817" y="5245"/>
                  </a:moveTo>
                  <a:lnTo>
                    <a:pt x="90943" y="5245"/>
                  </a:lnTo>
                  <a:lnTo>
                    <a:pt x="65568" y="11734"/>
                  </a:lnTo>
                  <a:lnTo>
                    <a:pt x="69645" y="11925"/>
                  </a:lnTo>
                  <a:lnTo>
                    <a:pt x="91303" y="8699"/>
                  </a:lnTo>
                  <a:lnTo>
                    <a:pt x="85228" y="8699"/>
                  </a:lnTo>
                  <a:lnTo>
                    <a:pt x="98817" y="5245"/>
                  </a:lnTo>
                  <a:close/>
                </a:path>
                <a:path w="195579" h="15875">
                  <a:moveTo>
                    <a:pt x="171245" y="5981"/>
                  </a:moveTo>
                  <a:lnTo>
                    <a:pt x="141273" y="11722"/>
                  </a:lnTo>
                  <a:lnTo>
                    <a:pt x="147073" y="11722"/>
                  </a:lnTo>
                  <a:lnTo>
                    <a:pt x="175880" y="6197"/>
                  </a:lnTo>
                  <a:lnTo>
                    <a:pt x="171245" y="5981"/>
                  </a:lnTo>
                  <a:close/>
                </a:path>
                <a:path w="195579" h="15875">
                  <a:moveTo>
                    <a:pt x="99388" y="2514"/>
                  </a:moveTo>
                  <a:lnTo>
                    <a:pt x="54608" y="11099"/>
                  </a:lnTo>
                  <a:lnTo>
                    <a:pt x="59244" y="11315"/>
                  </a:lnTo>
                  <a:lnTo>
                    <a:pt x="90943" y="5245"/>
                  </a:lnTo>
                  <a:lnTo>
                    <a:pt x="98817" y="5245"/>
                  </a:lnTo>
                  <a:lnTo>
                    <a:pt x="107910" y="2933"/>
                  </a:lnTo>
                  <a:lnTo>
                    <a:pt x="99388" y="2514"/>
                  </a:lnTo>
                  <a:close/>
                </a:path>
                <a:path w="195579" h="15875">
                  <a:moveTo>
                    <a:pt x="77938" y="1485"/>
                  </a:moveTo>
                  <a:lnTo>
                    <a:pt x="33158" y="10071"/>
                  </a:lnTo>
                  <a:lnTo>
                    <a:pt x="50315" y="10896"/>
                  </a:lnTo>
                  <a:lnTo>
                    <a:pt x="58875" y="9245"/>
                  </a:lnTo>
                  <a:lnTo>
                    <a:pt x="48055" y="8737"/>
                  </a:lnTo>
                  <a:lnTo>
                    <a:pt x="58697" y="6692"/>
                  </a:lnTo>
                  <a:lnTo>
                    <a:pt x="70193" y="6692"/>
                  </a:lnTo>
                  <a:lnTo>
                    <a:pt x="75246" y="5727"/>
                  </a:lnTo>
                  <a:lnTo>
                    <a:pt x="66076" y="5283"/>
                  </a:lnTo>
                  <a:lnTo>
                    <a:pt x="76185" y="3340"/>
                  </a:lnTo>
                  <a:lnTo>
                    <a:pt x="89370" y="3340"/>
                  </a:lnTo>
                  <a:lnTo>
                    <a:pt x="94816" y="2298"/>
                  </a:lnTo>
                  <a:lnTo>
                    <a:pt x="77938" y="1485"/>
                  </a:lnTo>
                  <a:close/>
                </a:path>
                <a:path w="195579" h="15875">
                  <a:moveTo>
                    <a:pt x="126302" y="9397"/>
                  </a:moveTo>
                  <a:lnTo>
                    <a:pt x="114806" y="9397"/>
                  </a:lnTo>
                  <a:lnTo>
                    <a:pt x="123975" y="9842"/>
                  </a:lnTo>
                  <a:lnTo>
                    <a:pt x="126302" y="9397"/>
                  </a:lnTo>
                  <a:close/>
                </a:path>
                <a:path w="195579" h="15875">
                  <a:moveTo>
                    <a:pt x="65327" y="876"/>
                  </a:moveTo>
                  <a:lnTo>
                    <a:pt x="20559" y="9461"/>
                  </a:lnTo>
                  <a:lnTo>
                    <a:pt x="27138" y="9778"/>
                  </a:lnTo>
                  <a:lnTo>
                    <a:pt x="71905" y="1193"/>
                  </a:lnTo>
                  <a:lnTo>
                    <a:pt x="65327" y="876"/>
                  </a:lnTo>
                  <a:close/>
                </a:path>
                <a:path w="195579" h="15875">
                  <a:moveTo>
                    <a:pt x="8799" y="6591"/>
                  </a:moveTo>
                  <a:lnTo>
                    <a:pt x="13" y="8280"/>
                  </a:lnTo>
                  <a:lnTo>
                    <a:pt x="1306" y="8623"/>
                  </a:lnTo>
                  <a:lnTo>
                    <a:pt x="3198" y="8839"/>
                  </a:lnTo>
                  <a:lnTo>
                    <a:pt x="8482" y="9093"/>
                  </a:lnTo>
                  <a:lnTo>
                    <a:pt x="11834" y="9004"/>
                  </a:lnTo>
                  <a:lnTo>
                    <a:pt x="20672" y="8280"/>
                  </a:lnTo>
                  <a:lnTo>
                    <a:pt x="25296" y="7658"/>
                  </a:lnTo>
                  <a:lnTo>
                    <a:pt x="25959" y="7531"/>
                  </a:lnTo>
                  <a:lnTo>
                    <a:pt x="16254" y="7531"/>
                  </a:lnTo>
                  <a:lnTo>
                    <a:pt x="11403" y="7289"/>
                  </a:lnTo>
                  <a:lnTo>
                    <a:pt x="9866" y="7023"/>
                  </a:lnTo>
                  <a:lnTo>
                    <a:pt x="8799" y="6591"/>
                  </a:lnTo>
                  <a:close/>
                </a:path>
                <a:path w="195579" h="15875">
                  <a:moveTo>
                    <a:pt x="191680" y="8077"/>
                  </a:moveTo>
                  <a:lnTo>
                    <a:pt x="180719" y="8077"/>
                  </a:lnTo>
                  <a:lnTo>
                    <a:pt x="185228" y="8305"/>
                  </a:lnTo>
                  <a:lnTo>
                    <a:pt x="186447" y="8559"/>
                  </a:lnTo>
                  <a:lnTo>
                    <a:pt x="186967" y="8978"/>
                  </a:lnTo>
                  <a:lnTo>
                    <a:pt x="191680" y="8077"/>
                  </a:lnTo>
                  <a:close/>
                </a:path>
                <a:path w="195579" h="15875">
                  <a:moveTo>
                    <a:pt x="119924" y="3505"/>
                  </a:moveTo>
                  <a:lnTo>
                    <a:pt x="85228" y="8699"/>
                  </a:lnTo>
                  <a:lnTo>
                    <a:pt x="91303" y="8699"/>
                  </a:lnTo>
                  <a:lnTo>
                    <a:pt x="108697" y="6108"/>
                  </a:lnTo>
                  <a:lnTo>
                    <a:pt x="116480" y="6108"/>
                  </a:lnTo>
                  <a:lnTo>
                    <a:pt x="128027" y="3898"/>
                  </a:lnTo>
                  <a:lnTo>
                    <a:pt x="119924" y="3505"/>
                  </a:lnTo>
                  <a:close/>
                </a:path>
                <a:path w="195579" h="15875">
                  <a:moveTo>
                    <a:pt x="51001" y="0"/>
                  </a:moveTo>
                  <a:lnTo>
                    <a:pt x="23950" y="6248"/>
                  </a:lnTo>
                  <a:lnTo>
                    <a:pt x="21826" y="6794"/>
                  </a:lnTo>
                  <a:lnTo>
                    <a:pt x="19073" y="7315"/>
                  </a:lnTo>
                  <a:lnTo>
                    <a:pt x="16254" y="7531"/>
                  </a:lnTo>
                  <a:lnTo>
                    <a:pt x="25959" y="7531"/>
                  </a:lnTo>
                  <a:lnTo>
                    <a:pt x="37183" y="3340"/>
                  </a:lnTo>
                  <a:lnTo>
                    <a:pt x="36968" y="2755"/>
                  </a:lnTo>
                  <a:lnTo>
                    <a:pt x="38708" y="2235"/>
                  </a:lnTo>
                  <a:lnTo>
                    <a:pt x="41476" y="1701"/>
                  </a:lnTo>
                  <a:lnTo>
                    <a:pt x="44169" y="1511"/>
                  </a:lnTo>
                  <a:lnTo>
                    <a:pt x="55070" y="1511"/>
                  </a:lnTo>
                  <a:lnTo>
                    <a:pt x="58926" y="774"/>
                  </a:lnTo>
                  <a:lnTo>
                    <a:pt x="57072" y="419"/>
                  </a:lnTo>
                  <a:lnTo>
                    <a:pt x="55383" y="215"/>
                  </a:lnTo>
                  <a:lnTo>
                    <a:pt x="51001" y="0"/>
                  </a:lnTo>
                  <a:close/>
                </a:path>
                <a:path w="195579" h="15875">
                  <a:moveTo>
                    <a:pt x="70193" y="6692"/>
                  </a:moveTo>
                  <a:lnTo>
                    <a:pt x="58697" y="6692"/>
                  </a:lnTo>
                  <a:lnTo>
                    <a:pt x="67867" y="7137"/>
                  </a:lnTo>
                  <a:lnTo>
                    <a:pt x="70193" y="6692"/>
                  </a:lnTo>
                  <a:close/>
                </a:path>
                <a:path w="195579" h="15875">
                  <a:moveTo>
                    <a:pt x="145487" y="6045"/>
                  </a:moveTo>
                  <a:lnTo>
                    <a:pt x="132294" y="6045"/>
                  </a:lnTo>
                  <a:lnTo>
                    <a:pt x="142835" y="6553"/>
                  </a:lnTo>
                  <a:lnTo>
                    <a:pt x="145487" y="6045"/>
                  </a:lnTo>
                  <a:close/>
                </a:path>
                <a:path w="195579" h="15875">
                  <a:moveTo>
                    <a:pt x="89370" y="3340"/>
                  </a:moveTo>
                  <a:lnTo>
                    <a:pt x="76185" y="3340"/>
                  </a:lnTo>
                  <a:lnTo>
                    <a:pt x="86714" y="3848"/>
                  </a:lnTo>
                  <a:lnTo>
                    <a:pt x="89370" y="3340"/>
                  </a:lnTo>
                  <a:close/>
                </a:path>
                <a:path w="195579" h="15875">
                  <a:moveTo>
                    <a:pt x="55070" y="1511"/>
                  </a:moveTo>
                  <a:lnTo>
                    <a:pt x="44169" y="1511"/>
                  </a:lnTo>
                  <a:lnTo>
                    <a:pt x="48690" y="1727"/>
                  </a:lnTo>
                  <a:lnTo>
                    <a:pt x="49896" y="1981"/>
                  </a:lnTo>
                  <a:lnTo>
                    <a:pt x="50417" y="2400"/>
                  </a:lnTo>
                  <a:lnTo>
                    <a:pt x="55070" y="15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46259" y="7051700"/>
              <a:ext cx="179070" cy="13970"/>
            </a:xfrm>
            <a:custGeom>
              <a:avLst/>
              <a:gdLst/>
              <a:ahLst/>
              <a:cxnLst/>
              <a:rect l="l" t="t" r="r" b="b"/>
              <a:pathLst>
                <a:path w="179070" h="13970">
                  <a:moveTo>
                    <a:pt x="0" y="0"/>
                  </a:moveTo>
                  <a:lnTo>
                    <a:pt x="28036" y="10034"/>
                  </a:lnTo>
                  <a:lnTo>
                    <a:pt x="56035" y="13600"/>
                  </a:lnTo>
                  <a:lnTo>
                    <a:pt x="100784" y="10896"/>
                  </a:lnTo>
                  <a:lnTo>
                    <a:pt x="147444" y="5665"/>
                  </a:lnTo>
                  <a:lnTo>
                    <a:pt x="139541" y="5665"/>
                  </a:lnTo>
                  <a:lnTo>
                    <a:pt x="90666" y="4083"/>
                  </a:lnTo>
                  <a:lnTo>
                    <a:pt x="0" y="0"/>
                  </a:lnTo>
                  <a:close/>
                </a:path>
                <a:path w="179070" h="13970">
                  <a:moveTo>
                    <a:pt x="150357" y="5339"/>
                  </a:moveTo>
                  <a:lnTo>
                    <a:pt x="139541" y="5665"/>
                  </a:lnTo>
                  <a:lnTo>
                    <a:pt x="147444" y="5665"/>
                  </a:lnTo>
                  <a:lnTo>
                    <a:pt x="150357" y="5339"/>
                  </a:lnTo>
                  <a:close/>
                </a:path>
                <a:path w="179070" h="13970">
                  <a:moveTo>
                    <a:pt x="179070" y="2120"/>
                  </a:moveTo>
                  <a:lnTo>
                    <a:pt x="150357" y="5339"/>
                  </a:lnTo>
                  <a:lnTo>
                    <a:pt x="163413" y="4945"/>
                  </a:lnTo>
                  <a:lnTo>
                    <a:pt x="179070" y="212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22920" y="7995513"/>
            <a:ext cx="694486" cy="838834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36721" y="7902745"/>
            <a:ext cx="928638" cy="69867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49487" y="7026707"/>
            <a:ext cx="272834" cy="1164831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7957820" y="487070"/>
            <a:ext cx="4295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abre,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deteniendo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roja,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Mb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encendiendo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verde,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encendiendo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ámbar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(A).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016290" y="1432153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632490" y="1432153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949691" y="1610004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89290" y="1705254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283191" y="162905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711690" y="1908454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987790" y="2022753"/>
            <a:ext cx="8255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Mamá</a:t>
            </a:r>
            <a:endParaRPr sz="800">
              <a:latin typeface="Microsoft Sans Serif"/>
              <a:cs typeface="Microsoft Sans Serif"/>
            </a:endParaRPr>
          </a:p>
          <a:p>
            <a:pPr marR="5080" algn="r">
              <a:spcBef>
                <a:spcPts val="840"/>
              </a:spcBef>
            </a:pPr>
            <a:r>
              <a:rPr sz="8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349335" y="2454554"/>
            <a:ext cx="20574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megabyte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352888" y="2664764"/>
            <a:ext cx="16573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358176" y="287365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355632" y="3063646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761990" y="3726434"/>
            <a:ext cx="1588770" cy="340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Columnas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señalización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Lámparas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7763" y="3679444"/>
            <a:ext cx="43351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Columnas de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señalización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 controle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columnas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 apilando elementos 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deseada.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baliza fijas,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intermitentes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 colores: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rojo, amarillo,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blanco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azul.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agregar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zumbador 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sirena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indicaciones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audibles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57821" y="5327903"/>
            <a:ext cx="425640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3355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SIRIO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Columnas de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señalización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8WD4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con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Lámparas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señales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integradas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0" dirty="0">
                <a:solidFill>
                  <a:srgbClr val="171514"/>
                </a:solidFill>
                <a:latin typeface="Tahoma"/>
                <a:cs typeface="Tahoma"/>
              </a:rPr>
              <a:t>8WD5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acoplar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lentes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rojas,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amarillas,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verdes,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azules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transparentes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filamentos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incandescentes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18807" y="8596738"/>
            <a:ext cx="1692910" cy="5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712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8WD5</a:t>
            </a:r>
            <a:endParaRPr sz="800">
              <a:latin typeface="Microsoft Sans Serif"/>
              <a:cs typeface="Microsoft Sans Serif"/>
            </a:endParaRPr>
          </a:p>
          <a:p>
            <a:pPr marL="686435">
              <a:spcBef>
                <a:spcPts val="35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Lámparas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integradas</a:t>
            </a:r>
            <a:endParaRPr sz="450">
              <a:latin typeface="Microsoft Sans Serif"/>
              <a:cs typeface="Microsoft Sans Serif"/>
            </a:endParaRPr>
          </a:p>
          <a:p>
            <a:pPr marR="880110" algn="ctr">
              <a:spcBef>
                <a:spcPts val="265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8WD4</a:t>
            </a:r>
            <a:endParaRPr sz="800">
              <a:latin typeface="Microsoft Sans Serif"/>
              <a:cs typeface="Microsoft Sans Serif"/>
            </a:endParaRPr>
          </a:p>
          <a:p>
            <a:pPr marR="918844" algn="ctr">
              <a:spcBef>
                <a:spcPts val="3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80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991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7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0940" y="539751"/>
            <a:ext cx="4322445" cy="4631653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208915" marR="1102995" indent="-208915">
              <a:lnSpc>
                <a:spcPct val="141200"/>
              </a:lnSpc>
              <a:buAutoNum type="arabicPeriod"/>
              <a:tabLst>
                <a:tab pos="208915" algn="l"/>
                <a:tab pos="2215515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contactores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8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ruido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problema.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08915" marR="471805" indent="-208915">
              <a:lnSpc>
                <a:spcPct val="141200"/>
              </a:lnSpc>
              <a:buAutoNum type="arabicPeriod"/>
              <a:tabLst>
                <a:tab pos="208915" algn="l"/>
                <a:tab pos="2825115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8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retenidos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retenidos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236854" marR="539750" indent="-236854">
              <a:lnSpc>
                <a:spcPct val="114300"/>
              </a:lnSpc>
              <a:buAutoNum type="arabicPeriod"/>
              <a:tabLst>
                <a:tab pos="236854" algn="l"/>
                <a:tab pos="1661160" algn="l"/>
              </a:tabLst>
            </a:pP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10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dirige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10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AutoNum type="arabicPeriod"/>
            </a:pPr>
            <a:endParaRPr sz="1200">
              <a:latin typeface="Microsoft Sans Serif"/>
              <a:cs typeface="Microsoft Sans Serif"/>
            </a:endParaRPr>
          </a:p>
          <a:p>
            <a:pPr marL="215900" marR="643890" indent="-215900">
              <a:lnSpc>
                <a:spcPct val="133300"/>
              </a:lnSpc>
              <a:buAutoNum type="arabicPeriod"/>
              <a:tabLst>
                <a:tab pos="215900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3SB3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900">
              <a:latin typeface="Microsoft Sans Serif"/>
              <a:cs typeface="Microsoft Sans Serif"/>
            </a:endParaRPr>
          </a:p>
          <a:p>
            <a:pPr marL="395605">
              <a:spcBef>
                <a:spcPts val="360"/>
              </a:spcBef>
              <a:tabLst>
                <a:tab pos="826769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9870" marR="573405" indent="-229870">
              <a:lnSpc>
                <a:spcPct val="120000"/>
              </a:lnSpc>
              <a:buAutoNum type="arabicPeriod" startAt="5"/>
              <a:tabLst>
                <a:tab pos="229870" algn="l"/>
                <a:tab pos="3089275" algn="l"/>
                <a:tab pos="3636010" algn="l"/>
              </a:tabLst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lentes: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rojo,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verde,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ámbar,</a:t>
            </a:r>
            <a:r>
              <a:rPr sz="10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1000">
              <a:latin typeface="Microsoft Sans Serif"/>
              <a:cs typeface="Microsoft Sans Serif"/>
            </a:endParaRPr>
          </a:p>
          <a:p>
            <a:pPr marL="395605">
              <a:spcBef>
                <a:spcPts val="240"/>
              </a:spcBef>
              <a:tabLst>
                <a:tab pos="846455" algn="l"/>
              </a:tabLst>
            </a:pPr>
            <a:r>
              <a:rPr sz="10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2885" marR="208279" indent="-222885">
              <a:lnSpc>
                <a:spcPct val="126299"/>
              </a:lnSpc>
              <a:buAutoNum type="arabicPeriod" startAt="6"/>
              <a:tabLst>
                <a:tab pos="222885" algn="l"/>
                <a:tab pos="2078355" algn="l"/>
                <a:tab pos="2642870" algn="l"/>
                <a:tab pos="3709035" algn="l"/>
              </a:tabLst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columnas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8WD4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6"/>
            </a:pPr>
            <a:endParaRPr sz="1250">
              <a:latin typeface="Microsoft Sans Serif"/>
              <a:cs typeface="Microsoft Sans Serif"/>
            </a:endParaRPr>
          </a:p>
          <a:p>
            <a:pPr marL="222885" marR="466725" indent="-222885">
              <a:lnSpc>
                <a:spcPct val="126299"/>
              </a:lnSpc>
              <a:spcBef>
                <a:spcPts val="5"/>
              </a:spcBef>
              <a:buAutoNum type="arabicPeriod" startAt="6"/>
              <a:tabLst>
                <a:tab pos="222885" algn="l"/>
                <a:tab pos="1456055" algn="l"/>
              </a:tabLst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8WD5</a:t>
            </a:r>
            <a:r>
              <a:rPr sz="9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diámetro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4990560"/>
            <a:ext cx="2682239" cy="29494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538200"/>
            <a:ext cx="140589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Finales</a:t>
            </a:r>
            <a:r>
              <a:rPr sz="1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carrera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81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1858998"/>
            <a:ext cx="4201795" cy="295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Finales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carrera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posición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objeto.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cabezal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 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émbolo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cuerpo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2860">
              <a:lnSpc>
                <a:spcPct val="141200"/>
              </a:lnSpc>
              <a:spcBef>
                <a:spcPts val="5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objeto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mueve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 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émbolo,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 de estado (abierto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viceversa).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responda.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1450">
              <a:lnSpc>
                <a:spcPct val="133300"/>
              </a:lnSpc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3SE03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Finales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carrera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norteamericanos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Finales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carrera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3SE2,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3SE3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45" dirty="0">
                <a:solidFill>
                  <a:srgbClr val="171514"/>
                </a:solidFill>
                <a:latin typeface="Tahoma"/>
                <a:cs typeface="Tahoma"/>
              </a:rPr>
              <a:t>3SE5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s,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IEC.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3SE5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52432" y="7947027"/>
            <a:ext cx="12934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Finales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carrera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3SE5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0" y="3349703"/>
            <a:ext cx="1554480" cy="1657985"/>
            <a:chOff x="2915920" y="3349702"/>
            <a:chExt cx="1554480" cy="1657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20" y="3349702"/>
              <a:ext cx="1554480" cy="16576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01645" y="3395751"/>
              <a:ext cx="1378585" cy="1530350"/>
            </a:xfrm>
            <a:custGeom>
              <a:avLst/>
              <a:gdLst/>
              <a:ahLst/>
              <a:cxnLst/>
              <a:rect l="l" t="t" r="r" b="b"/>
              <a:pathLst>
                <a:path w="1378585" h="1530350">
                  <a:moveTo>
                    <a:pt x="476076" y="1501159"/>
                  </a:moveTo>
                  <a:lnTo>
                    <a:pt x="300680" y="1501159"/>
                  </a:lnTo>
                  <a:lnTo>
                    <a:pt x="303732" y="1505406"/>
                  </a:lnTo>
                  <a:lnTo>
                    <a:pt x="307325" y="1515428"/>
                  </a:lnTo>
                  <a:lnTo>
                    <a:pt x="307352" y="1521447"/>
                  </a:lnTo>
                  <a:lnTo>
                    <a:pt x="330212" y="1521447"/>
                  </a:lnTo>
                  <a:lnTo>
                    <a:pt x="335356" y="1529105"/>
                  </a:lnTo>
                  <a:lnTo>
                    <a:pt x="406895" y="1530016"/>
                  </a:lnTo>
                  <a:lnTo>
                    <a:pt x="444326" y="1529962"/>
                  </a:lnTo>
                  <a:lnTo>
                    <a:pt x="459877" y="1528623"/>
                  </a:lnTo>
                  <a:lnTo>
                    <a:pt x="465772" y="1525676"/>
                  </a:lnTo>
                  <a:lnTo>
                    <a:pt x="468287" y="1502816"/>
                  </a:lnTo>
                  <a:lnTo>
                    <a:pt x="476076" y="1501159"/>
                  </a:lnTo>
                  <a:close/>
                </a:path>
                <a:path w="1378585" h="1530350">
                  <a:moveTo>
                    <a:pt x="525555" y="1499387"/>
                  </a:moveTo>
                  <a:lnTo>
                    <a:pt x="484403" y="1499387"/>
                  </a:lnTo>
                  <a:lnTo>
                    <a:pt x="496958" y="1516078"/>
                  </a:lnTo>
                  <a:lnTo>
                    <a:pt x="505548" y="1521475"/>
                  </a:lnTo>
                  <a:lnTo>
                    <a:pt x="514139" y="1515428"/>
                  </a:lnTo>
                  <a:lnTo>
                    <a:pt x="525555" y="1499387"/>
                  </a:lnTo>
                  <a:close/>
                </a:path>
                <a:path w="1378585" h="1530350">
                  <a:moveTo>
                    <a:pt x="1220027" y="1198892"/>
                  </a:moveTo>
                  <a:lnTo>
                    <a:pt x="203225" y="1198892"/>
                  </a:lnTo>
                  <a:lnTo>
                    <a:pt x="207454" y="1259814"/>
                  </a:lnTo>
                  <a:lnTo>
                    <a:pt x="145996" y="1264211"/>
                  </a:lnTo>
                  <a:lnTo>
                    <a:pt x="139188" y="1265415"/>
                  </a:lnTo>
                  <a:lnTo>
                    <a:pt x="135595" y="1267647"/>
                  </a:lnTo>
                  <a:lnTo>
                    <a:pt x="132816" y="1271701"/>
                  </a:lnTo>
                  <a:lnTo>
                    <a:pt x="132130" y="1273416"/>
                  </a:lnTo>
                  <a:lnTo>
                    <a:pt x="134050" y="1283056"/>
                  </a:lnTo>
                  <a:lnTo>
                    <a:pt x="139946" y="1296019"/>
                  </a:lnTo>
                  <a:lnTo>
                    <a:pt x="146162" y="1307395"/>
                  </a:lnTo>
                  <a:lnTo>
                    <a:pt x="149047" y="1312278"/>
                  </a:lnTo>
                  <a:lnTo>
                    <a:pt x="152476" y="1497787"/>
                  </a:lnTo>
                  <a:lnTo>
                    <a:pt x="266776" y="1497787"/>
                  </a:lnTo>
                  <a:lnTo>
                    <a:pt x="266776" y="1520647"/>
                  </a:lnTo>
                  <a:lnTo>
                    <a:pt x="278663" y="1519732"/>
                  </a:lnTo>
                  <a:lnTo>
                    <a:pt x="289636" y="1507045"/>
                  </a:lnTo>
                  <a:lnTo>
                    <a:pt x="296535" y="1501969"/>
                  </a:lnTo>
                  <a:lnTo>
                    <a:pt x="300680" y="1501159"/>
                  </a:lnTo>
                  <a:lnTo>
                    <a:pt x="476076" y="1501159"/>
                  </a:lnTo>
                  <a:lnTo>
                    <a:pt x="484403" y="1499387"/>
                  </a:lnTo>
                  <a:lnTo>
                    <a:pt x="525555" y="1499387"/>
                  </a:lnTo>
                  <a:lnTo>
                    <a:pt x="526694" y="1497787"/>
                  </a:lnTo>
                  <a:lnTo>
                    <a:pt x="528408" y="1489328"/>
                  </a:lnTo>
                  <a:lnTo>
                    <a:pt x="715518" y="1485099"/>
                  </a:lnTo>
                  <a:lnTo>
                    <a:pt x="757463" y="1485099"/>
                  </a:lnTo>
                  <a:lnTo>
                    <a:pt x="757809" y="1484185"/>
                  </a:lnTo>
                  <a:lnTo>
                    <a:pt x="937260" y="1478241"/>
                  </a:lnTo>
                  <a:lnTo>
                    <a:pt x="986494" y="1478241"/>
                  </a:lnTo>
                  <a:lnTo>
                    <a:pt x="988123" y="1472298"/>
                  </a:lnTo>
                  <a:lnTo>
                    <a:pt x="1165059" y="1465554"/>
                  </a:lnTo>
                  <a:lnTo>
                    <a:pt x="1217561" y="1465554"/>
                  </a:lnTo>
                  <a:lnTo>
                    <a:pt x="1218438" y="1386801"/>
                  </a:lnTo>
                  <a:lnTo>
                    <a:pt x="1318482" y="1386801"/>
                  </a:lnTo>
                  <a:lnTo>
                    <a:pt x="1317979" y="1344425"/>
                  </a:lnTo>
                  <a:lnTo>
                    <a:pt x="1317577" y="1298455"/>
                  </a:lnTo>
                  <a:lnTo>
                    <a:pt x="1317421" y="1277645"/>
                  </a:lnTo>
                  <a:lnTo>
                    <a:pt x="1313192" y="1256499"/>
                  </a:lnTo>
                  <a:lnTo>
                    <a:pt x="1311592" y="1246327"/>
                  </a:lnTo>
                  <a:lnTo>
                    <a:pt x="1296483" y="1231925"/>
                  </a:lnTo>
                  <a:lnTo>
                    <a:pt x="1221752" y="1231925"/>
                  </a:lnTo>
                  <a:lnTo>
                    <a:pt x="1217523" y="1217523"/>
                  </a:lnTo>
                  <a:lnTo>
                    <a:pt x="1215809" y="1203921"/>
                  </a:lnTo>
                  <a:lnTo>
                    <a:pt x="1220038" y="1199692"/>
                  </a:lnTo>
                  <a:lnTo>
                    <a:pt x="1220027" y="1198892"/>
                  </a:lnTo>
                  <a:close/>
                </a:path>
                <a:path w="1378585" h="1530350">
                  <a:moveTo>
                    <a:pt x="757463" y="1485099"/>
                  </a:moveTo>
                  <a:lnTo>
                    <a:pt x="715518" y="1485099"/>
                  </a:lnTo>
                  <a:lnTo>
                    <a:pt x="730902" y="1510288"/>
                  </a:lnTo>
                  <a:lnTo>
                    <a:pt x="740435" y="1518589"/>
                  </a:lnTo>
                  <a:lnTo>
                    <a:pt x="748082" y="1509917"/>
                  </a:lnTo>
                  <a:lnTo>
                    <a:pt x="757463" y="1485099"/>
                  </a:lnTo>
                  <a:close/>
                </a:path>
                <a:path w="1378585" h="1530350">
                  <a:moveTo>
                    <a:pt x="986494" y="1478241"/>
                  </a:moveTo>
                  <a:lnTo>
                    <a:pt x="937260" y="1478241"/>
                  </a:lnTo>
                  <a:lnTo>
                    <a:pt x="959978" y="1502002"/>
                  </a:lnTo>
                  <a:lnTo>
                    <a:pt x="972850" y="1509302"/>
                  </a:lnTo>
                  <a:lnTo>
                    <a:pt x="980642" y="1499587"/>
                  </a:lnTo>
                  <a:lnTo>
                    <a:pt x="986494" y="1478241"/>
                  </a:lnTo>
                  <a:close/>
                </a:path>
                <a:path w="1378585" h="1530350">
                  <a:moveTo>
                    <a:pt x="1217561" y="1465554"/>
                  </a:moveTo>
                  <a:lnTo>
                    <a:pt x="1165059" y="1465554"/>
                  </a:lnTo>
                  <a:lnTo>
                    <a:pt x="1181117" y="1488668"/>
                  </a:lnTo>
                  <a:lnTo>
                    <a:pt x="1191934" y="1497872"/>
                  </a:lnTo>
                  <a:lnTo>
                    <a:pt x="1202430" y="1494518"/>
                  </a:lnTo>
                  <a:lnTo>
                    <a:pt x="1217523" y="1479956"/>
                  </a:lnTo>
                  <a:lnTo>
                    <a:pt x="1217561" y="1465554"/>
                  </a:lnTo>
                  <a:close/>
                </a:path>
                <a:path w="1378585" h="1530350">
                  <a:moveTo>
                    <a:pt x="1318482" y="1386801"/>
                  </a:moveTo>
                  <a:lnTo>
                    <a:pt x="1218438" y="1386801"/>
                  </a:lnTo>
                  <a:lnTo>
                    <a:pt x="1234440" y="1389430"/>
                  </a:lnTo>
                  <a:lnTo>
                    <a:pt x="1290220" y="1423554"/>
                  </a:lnTo>
                  <a:lnTo>
                    <a:pt x="1317636" y="1437393"/>
                  </a:lnTo>
                  <a:lnTo>
                    <a:pt x="1324628" y="1433166"/>
                  </a:lnTo>
                  <a:lnTo>
                    <a:pt x="1319136" y="1413090"/>
                  </a:lnTo>
                  <a:lnTo>
                    <a:pt x="1318530" y="1390866"/>
                  </a:lnTo>
                  <a:lnTo>
                    <a:pt x="1318482" y="1386801"/>
                  </a:lnTo>
                  <a:close/>
                </a:path>
                <a:path w="1378585" h="1530350">
                  <a:moveTo>
                    <a:pt x="1292047" y="1227696"/>
                  </a:moveTo>
                  <a:lnTo>
                    <a:pt x="1221752" y="1231925"/>
                  </a:lnTo>
                  <a:lnTo>
                    <a:pt x="1296483" y="1231925"/>
                  </a:lnTo>
                  <a:lnTo>
                    <a:pt x="1292047" y="1227696"/>
                  </a:lnTo>
                  <a:close/>
                </a:path>
                <a:path w="1378585" h="1530350">
                  <a:moveTo>
                    <a:pt x="116457" y="59464"/>
                  </a:moveTo>
                  <a:lnTo>
                    <a:pt x="72096" y="73209"/>
                  </a:lnTo>
                  <a:lnTo>
                    <a:pt x="914" y="116014"/>
                  </a:lnTo>
                  <a:lnTo>
                    <a:pt x="0" y="898283"/>
                  </a:lnTo>
                  <a:lnTo>
                    <a:pt x="2628" y="904227"/>
                  </a:lnTo>
                  <a:lnTo>
                    <a:pt x="5143" y="1174318"/>
                  </a:lnTo>
                  <a:lnTo>
                    <a:pt x="34232" y="1195754"/>
                  </a:lnTo>
                  <a:lnTo>
                    <a:pt x="56978" y="1206079"/>
                  </a:lnTo>
                  <a:lnTo>
                    <a:pt x="85124" y="1208152"/>
                  </a:lnTo>
                  <a:lnTo>
                    <a:pt x="203225" y="1198892"/>
                  </a:lnTo>
                  <a:lnTo>
                    <a:pt x="1220027" y="1198892"/>
                  </a:lnTo>
                  <a:lnTo>
                    <a:pt x="1219238" y="1138770"/>
                  </a:lnTo>
                  <a:lnTo>
                    <a:pt x="1209979" y="1127798"/>
                  </a:lnTo>
                  <a:lnTo>
                    <a:pt x="1203121" y="1112710"/>
                  </a:lnTo>
                  <a:lnTo>
                    <a:pt x="1197406" y="1109624"/>
                  </a:lnTo>
                  <a:lnTo>
                    <a:pt x="1196378" y="1109167"/>
                  </a:lnTo>
                  <a:lnTo>
                    <a:pt x="1193745" y="1101032"/>
                  </a:lnTo>
                  <a:lnTo>
                    <a:pt x="1195578" y="1061732"/>
                  </a:lnTo>
                  <a:lnTo>
                    <a:pt x="1286175" y="1047688"/>
                  </a:lnTo>
                  <a:lnTo>
                    <a:pt x="1368285" y="1045616"/>
                  </a:lnTo>
                  <a:lnTo>
                    <a:pt x="1374166" y="1042867"/>
                  </a:lnTo>
                  <a:lnTo>
                    <a:pt x="1377186" y="1039487"/>
                  </a:lnTo>
                  <a:lnTo>
                    <a:pt x="1378299" y="1033255"/>
                  </a:lnTo>
                  <a:lnTo>
                    <a:pt x="1378458" y="1021956"/>
                  </a:lnTo>
                  <a:lnTo>
                    <a:pt x="1378458" y="528294"/>
                  </a:lnTo>
                  <a:lnTo>
                    <a:pt x="1334338" y="506348"/>
                  </a:lnTo>
                  <a:lnTo>
                    <a:pt x="1328508" y="506348"/>
                  </a:lnTo>
                  <a:lnTo>
                    <a:pt x="1319136" y="493661"/>
                  </a:lnTo>
                  <a:lnTo>
                    <a:pt x="1229410" y="430910"/>
                  </a:lnTo>
                  <a:lnTo>
                    <a:pt x="1225981" y="372503"/>
                  </a:lnTo>
                  <a:lnTo>
                    <a:pt x="1231925" y="335241"/>
                  </a:lnTo>
                  <a:lnTo>
                    <a:pt x="1225981" y="326783"/>
                  </a:lnTo>
                  <a:lnTo>
                    <a:pt x="1329309" y="319239"/>
                  </a:lnTo>
                  <a:lnTo>
                    <a:pt x="1327594" y="128701"/>
                  </a:lnTo>
                  <a:lnTo>
                    <a:pt x="1319279" y="121043"/>
                  </a:lnTo>
                  <a:lnTo>
                    <a:pt x="198996" y="121043"/>
                  </a:lnTo>
                  <a:lnTo>
                    <a:pt x="152567" y="75252"/>
                  </a:lnTo>
                  <a:lnTo>
                    <a:pt x="116457" y="59464"/>
                  </a:lnTo>
                  <a:close/>
                </a:path>
                <a:path w="1378585" h="1530350">
                  <a:moveTo>
                    <a:pt x="999096" y="0"/>
                  </a:moveTo>
                  <a:lnTo>
                    <a:pt x="224370" y="13487"/>
                  </a:lnTo>
                  <a:lnTo>
                    <a:pt x="209169" y="14401"/>
                  </a:lnTo>
                  <a:lnTo>
                    <a:pt x="208368" y="22859"/>
                  </a:lnTo>
                  <a:lnTo>
                    <a:pt x="205740" y="120243"/>
                  </a:lnTo>
                  <a:lnTo>
                    <a:pt x="198996" y="121043"/>
                  </a:lnTo>
                  <a:lnTo>
                    <a:pt x="1319279" y="121043"/>
                  </a:lnTo>
                  <a:lnTo>
                    <a:pt x="1297190" y="100698"/>
                  </a:lnTo>
                  <a:lnTo>
                    <a:pt x="1234440" y="99098"/>
                  </a:lnTo>
                  <a:lnTo>
                    <a:pt x="1234440" y="88925"/>
                  </a:lnTo>
                  <a:lnTo>
                    <a:pt x="1233395" y="75128"/>
                  </a:lnTo>
                  <a:lnTo>
                    <a:pt x="1232082" y="67706"/>
                  </a:lnTo>
                  <a:lnTo>
                    <a:pt x="1229634" y="64118"/>
                  </a:lnTo>
                  <a:lnTo>
                    <a:pt x="1215304" y="56692"/>
                  </a:lnTo>
                  <a:lnTo>
                    <a:pt x="1135456" y="56692"/>
                  </a:lnTo>
                  <a:lnTo>
                    <a:pt x="1072375" y="36325"/>
                  </a:lnTo>
                  <a:lnTo>
                    <a:pt x="1037143" y="23631"/>
                  </a:lnTo>
                  <a:lnTo>
                    <a:pt x="1016978" y="13294"/>
                  </a:lnTo>
                  <a:lnTo>
                    <a:pt x="999096" y="0"/>
                  </a:lnTo>
                  <a:close/>
                </a:path>
                <a:path w="1378585" h="1530350">
                  <a:moveTo>
                    <a:pt x="1202321" y="49949"/>
                  </a:moveTo>
                  <a:lnTo>
                    <a:pt x="1148943" y="53378"/>
                  </a:lnTo>
                  <a:lnTo>
                    <a:pt x="1135456" y="56692"/>
                  </a:lnTo>
                  <a:lnTo>
                    <a:pt x="1215304" y="56692"/>
                  </a:lnTo>
                  <a:lnTo>
                    <a:pt x="1202321" y="49949"/>
                  </a:lnTo>
                  <a:close/>
                </a:path>
              </a:pathLst>
            </a:custGeom>
            <a:solidFill>
              <a:srgbClr val="5E5F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99587" y="3403257"/>
              <a:ext cx="1383030" cy="1524000"/>
            </a:xfrm>
            <a:custGeom>
              <a:avLst/>
              <a:gdLst/>
              <a:ahLst/>
              <a:cxnLst/>
              <a:rect l="l" t="t" r="r" b="b"/>
              <a:pathLst>
                <a:path w="1383029" h="1524000">
                  <a:moveTo>
                    <a:pt x="271005" y="1498600"/>
                  </a:moveTo>
                  <a:lnTo>
                    <a:pt x="266661" y="1498600"/>
                  </a:lnTo>
                  <a:lnTo>
                    <a:pt x="266661" y="1524000"/>
                  </a:lnTo>
                  <a:lnTo>
                    <a:pt x="281749" y="1524000"/>
                  </a:lnTo>
                  <a:lnTo>
                    <a:pt x="293293" y="1511300"/>
                  </a:lnTo>
                  <a:lnTo>
                    <a:pt x="271005" y="1511300"/>
                  </a:lnTo>
                  <a:lnTo>
                    <a:pt x="271005" y="1498600"/>
                  </a:lnTo>
                  <a:close/>
                </a:path>
                <a:path w="1383029" h="1524000">
                  <a:moveTo>
                    <a:pt x="312724" y="1511300"/>
                  </a:moveTo>
                  <a:lnTo>
                    <a:pt x="307238" y="1511300"/>
                  </a:lnTo>
                  <a:lnTo>
                    <a:pt x="309524" y="1524000"/>
                  </a:lnTo>
                  <a:lnTo>
                    <a:pt x="313524" y="1524000"/>
                  </a:lnTo>
                  <a:lnTo>
                    <a:pt x="312724" y="1511300"/>
                  </a:lnTo>
                  <a:close/>
                </a:path>
                <a:path w="1383029" h="1524000">
                  <a:moveTo>
                    <a:pt x="472287" y="1498600"/>
                  </a:moveTo>
                  <a:lnTo>
                    <a:pt x="468401" y="1498600"/>
                  </a:lnTo>
                  <a:lnTo>
                    <a:pt x="465658" y="1524000"/>
                  </a:lnTo>
                  <a:lnTo>
                    <a:pt x="469772" y="1524000"/>
                  </a:lnTo>
                  <a:lnTo>
                    <a:pt x="472287" y="1498600"/>
                  </a:lnTo>
                  <a:close/>
                </a:path>
                <a:path w="1383029" h="1524000">
                  <a:moveTo>
                    <a:pt x="308609" y="1498600"/>
                  </a:moveTo>
                  <a:lnTo>
                    <a:pt x="290321" y="1498600"/>
                  </a:lnTo>
                  <a:lnTo>
                    <a:pt x="279577" y="1511300"/>
                  </a:lnTo>
                  <a:lnTo>
                    <a:pt x="311581" y="1511300"/>
                  </a:lnTo>
                  <a:lnTo>
                    <a:pt x="308609" y="1498600"/>
                  </a:lnTo>
                  <a:close/>
                </a:path>
                <a:path w="1383029" h="1524000">
                  <a:moveTo>
                    <a:pt x="493890" y="1498600"/>
                  </a:moveTo>
                  <a:lnTo>
                    <a:pt x="486389" y="1498600"/>
                  </a:lnTo>
                  <a:lnTo>
                    <a:pt x="491061" y="1511300"/>
                  </a:lnTo>
                  <a:lnTo>
                    <a:pt x="497433" y="1511300"/>
                  </a:lnTo>
                  <a:lnTo>
                    <a:pt x="493890" y="1498600"/>
                  </a:lnTo>
                  <a:close/>
                </a:path>
                <a:path w="1383029" h="1524000">
                  <a:moveTo>
                    <a:pt x="526922" y="1498600"/>
                  </a:moveTo>
                  <a:lnTo>
                    <a:pt x="524837" y="1498600"/>
                  </a:lnTo>
                  <a:lnTo>
                    <a:pt x="519007" y="1511300"/>
                  </a:lnTo>
                  <a:lnTo>
                    <a:pt x="519836" y="1511300"/>
                  </a:lnTo>
                  <a:lnTo>
                    <a:pt x="526922" y="1498600"/>
                  </a:lnTo>
                  <a:close/>
                </a:path>
                <a:path w="1383029" h="1524000">
                  <a:moveTo>
                    <a:pt x="749122" y="1498600"/>
                  </a:moveTo>
                  <a:lnTo>
                    <a:pt x="727862" y="1498600"/>
                  </a:lnTo>
                  <a:lnTo>
                    <a:pt x="734148" y="1511300"/>
                  </a:lnTo>
                  <a:lnTo>
                    <a:pt x="745235" y="1511300"/>
                  </a:lnTo>
                  <a:lnTo>
                    <a:pt x="749122" y="1498600"/>
                  </a:lnTo>
                  <a:close/>
                </a:path>
                <a:path w="1383029" h="1524000">
                  <a:moveTo>
                    <a:pt x="153276" y="1308100"/>
                  </a:moveTo>
                  <a:lnTo>
                    <a:pt x="148932" y="1308100"/>
                  </a:lnTo>
                  <a:lnTo>
                    <a:pt x="152361" y="1498600"/>
                  </a:lnTo>
                  <a:lnTo>
                    <a:pt x="156590" y="1498600"/>
                  </a:lnTo>
                  <a:lnTo>
                    <a:pt x="153276" y="1308100"/>
                  </a:lnTo>
                  <a:close/>
                </a:path>
                <a:path w="1383029" h="1524000">
                  <a:moveTo>
                    <a:pt x="532180" y="1485900"/>
                  </a:moveTo>
                  <a:lnTo>
                    <a:pt x="528637" y="1485900"/>
                  </a:lnTo>
                  <a:lnTo>
                    <a:pt x="526580" y="1498600"/>
                  </a:lnTo>
                  <a:lnTo>
                    <a:pt x="530809" y="1498600"/>
                  </a:lnTo>
                  <a:lnTo>
                    <a:pt x="532180" y="1485900"/>
                  </a:lnTo>
                  <a:close/>
                </a:path>
                <a:path w="1383029" h="1524000">
                  <a:moveTo>
                    <a:pt x="724319" y="1485900"/>
                  </a:moveTo>
                  <a:lnTo>
                    <a:pt x="718718" y="1485900"/>
                  </a:lnTo>
                  <a:lnTo>
                    <a:pt x="723290" y="1498600"/>
                  </a:lnTo>
                  <a:lnTo>
                    <a:pt x="726490" y="1498600"/>
                  </a:lnTo>
                  <a:lnTo>
                    <a:pt x="724319" y="1485900"/>
                  </a:lnTo>
                  <a:close/>
                </a:path>
                <a:path w="1383029" h="1524000">
                  <a:moveTo>
                    <a:pt x="759180" y="1485900"/>
                  </a:moveTo>
                  <a:lnTo>
                    <a:pt x="755180" y="1485900"/>
                  </a:lnTo>
                  <a:lnTo>
                    <a:pt x="752322" y="1498600"/>
                  </a:lnTo>
                  <a:lnTo>
                    <a:pt x="755980" y="1498600"/>
                  </a:lnTo>
                  <a:lnTo>
                    <a:pt x="759180" y="1485900"/>
                  </a:lnTo>
                  <a:close/>
                </a:path>
                <a:path w="1383029" h="1524000">
                  <a:moveTo>
                    <a:pt x="986866" y="1485900"/>
                  </a:moveTo>
                  <a:lnTo>
                    <a:pt x="953719" y="1485900"/>
                  </a:lnTo>
                  <a:lnTo>
                    <a:pt x="961605" y="1498600"/>
                  </a:lnTo>
                  <a:lnTo>
                    <a:pt x="979093" y="1498600"/>
                  </a:lnTo>
                  <a:lnTo>
                    <a:pt x="986866" y="1485900"/>
                  </a:lnTo>
                  <a:close/>
                </a:path>
                <a:path w="1383029" h="1524000">
                  <a:moveTo>
                    <a:pt x="876583" y="1477645"/>
                  </a:moveTo>
                  <a:lnTo>
                    <a:pt x="758380" y="1485900"/>
                  </a:lnTo>
                  <a:lnTo>
                    <a:pt x="759866" y="1485900"/>
                  </a:lnTo>
                  <a:lnTo>
                    <a:pt x="876583" y="1477645"/>
                  </a:lnTo>
                  <a:close/>
                </a:path>
                <a:path w="1383029" h="1524000">
                  <a:moveTo>
                    <a:pt x="943546" y="1473200"/>
                  </a:moveTo>
                  <a:lnTo>
                    <a:pt x="940231" y="1473200"/>
                  </a:lnTo>
                  <a:lnTo>
                    <a:pt x="937883" y="1473364"/>
                  </a:lnTo>
                  <a:lnTo>
                    <a:pt x="941832" y="1485900"/>
                  </a:lnTo>
                  <a:lnTo>
                    <a:pt x="945146" y="1485900"/>
                  </a:lnTo>
                  <a:lnTo>
                    <a:pt x="943546" y="1473200"/>
                  </a:lnTo>
                  <a:close/>
                </a:path>
                <a:path w="1383029" h="1524000">
                  <a:moveTo>
                    <a:pt x="992238" y="1473200"/>
                  </a:moveTo>
                  <a:lnTo>
                    <a:pt x="985951" y="1473200"/>
                  </a:lnTo>
                  <a:lnTo>
                    <a:pt x="983094" y="1485900"/>
                  </a:lnTo>
                  <a:lnTo>
                    <a:pt x="990066" y="1485900"/>
                  </a:lnTo>
                  <a:lnTo>
                    <a:pt x="992238" y="1473200"/>
                  </a:lnTo>
                  <a:close/>
                </a:path>
                <a:path w="1383029" h="1524000">
                  <a:moveTo>
                    <a:pt x="1178661" y="1473200"/>
                  </a:moveTo>
                  <a:lnTo>
                    <a:pt x="1175689" y="1473200"/>
                  </a:lnTo>
                  <a:lnTo>
                    <a:pt x="1180926" y="1485900"/>
                  </a:lnTo>
                  <a:lnTo>
                    <a:pt x="1184605" y="1485900"/>
                  </a:lnTo>
                  <a:lnTo>
                    <a:pt x="1178661" y="1473200"/>
                  </a:lnTo>
                  <a:close/>
                </a:path>
                <a:path w="1383029" h="1524000">
                  <a:moveTo>
                    <a:pt x="1222552" y="1384300"/>
                  </a:moveTo>
                  <a:lnTo>
                    <a:pt x="1218323" y="1384300"/>
                  </a:lnTo>
                  <a:lnTo>
                    <a:pt x="1217409" y="1473200"/>
                  </a:lnTo>
                  <a:lnTo>
                    <a:pt x="1218095" y="1473200"/>
                  </a:lnTo>
                  <a:lnTo>
                    <a:pt x="1212151" y="1485900"/>
                  </a:lnTo>
                  <a:lnTo>
                    <a:pt x="1221752" y="1485900"/>
                  </a:lnTo>
                  <a:lnTo>
                    <a:pt x="1221867" y="1460500"/>
                  </a:lnTo>
                  <a:lnTo>
                    <a:pt x="1222552" y="1384300"/>
                  </a:lnTo>
                  <a:close/>
                </a:path>
                <a:path w="1383029" h="1524000">
                  <a:moveTo>
                    <a:pt x="937866" y="1473310"/>
                  </a:moveTo>
                  <a:lnTo>
                    <a:pt x="876583" y="1477645"/>
                  </a:lnTo>
                  <a:lnTo>
                    <a:pt x="937883" y="1473364"/>
                  </a:lnTo>
                  <a:close/>
                </a:path>
                <a:path w="1383029" h="1524000">
                  <a:moveTo>
                    <a:pt x="939431" y="1473200"/>
                  </a:moveTo>
                  <a:lnTo>
                    <a:pt x="937831" y="1473200"/>
                  </a:lnTo>
                  <a:lnTo>
                    <a:pt x="939431" y="1473200"/>
                  </a:lnTo>
                  <a:close/>
                </a:path>
                <a:path w="1383029" h="1524000">
                  <a:moveTo>
                    <a:pt x="1100837" y="1465262"/>
                  </a:moveTo>
                  <a:lnTo>
                    <a:pt x="988466" y="1473200"/>
                  </a:lnTo>
                  <a:lnTo>
                    <a:pt x="990180" y="1473200"/>
                  </a:lnTo>
                  <a:lnTo>
                    <a:pt x="1100837" y="1465262"/>
                  </a:lnTo>
                  <a:close/>
                </a:path>
                <a:path w="1383029" h="1524000">
                  <a:moveTo>
                    <a:pt x="1169860" y="1460500"/>
                  </a:moveTo>
                  <a:lnTo>
                    <a:pt x="1168260" y="1460500"/>
                  </a:lnTo>
                  <a:lnTo>
                    <a:pt x="1165463" y="1460697"/>
                  </a:lnTo>
                  <a:lnTo>
                    <a:pt x="1169289" y="1473200"/>
                  </a:lnTo>
                  <a:lnTo>
                    <a:pt x="1173175" y="1473200"/>
                  </a:lnTo>
                  <a:lnTo>
                    <a:pt x="1169860" y="1460500"/>
                  </a:lnTo>
                  <a:close/>
                </a:path>
                <a:path w="1383029" h="1524000">
                  <a:moveTo>
                    <a:pt x="1165442" y="1460628"/>
                  </a:moveTo>
                  <a:lnTo>
                    <a:pt x="1100837" y="1465262"/>
                  </a:lnTo>
                  <a:lnTo>
                    <a:pt x="1165463" y="1460697"/>
                  </a:lnTo>
                  <a:close/>
                </a:path>
                <a:path w="1383029" h="1524000">
                  <a:moveTo>
                    <a:pt x="1167231" y="1460500"/>
                  </a:moveTo>
                  <a:lnTo>
                    <a:pt x="1165402" y="1460500"/>
                  </a:lnTo>
                  <a:lnTo>
                    <a:pt x="1165442" y="1460628"/>
                  </a:lnTo>
                  <a:lnTo>
                    <a:pt x="1167231" y="1460500"/>
                  </a:lnTo>
                  <a:close/>
                </a:path>
                <a:path w="1383029" h="1524000">
                  <a:moveTo>
                    <a:pt x="1281597" y="1409700"/>
                  </a:moveTo>
                  <a:lnTo>
                    <a:pt x="1279733" y="1409700"/>
                  </a:lnTo>
                  <a:lnTo>
                    <a:pt x="1292718" y="1422400"/>
                  </a:lnTo>
                  <a:lnTo>
                    <a:pt x="1294347" y="1422400"/>
                  </a:lnTo>
                  <a:lnTo>
                    <a:pt x="1281597" y="1409700"/>
                  </a:lnTo>
                  <a:close/>
                </a:path>
                <a:path w="1383029" h="1524000">
                  <a:moveTo>
                    <a:pt x="1324394" y="1409700"/>
                  </a:moveTo>
                  <a:lnTo>
                    <a:pt x="1319822" y="1409700"/>
                  </a:lnTo>
                  <a:lnTo>
                    <a:pt x="1320164" y="1422400"/>
                  </a:lnTo>
                  <a:lnTo>
                    <a:pt x="1324394" y="1422400"/>
                  </a:lnTo>
                  <a:lnTo>
                    <a:pt x="1324394" y="1409700"/>
                  </a:lnTo>
                  <a:close/>
                </a:path>
                <a:path w="1383029" h="1524000">
                  <a:moveTo>
                    <a:pt x="1260271" y="1397000"/>
                  </a:moveTo>
                  <a:lnTo>
                    <a:pt x="1254658" y="1397000"/>
                  </a:lnTo>
                  <a:lnTo>
                    <a:pt x="1266672" y="1409700"/>
                  </a:lnTo>
                  <a:lnTo>
                    <a:pt x="1268730" y="1409700"/>
                  </a:lnTo>
                  <a:lnTo>
                    <a:pt x="1260271" y="1397000"/>
                  </a:lnTo>
                  <a:close/>
                </a:path>
                <a:path w="1383029" h="1524000">
                  <a:moveTo>
                    <a:pt x="1294904" y="1219200"/>
                  </a:moveTo>
                  <a:lnTo>
                    <a:pt x="1225410" y="1231900"/>
                  </a:lnTo>
                  <a:lnTo>
                    <a:pt x="1293304" y="1231900"/>
                  </a:lnTo>
                  <a:lnTo>
                    <a:pt x="1311592" y="1244600"/>
                  </a:lnTo>
                  <a:lnTo>
                    <a:pt x="1313192" y="1257300"/>
                  </a:lnTo>
                  <a:lnTo>
                    <a:pt x="1317421" y="1282700"/>
                  </a:lnTo>
                  <a:lnTo>
                    <a:pt x="1317550" y="1308100"/>
                  </a:lnTo>
                  <a:lnTo>
                    <a:pt x="1317984" y="1358900"/>
                  </a:lnTo>
                  <a:lnTo>
                    <a:pt x="1318280" y="1384300"/>
                  </a:lnTo>
                  <a:lnTo>
                    <a:pt x="1318564" y="1397000"/>
                  </a:lnTo>
                  <a:lnTo>
                    <a:pt x="1318793" y="1409700"/>
                  </a:lnTo>
                  <a:lnTo>
                    <a:pt x="1323022" y="1409700"/>
                  </a:lnTo>
                  <a:lnTo>
                    <a:pt x="1322767" y="1397000"/>
                  </a:lnTo>
                  <a:lnTo>
                    <a:pt x="1322299" y="1346200"/>
                  </a:lnTo>
                  <a:lnTo>
                    <a:pt x="1321650" y="1282700"/>
                  </a:lnTo>
                  <a:lnTo>
                    <a:pt x="1321650" y="1270000"/>
                  </a:lnTo>
                  <a:lnTo>
                    <a:pt x="1317421" y="1257300"/>
                  </a:lnTo>
                  <a:lnTo>
                    <a:pt x="1315707" y="1244600"/>
                  </a:lnTo>
                  <a:lnTo>
                    <a:pt x="1294904" y="1219200"/>
                  </a:lnTo>
                  <a:close/>
                </a:path>
                <a:path w="1383029" h="1524000">
                  <a:moveTo>
                    <a:pt x="1241183" y="1384300"/>
                  </a:moveTo>
                  <a:lnTo>
                    <a:pt x="1235354" y="1384300"/>
                  </a:lnTo>
                  <a:lnTo>
                    <a:pt x="1244712" y="1397000"/>
                  </a:lnTo>
                  <a:lnTo>
                    <a:pt x="1246898" y="1397000"/>
                  </a:lnTo>
                  <a:lnTo>
                    <a:pt x="1241183" y="1384300"/>
                  </a:lnTo>
                  <a:close/>
                </a:path>
                <a:path w="1383029" h="1524000">
                  <a:moveTo>
                    <a:pt x="140246" y="1282700"/>
                  </a:moveTo>
                  <a:lnTo>
                    <a:pt x="136359" y="1282700"/>
                  </a:lnTo>
                  <a:lnTo>
                    <a:pt x="145046" y="1308100"/>
                  </a:lnTo>
                  <a:lnTo>
                    <a:pt x="148704" y="1308100"/>
                  </a:lnTo>
                  <a:lnTo>
                    <a:pt x="140246" y="1282700"/>
                  </a:lnTo>
                  <a:close/>
                </a:path>
                <a:path w="1383029" h="1524000">
                  <a:moveTo>
                    <a:pt x="136245" y="1270000"/>
                  </a:moveTo>
                  <a:lnTo>
                    <a:pt x="131902" y="1270000"/>
                  </a:lnTo>
                  <a:lnTo>
                    <a:pt x="132016" y="1282700"/>
                  </a:lnTo>
                  <a:lnTo>
                    <a:pt x="136131" y="1282700"/>
                  </a:lnTo>
                  <a:lnTo>
                    <a:pt x="136245" y="1270000"/>
                  </a:lnTo>
                  <a:close/>
                </a:path>
                <a:path w="1383029" h="1524000">
                  <a:moveTo>
                    <a:pt x="207340" y="1193800"/>
                  </a:moveTo>
                  <a:lnTo>
                    <a:pt x="203380" y="1194469"/>
                  </a:lnTo>
                  <a:lnTo>
                    <a:pt x="207225" y="1257300"/>
                  </a:lnTo>
                  <a:lnTo>
                    <a:pt x="142760" y="1257300"/>
                  </a:lnTo>
                  <a:lnTo>
                    <a:pt x="136016" y="1270000"/>
                  </a:lnTo>
                  <a:lnTo>
                    <a:pt x="160591" y="1270000"/>
                  </a:lnTo>
                  <a:lnTo>
                    <a:pt x="211797" y="1257300"/>
                  </a:lnTo>
                  <a:lnTo>
                    <a:pt x="207340" y="1193800"/>
                  </a:lnTo>
                  <a:close/>
                </a:path>
                <a:path w="1383029" h="1524000">
                  <a:moveTo>
                    <a:pt x="1213637" y="1130300"/>
                  </a:moveTo>
                  <a:lnTo>
                    <a:pt x="1210094" y="1130300"/>
                  </a:lnTo>
                  <a:lnTo>
                    <a:pt x="1219123" y="1143000"/>
                  </a:lnTo>
                  <a:lnTo>
                    <a:pt x="1219923" y="1193800"/>
                  </a:lnTo>
                  <a:lnTo>
                    <a:pt x="1215694" y="1206500"/>
                  </a:lnTo>
                  <a:lnTo>
                    <a:pt x="1217523" y="1219200"/>
                  </a:lnTo>
                  <a:lnTo>
                    <a:pt x="1222209" y="1231900"/>
                  </a:lnTo>
                  <a:lnTo>
                    <a:pt x="1225410" y="1231900"/>
                  </a:lnTo>
                  <a:lnTo>
                    <a:pt x="1221752" y="1219200"/>
                  </a:lnTo>
                  <a:lnTo>
                    <a:pt x="1220152" y="1206500"/>
                  </a:lnTo>
                  <a:lnTo>
                    <a:pt x="1223695" y="1193800"/>
                  </a:lnTo>
                  <a:lnTo>
                    <a:pt x="1224267" y="1193800"/>
                  </a:lnTo>
                  <a:lnTo>
                    <a:pt x="1223467" y="1143000"/>
                  </a:lnTo>
                  <a:lnTo>
                    <a:pt x="1213637" y="1130300"/>
                  </a:lnTo>
                  <a:close/>
                </a:path>
                <a:path w="1383029" h="1524000">
                  <a:moveTo>
                    <a:pt x="36575" y="1181100"/>
                  </a:moveTo>
                  <a:lnTo>
                    <a:pt x="13415" y="1181100"/>
                  </a:lnTo>
                  <a:lnTo>
                    <a:pt x="34890" y="1193800"/>
                  </a:lnTo>
                  <a:lnTo>
                    <a:pt x="68837" y="1206500"/>
                  </a:lnTo>
                  <a:lnTo>
                    <a:pt x="90534" y="1206500"/>
                  </a:lnTo>
                  <a:lnTo>
                    <a:pt x="69765" y="1193800"/>
                  </a:lnTo>
                  <a:lnTo>
                    <a:pt x="51718" y="1193800"/>
                  </a:lnTo>
                  <a:lnTo>
                    <a:pt x="36575" y="1181100"/>
                  </a:lnTo>
                  <a:close/>
                </a:path>
                <a:path w="1383029" h="1524000">
                  <a:moveTo>
                    <a:pt x="139947" y="1205197"/>
                  </a:moveTo>
                  <a:lnTo>
                    <a:pt x="132245" y="1206500"/>
                  </a:lnTo>
                  <a:lnTo>
                    <a:pt x="132702" y="1206500"/>
                  </a:lnTo>
                  <a:lnTo>
                    <a:pt x="139947" y="1205197"/>
                  </a:lnTo>
                  <a:close/>
                </a:path>
                <a:path w="1383029" h="1524000">
                  <a:moveTo>
                    <a:pt x="203339" y="1193800"/>
                  </a:moveTo>
                  <a:lnTo>
                    <a:pt x="139947" y="1205197"/>
                  </a:lnTo>
                  <a:lnTo>
                    <a:pt x="203380" y="1194469"/>
                  </a:lnTo>
                  <a:lnTo>
                    <a:pt x="203339" y="1193800"/>
                  </a:lnTo>
                  <a:close/>
                </a:path>
                <a:path w="1383029" h="1524000">
                  <a:moveTo>
                    <a:pt x="6857" y="901700"/>
                  </a:moveTo>
                  <a:lnTo>
                    <a:pt x="2514" y="901700"/>
                  </a:lnTo>
                  <a:lnTo>
                    <a:pt x="5029" y="1168400"/>
                  </a:lnTo>
                  <a:lnTo>
                    <a:pt x="5829" y="1181100"/>
                  </a:lnTo>
                  <a:lnTo>
                    <a:pt x="13258" y="1181100"/>
                  </a:lnTo>
                  <a:lnTo>
                    <a:pt x="11544" y="1168400"/>
                  </a:lnTo>
                  <a:lnTo>
                    <a:pt x="9372" y="1168400"/>
                  </a:lnTo>
                  <a:lnTo>
                    <a:pt x="6857" y="901700"/>
                  </a:lnTo>
                  <a:close/>
                </a:path>
                <a:path w="1383029" h="1524000">
                  <a:moveTo>
                    <a:pt x="1212265" y="1117600"/>
                  </a:moveTo>
                  <a:lnTo>
                    <a:pt x="1208379" y="1117600"/>
                  </a:lnTo>
                  <a:lnTo>
                    <a:pt x="1209979" y="1130300"/>
                  </a:lnTo>
                  <a:lnTo>
                    <a:pt x="1213980" y="1130300"/>
                  </a:lnTo>
                  <a:lnTo>
                    <a:pt x="1212265" y="1117600"/>
                  </a:lnTo>
                  <a:close/>
                </a:path>
                <a:path w="1383029" h="1524000">
                  <a:moveTo>
                    <a:pt x="1204264" y="1104900"/>
                  </a:moveTo>
                  <a:lnTo>
                    <a:pt x="1198435" y="1104900"/>
                  </a:lnTo>
                  <a:lnTo>
                    <a:pt x="1200492" y="1117600"/>
                  </a:lnTo>
                  <a:lnTo>
                    <a:pt x="1207236" y="1117600"/>
                  </a:lnTo>
                  <a:lnTo>
                    <a:pt x="1204264" y="1104900"/>
                  </a:lnTo>
                  <a:close/>
                </a:path>
                <a:path w="1383029" h="1524000">
                  <a:moveTo>
                    <a:pt x="1225181" y="1054100"/>
                  </a:moveTo>
                  <a:lnTo>
                    <a:pt x="1195463" y="1054100"/>
                  </a:lnTo>
                  <a:lnTo>
                    <a:pt x="1194274" y="1066800"/>
                  </a:lnTo>
                  <a:lnTo>
                    <a:pt x="1193663" y="1079500"/>
                  </a:lnTo>
                  <a:lnTo>
                    <a:pt x="1193438" y="1079500"/>
                  </a:lnTo>
                  <a:lnTo>
                    <a:pt x="1193406" y="1092200"/>
                  </a:lnTo>
                  <a:lnTo>
                    <a:pt x="1193634" y="1104900"/>
                  </a:lnTo>
                  <a:lnTo>
                    <a:pt x="1197864" y="1104900"/>
                  </a:lnTo>
                  <a:lnTo>
                    <a:pt x="1197749" y="1092200"/>
                  </a:lnTo>
                  <a:lnTo>
                    <a:pt x="1198071" y="1079500"/>
                  </a:lnTo>
                  <a:lnTo>
                    <a:pt x="1198778" y="1066800"/>
                  </a:lnTo>
                  <a:lnTo>
                    <a:pt x="1198092" y="1066800"/>
                  </a:lnTo>
                  <a:lnTo>
                    <a:pt x="1225181" y="1054100"/>
                  </a:lnTo>
                  <a:close/>
                </a:path>
                <a:path w="1383029" h="1524000">
                  <a:moveTo>
                    <a:pt x="1311020" y="1041400"/>
                  </a:moveTo>
                  <a:lnTo>
                    <a:pt x="1290555" y="1041400"/>
                  </a:lnTo>
                  <a:lnTo>
                    <a:pt x="1261571" y="1054100"/>
                  </a:lnTo>
                  <a:lnTo>
                    <a:pt x="1302846" y="1054100"/>
                  </a:lnTo>
                  <a:lnTo>
                    <a:pt x="1311020" y="1041400"/>
                  </a:lnTo>
                  <a:close/>
                </a:path>
                <a:path w="1383029" h="1524000">
                  <a:moveTo>
                    <a:pt x="1382687" y="520700"/>
                  </a:moveTo>
                  <a:lnTo>
                    <a:pt x="1372857" y="520700"/>
                  </a:lnTo>
                  <a:lnTo>
                    <a:pt x="1379258" y="533400"/>
                  </a:lnTo>
                  <a:lnTo>
                    <a:pt x="1378343" y="533400"/>
                  </a:lnTo>
                  <a:lnTo>
                    <a:pt x="1378343" y="1028700"/>
                  </a:lnTo>
                  <a:lnTo>
                    <a:pt x="1375943" y="1041400"/>
                  </a:lnTo>
                  <a:lnTo>
                    <a:pt x="1377129" y="1041400"/>
                  </a:lnTo>
                  <a:lnTo>
                    <a:pt x="1380963" y="1028700"/>
                  </a:lnTo>
                  <a:lnTo>
                    <a:pt x="1382687" y="1016000"/>
                  </a:lnTo>
                  <a:lnTo>
                    <a:pt x="1382687" y="520700"/>
                  </a:lnTo>
                  <a:close/>
                </a:path>
                <a:path w="1383029" h="1524000">
                  <a:moveTo>
                    <a:pt x="104355" y="76200"/>
                  </a:moveTo>
                  <a:lnTo>
                    <a:pt x="81553" y="76200"/>
                  </a:lnTo>
                  <a:lnTo>
                    <a:pt x="56778" y="88900"/>
                  </a:lnTo>
                  <a:lnTo>
                    <a:pt x="30160" y="101600"/>
                  </a:lnTo>
                  <a:lnTo>
                    <a:pt x="800" y="114300"/>
                  </a:lnTo>
                  <a:lnTo>
                    <a:pt x="0" y="901700"/>
                  </a:lnTo>
                  <a:lnTo>
                    <a:pt x="4229" y="901700"/>
                  </a:lnTo>
                  <a:lnTo>
                    <a:pt x="5143" y="114300"/>
                  </a:lnTo>
                  <a:lnTo>
                    <a:pt x="4114" y="114300"/>
                  </a:lnTo>
                  <a:lnTo>
                    <a:pt x="31961" y="101600"/>
                  </a:lnTo>
                  <a:lnTo>
                    <a:pt x="58007" y="88900"/>
                  </a:lnTo>
                  <a:lnTo>
                    <a:pt x="145818" y="88900"/>
                  </a:lnTo>
                  <a:lnTo>
                    <a:pt x="104355" y="76200"/>
                  </a:lnTo>
                  <a:close/>
                </a:path>
                <a:path w="1383029" h="1524000">
                  <a:moveTo>
                    <a:pt x="1353883" y="508000"/>
                  </a:moveTo>
                  <a:lnTo>
                    <a:pt x="1351254" y="508000"/>
                  </a:lnTo>
                  <a:lnTo>
                    <a:pt x="1359027" y="520700"/>
                  </a:lnTo>
                  <a:lnTo>
                    <a:pt x="1368399" y="520700"/>
                  </a:lnTo>
                  <a:lnTo>
                    <a:pt x="1353883" y="508000"/>
                  </a:lnTo>
                  <a:close/>
                </a:path>
                <a:path w="1383029" h="1524000">
                  <a:moveTo>
                    <a:pt x="1300048" y="101600"/>
                  </a:moveTo>
                  <a:lnTo>
                    <a:pt x="1298333" y="101600"/>
                  </a:lnTo>
                  <a:lnTo>
                    <a:pt x="1327480" y="127000"/>
                  </a:lnTo>
                  <a:lnTo>
                    <a:pt x="1329194" y="317500"/>
                  </a:lnTo>
                  <a:lnTo>
                    <a:pt x="1224152" y="317500"/>
                  </a:lnTo>
                  <a:lnTo>
                    <a:pt x="1231696" y="330200"/>
                  </a:lnTo>
                  <a:lnTo>
                    <a:pt x="1225867" y="368300"/>
                  </a:lnTo>
                  <a:lnTo>
                    <a:pt x="1229410" y="431800"/>
                  </a:lnTo>
                  <a:lnTo>
                    <a:pt x="1319707" y="495300"/>
                  </a:lnTo>
                  <a:lnTo>
                    <a:pt x="1329423" y="508000"/>
                  </a:lnTo>
                  <a:lnTo>
                    <a:pt x="1332280" y="508000"/>
                  </a:lnTo>
                  <a:lnTo>
                    <a:pt x="1322793" y="495300"/>
                  </a:lnTo>
                  <a:lnTo>
                    <a:pt x="1233525" y="431800"/>
                  </a:lnTo>
                  <a:lnTo>
                    <a:pt x="1230210" y="368300"/>
                  </a:lnTo>
                  <a:lnTo>
                    <a:pt x="1236268" y="330200"/>
                  </a:lnTo>
                  <a:lnTo>
                    <a:pt x="1232039" y="330200"/>
                  </a:lnTo>
                  <a:lnTo>
                    <a:pt x="1333538" y="317500"/>
                  </a:lnTo>
                  <a:lnTo>
                    <a:pt x="1331823" y="127000"/>
                  </a:lnTo>
                  <a:lnTo>
                    <a:pt x="1300048" y="101600"/>
                  </a:lnTo>
                  <a:close/>
                </a:path>
                <a:path w="1383029" h="1524000">
                  <a:moveTo>
                    <a:pt x="214655" y="12700"/>
                  </a:moveTo>
                  <a:lnTo>
                    <a:pt x="208483" y="12700"/>
                  </a:lnTo>
                  <a:lnTo>
                    <a:pt x="208254" y="25400"/>
                  </a:lnTo>
                  <a:lnTo>
                    <a:pt x="205739" y="114300"/>
                  </a:lnTo>
                  <a:lnTo>
                    <a:pt x="197967" y="114300"/>
                  </a:lnTo>
                  <a:lnTo>
                    <a:pt x="199567" y="127000"/>
                  </a:lnTo>
                  <a:lnTo>
                    <a:pt x="209969" y="127000"/>
                  </a:lnTo>
                  <a:lnTo>
                    <a:pt x="212597" y="25400"/>
                  </a:lnTo>
                  <a:lnTo>
                    <a:pt x="213398" y="25400"/>
                  </a:lnTo>
                  <a:lnTo>
                    <a:pt x="214655" y="12700"/>
                  </a:lnTo>
                  <a:close/>
                </a:path>
                <a:path w="1383029" h="1524000">
                  <a:moveTo>
                    <a:pt x="185559" y="107474"/>
                  </a:moveTo>
                  <a:lnTo>
                    <a:pt x="188937" y="114300"/>
                  </a:lnTo>
                  <a:lnTo>
                    <a:pt x="195910" y="114300"/>
                  </a:lnTo>
                  <a:lnTo>
                    <a:pt x="185559" y="107474"/>
                  </a:lnTo>
                  <a:close/>
                </a:path>
                <a:path w="1383029" h="1524000">
                  <a:moveTo>
                    <a:pt x="182651" y="101600"/>
                  </a:moveTo>
                  <a:lnTo>
                    <a:pt x="176650" y="101600"/>
                  </a:lnTo>
                  <a:lnTo>
                    <a:pt x="185559" y="107474"/>
                  </a:lnTo>
                  <a:lnTo>
                    <a:pt x="182651" y="101600"/>
                  </a:lnTo>
                  <a:close/>
                </a:path>
                <a:path w="1383029" h="1524000">
                  <a:moveTo>
                    <a:pt x="145818" y="88900"/>
                  </a:moveTo>
                  <a:lnTo>
                    <a:pt x="144589" y="88900"/>
                  </a:lnTo>
                  <a:lnTo>
                    <a:pt x="160902" y="101600"/>
                  </a:lnTo>
                  <a:lnTo>
                    <a:pt x="176650" y="101600"/>
                  </a:lnTo>
                  <a:lnTo>
                    <a:pt x="145818" y="88900"/>
                  </a:lnTo>
                  <a:close/>
                </a:path>
                <a:path w="1383029" h="1524000">
                  <a:moveTo>
                    <a:pt x="1238326" y="76200"/>
                  </a:moveTo>
                  <a:lnTo>
                    <a:pt x="1232839" y="76200"/>
                  </a:lnTo>
                  <a:lnTo>
                    <a:pt x="1234211" y="88900"/>
                  </a:lnTo>
                  <a:lnTo>
                    <a:pt x="1234439" y="88900"/>
                  </a:lnTo>
                  <a:lnTo>
                    <a:pt x="1234439" y="101600"/>
                  </a:lnTo>
                  <a:lnTo>
                    <a:pt x="1238669" y="101600"/>
                  </a:lnTo>
                  <a:lnTo>
                    <a:pt x="1238669" y="88900"/>
                  </a:lnTo>
                  <a:lnTo>
                    <a:pt x="1238326" y="76200"/>
                  </a:lnTo>
                  <a:close/>
                </a:path>
                <a:path w="1383029" h="1524000">
                  <a:moveTo>
                    <a:pt x="1235240" y="63500"/>
                  </a:moveTo>
                  <a:lnTo>
                    <a:pt x="1228839" y="63500"/>
                  </a:lnTo>
                  <a:lnTo>
                    <a:pt x="1231696" y="76200"/>
                  </a:lnTo>
                  <a:lnTo>
                    <a:pt x="1236154" y="76200"/>
                  </a:lnTo>
                  <a:lnTo>
                    <a:pt x="1235240" y="63500"/>
                  </a:lnTo>
                  <a:close/>
                </a:path>
                <a:path w="1383029" h="1524000">
                  <a:moveTo>
                    <a:pt x="1151343" y="50800"/>
                  </a:moveTo>
                  <a:lnTo>
                    <a:pt x="1132116" y="50800"/>
                  </a:lnTo>
                  <a:lnTo>
                    <a:pt x="1136827" y="63500"/>
                  </a:lnTo>
                  <a:lnTo>
                    <a:pt x="1137399" y="63500"/>
                  </a:lnTo>
                  <a:lnTo>
                    <a:pt x="1151343" y="50800"/>
                  </a:lnTo>
                  <a:close/>
                </a:path>
                <a:path w="1383029" h="1524000">
                  <a:moveTo>
                    <a:pt x="1204836" y="50800"/>
                  </a:moveTo>
                  <a:lnTo>
                    <a:pt x="1203921" y="50800"/>
                  </a:lnTo>
                  <a:lnTo>
                    <a:pt x="1226324" y="63500"/>
                  </a:lnTo>
                  <a:lnTo>
                    <a:pt x="1228267" y="63500"/>
                  </a:lnTo>
                  <a:lnTo>
                    <a:pt x="1204836" y="50800"/>
                  </a:lnTo>
                  <a:close/>
                </a:path>
                <a:path w="1383029" h="1524000">
                  <a:moveTo>
                    <a:pt x="1040490" y="12700"/>
                  </a:moveTo>
                  <a:lnTo>
                    <a:pt x="1033372" y="12700"/>
                  </a:lnTo>
                  <a:lnTo>
                    <a:pt x="1055783" y="25400"/>
                  </a:lnTo>
                  <a:lnTo>
                    <a:pt x="1079106" y="38100"/>
                  </a:lnTo>
                  <a:lnTo>
                    <a:pt x="1101048" y="50800"/>
                  </a:lnTo>
                  <a:lnTo>
                    <a:pt x="1120825" y="50800"/>
                  </a:lnTo>
                  <a:lnTo>
                    <a:pt x="1107458" y="38100"/>
                  </a:lnTo>
                  <a:lnTo>
                    <a:pt x="1091807" y="38100"/>
                  </a:lnTo>
                  <a:lnTo>
                    <a:pt x="1074807" y="25400"/>
                  </a:lnTo>
                  <a:lnTo>
                    <a:pt x="1057389" y="25400"/>
                  </a:lnTo>
                  <a:lnTo>
                    <a:pt x="1040490" y="12700"/>
                  </a:lnTo>
                  <a:close/>
                </a:path>
                <a:path w="1383029" h="1524000">
                  <a:moveTo>
                    <a:pt x="999920" y="22"/>
                  </a:moveTo>
                  <a:lnTo>
                    <a:pt x="226428" y="12700"/>
                  </a:lnTo>
                  <a:lnTo>
                    <a:pt x="999933" y="33"/>
                  </a:lnTo>
                  <a:close/>
                </a:path>
                <a:path w="1383029" h="1524000">
                  <a:moveTo>
                    <a:pt x="1012094" y="0"/>
                  </a:moveTo>
                  <a:lnTo>
                    <a:pt x="1001953" y="0"/>
                  </a:lnTo>
                  <a:lnTo>
                    <a:pt x="999933" y="33"/>
                  </a:lnTo>
                  <a:lnTo>
                    <a:pt x="1014024" y="12700"/>
                  </a:lnTo>
                  <a:lnTo>
                    <a:pt x="1025070" y="12700"/>
                  </a:lnTo>
                  <a:lnTo>
                    <a:pt x="1012094" y="0"/>
                  </a:lnTo>
                  <a:close/>
                </a:path>
                <a:path w="1383029" h="1524000">
                  <a:moveTo>
                    <a:pt x="1001267" y="0"/>
                  </a:moveTo>
                  <a:lnTo>
                    <a:pt x="999896" y="0"/>
                  </a:lnTo>
                  <a:lnTo>
                    <a:pt x="10012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58452" y="3519656"/>
              <a:ext cx="59690" cy="203200"/>
            </a:xfrm>
            <a:custGeom>
              <a:avLst/>
              <a:gdLst/>
              <a:ahLst/>
              <a:cxnLst/>
              <a:rect l="l" t="t" r="r" b="b"/>
              <a:pathLst>
                <a:path w="59689" h="203200">
                  <a:moveTo>
                    <a:pt x="32564" y="0"/>
                  </a:moveTo>
                  <a:lnTo>
                    <a:pt x="17516" y="253"/>
                  </a:lnTo>
                  <a:lnTo>
                    <a:pt x="8511" y="12723"/>
                  </a:lnTo>
                  <a:lnTo>
                    <a:pt x="0" y="40344"/>
                  </a:lnTo>
                  <a:lnTo>
                    <a:pt x="0" y="154644"/>
                  </a:lnTo>
                  <a:lnTo>
                    <a:pt x="15171" y="189243"/>
                  </a:lnTo>
                  <a:lnTo>
                    <a:pt x="26217" y="202978"/>
                  </a:lnTo>
                  <a:lnTo>
                    <a:pt x="38528" y="197833"/>
                  </a:lnTo>
                  <a:lnTo>
                    <a:pt x="57492" y="175789"/>
                  </a:lnTo>
                  <a:lnTo>
                    <a:pt x="59207" y="9026"/>
                  </a:lnTo>
                  <a:lnTo>
                    <a:pt x="32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03155" y="3570172"/>
              <a:ext cx="848360" cy="233679"/>
            </a:xfrm>
            <a:custGeom>
              <a:avLst/>
              <a:gdLst/>
              <a:ahLst/>
              <a:cxnLst/>
              <a:rect l="l" t="t" r="r" b="b"/>
              <a:pathLst>
                <a:path w="848360" h="233679">
                  <a:moveTo>
                    <a:pt x="162547" y="232029"/>
                  </a:moveTo>
                  <a:lnTo>
                    <a:pt x="159118" y="12687"/>
                  </a:lnTo>
                  <a:lnTo>
                    <a:pt x="0" y="16116"/>
                  </a:lnTo>
                  <a:lnTo>
                    <a:pt x="10972" y="233629"/>
                  </a:lnTo>
                  <a:lnTo>
                    <a:pt x="162547" y="232029"/>
                  </a:lnTo>
                  <a:close/>
                </a:path>
                <a:path w="848360" h="233679">
                  <a:moveTo>
                    <a:pt x="389432" y="226085"/>
                  </a:moveTo>
                  <a:lnTo>
                    <a:pt x="386918" y="3429"/>
                  </a:lnTo>
                  <a:lnTo>
                    <a:pt x="237871" y="7658"/>
                  </a:lnTo>
                  <a:lnTo>
                    <a:pt x="241300" y="228600"/>
                  </a:lnTo>
                  <a:lnTo>
                    <a:pt x="389432" y="226085"/>
                  </a:lnTo>
                  <a:close/>
                </a:path>
                <a:path w="848360" h="233679">
                  <a:moveTo>
                    <a:pt x="618032" y="3429"/>
                  </a:moveTo>
                  <a:lnTo>
                    <a:pt x="467271" y="2514"/>
                  </a:lnTo>
                  <a:lnTo>
                    <a:pt x="471500" y="224370"/>
                  </a:lnTo>
                  <a:lnTo>
                    <a:pt x="618032" y="221856"/>
                  </a:lnTo>
                  <a:lnTo>
                    <a:pt x="618032" y="3429"/>
                  </a:lnTo>
                  <a:close/>
                </a:path>
                <a:path w="848360" h="233679">
                  <a:moveTo>
                    <a:pt x="848347" y="211683"/>
                  </a:moveTo>
                  <a:lnTo>
                    <a:pt x="845832" y="0"/>
                  </a:lnTo>
                  <a:lnTo>
                    <a:pt x="694270" y="0"/>
                  </a:lnTo>
                  <a:lnTo>
                    <a:pt x="698500" y="217627"/>
                  </a:lnTo>
                  <a:lnTo>
                    <a:pt x="848347" y="211683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1627" y="3498049"/>
              <a:ext cx="131673" cy="2312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18345" y="3447872"/>
              <a:ext cx="1210945" cy="442595"/>
            </a:xfrm>
            <a:custGeom>
              <a:avLst/>
              <a:gdLst/>
              <a:ahLst/>
              <a:cxnLst/>
              <a:rect l="l" t="t" r="r" b="b"/>
              <a:pathLst>
                <a:path w="1210945" h="442595">
                  <a:moveTo>
                    <a:pt x="193068" y="301866"/>
                  </a:moveTo>
                  <a:lnTo>
                    <a:pt x="154190" y="301866"/>
                  </a:lnTo>
                  <a:lnTo>
                    <a:pt x="151561" y="341299"/>
                  </a:lnTo>
                  <a:lnTo>
                    <a:pt x="151218" y="341642"/>
                  </a:lnTo>
                  <a:lnTo>
                    <a:pt x="145618" y="348843"/>
                  </a:lnTo>
                  <a:lnTo>
                    <a:pt x="149847" y="442455"/>
                  </a:lnTo>
                  <a:lnTo>
                    <a:pt x="1110195" y="418795"/>
                  </a:lnTo>
                  <a:lnTo>
                    <a:pt x="1106127" y="355930"/>
                  </a:lnTo>
                  <a:lnTo>
                    <a:pt x="195795" y="355930"/>
                  </a:lnTo>
                  <a:lnTo>
                    <a:pt x="193068" y="301866"/>
                  </a:lnTo>
                  <a:close/>
                </a:path>
                <a:path w="1210945" h="442595">
                  <a:moveTo>
                    <a:pt x="422759" y="134988"/>
                  </a:moveTo>
                  <a:lnTo>
                    <a:pt x="343928" y="134988"/>
                  </a:lnTo>
                  <a:lnTo>
                    <a:pt x="347357" y="354330"/>
                  </a:lnTo>
                  <a:lnTo>
                    <a:pt x="195795" y="355930"/>
                  </a:lnTo>
                  <a:lnTo>
                    <a:pt x="1106127" y="355930"/>
                  </a:lnTo>
                  <a:lnTo>
                    <a:pt x="1105801" y="350901"/>
                  </a:lnTo>
                  <a:lnTo>
                    <a:pt x="426110" y="350901"/>
                  </a:lnTo>
                  <a:lnTo>
                    <a:pt x="422759" y="134988"/>
                  </a:lnTo>
                  <a:close/>
                </a:path>
                <a:path w="1210945" h="442595">
                  <a:moveTo>
                    <a:pt x="652098" y="125729"/>
                  </a:moveTo>
                  <a:lnTo>
                    <a:pt x="571728" y="125729"/>
                  </a:lnTo>
                  <a:lnTo>
                    <a:pt x="574243" y="348386"/>
                  </a:lnTo>
                  <a:lnTo>
                    <a:pt x="426110" y="350901"/>
                  </a:lnTo>
                  <a:lnTo>
                    <a:pt x="1105801" y="350901"/>
                  </a:lnTo>
                  <a:lnTo>
                    <a:pt x="1105528" y="346671"/>
                  </a:lnTo>
                  <a:lnTo>
                    <a:pt x="656310" y="346671"/>
                  </a:lnTo>
                  <a:lnTo>
                    <a:pt x="652098" y="125729"/>
                  </a:lnTo>
                  <a:close/>
                </a:path>
                <a:path w="1210945" h="442595">
                  <a:moveTo>
                    <a:pt x="879130" y="124815"/>
                  </a:moveTo>
                  <a:lnTo>
                    <a:pt x="652081" y="124815"/>
                  </a:lnTo>
                  <a:lnTo>
                    <a:pt x="802843" y="125729"/>
                  </a:lnTo>
                  <a:lnTo>
                    <a:pt x="802843" y="344157"/>
                  </a:lnTo>
                  <a:lnTo>
                    <a:pt x="656310" y="346671"/>
                  </a:lnTo>
                  <a:lnTo>
                    <a:pt x="1105528" y="346671"/>
                  </a:lnTo>
                  <a:lnTo>
                    <a:pt x="1105091" y="339928"/>
                  </a:lnTo>
                  <a:lnTo>
                    <a:pt x="883310" y="339928"/>
                  </a:lnTo>
                  <a:lnTo>
                    <a:pt x="879130" y="124815"/>
                  </a:lnTo>
                  <a:close/>
                </a:path>
                <a:path w="1210945" h="442595">
                  <a:moveTo>
                    <a:pt x="1209132" y="122300"/>
                  </a:moveTo>
                  <a:lnTo>
                    <a:pt x="1030643" y="122300"/>
                  </a:lnTo>
                  <a:lnTo>
                    <a:pt x="1033157" y="333984"/>
                  </a:lnTo>
                  <a:lnTo>
                    <a:pt x="883310" y="339928"/>
                  </a:lnTo>
                  <a:lnTo>
                    <a:pt x="1105091" y="339928"/>
                  </a:lnTo>
                  <a:lnTo>
                    <a:pt x="1104366" y="328726"/>
                  </a:lnTo>
                  <a:lnTo>
                    <a:pt x="1109319" y="306412"/>
                  </a:lnTo>
                  <a:lnTo>
                    <a:pt x="1112939" y="283692"/>
                  </a:lnTo>
                  <a:lnTo>
                    <a:pt x="1105395" y="272834"/>
                  </a:lnTo>
                  <a:lnTo>
                    <a:pt x="1210437" y="265061"/>
                  </a:lnTo>
                  <a:lnTo>
                    <a:pt x="1209132" y="122300"/>
                  </a:lnTo>
                  <a:close/>
                </a:path>
                <a:path w="1210945" h="442595">
                  <a:moveTo>
                    <a:pt x="38290" y="70294"/>
                  </a:moveTo>
                  <a:lnTo>
                    <a:pt x="35090" y="70294"/>
                  </a:lnTo>
                  <a:lnTo>
                    <a:pt x="32575" y="70523"/>
                  </a:lnTo>
                  <a:lnTo>
                    <a:pt x="28917" y="72123"/>
                  </a:lnTo>
                  <a:lnTo>
                    <a:pt x="28003" y="72923"/>
                  </a:lnTo>
                  <a:lnTo>
                    <a:pt x="28003" y="76352"/>
                  </a:lnTo>
                  <a:lnTo>
                    <a:pt x="0" y="77977"/>
                  </a:lnTo>
                  <a:lnTo>
                    <a:pt x="0" y="276720"/>
                  </a:lnTo>
                  <a:lnTo>
                    <a:pt x="22974" y="305295"/>
                  </a:lnTo>
                  <a:lnTo>
                    <a:pt x="154190" y="301866"/>
                  </a:lnTo>
                  <a:lnTo>
                    <a:pt x="193068" y="301866"/>
                  </a:lnTo>
                  <a:lnTo>
                    <a:pt x="184823" y="138417"/>
                  </a:lnTo>
                  <a:lnTo>
                    <a:pt x="343928" y="134988"/>
                  </a:lnTo>
                  <a:lnTo>
                    <a:pt x="422759" y="134988"/>
                  </a:lnTo>
                  <a:lnTo>
                    <a:pt x="422681" y="129959"/>
                  </a:lnTo>
                  <a:lnTo>
                    <a:pt x="571728" y="125729"/>
                  </a:lnTo>
                  <a:lnTo>
                    <a:pt x="652098" y="125729"/>
                  </a:lnTo>
                  <a:lnTo>
                    <a:pt x="652081" y="124815"/>
                  </a:lnTo>
                  <a:lnTo>
                    <a:pt x="879130" y="124815"/>
                  </a:lnTo>
                  <a:lnTo>
                    <a:pt x="879081" y="122300"/>
                  </a:lnTo>
                  <a:lnTo>
                    <a:pt x="1209132" y="122300"/>
                  </a:lnTo>
                  <a:lnTo>
                    <a:pt x="1208722" y="77495"/>
                  </a:lnTo>
                  <a:lnTo>
                    <a:pt x="1201871" y="71208"/>
                  </a:lnTo>
                  <a:lnTo>
                    <a:pt x="81495" y="71208"/>
                  </a:lnTo>
                  <a:lnTo>
                    <a:pt x="80908" y="70523"/>
                  </a:lnTo>
                  <a:lnTo>
                    <a:pt x="39890" y="70523"/>
                  </a:lnTo>
                  <a:lnTo>
                    <a:pt x="39111" y="70408"/>
                  </a:lnTo>
                  <a:lnTo>
                    <a:pt x="38290" y="70294"/>
                  </a:lnTo>
                  <a:close/>
                </a:path>
                <a:path w="1210945" h="442595">
                  <a:moveTo>
                    <a:pt x="192024" y="16344"/>
                  </a:moveTo>
                  <a:lnTo>
                    <a:pt x="151104" y="17945"/>
                  </a:lnTo>
                  <a:lnTo>
                    <a:pt x="143789" y="21031"/>
                  </a:lnTo>
                  <a:lnTo>
                    <a:pt x="140017" y="23660"/>
                  </a:lnTo>
                  <a:lnTo>
                    <a:pt x="136359" y="28346"/>
                  </a:lnTo>
                  <a:lnTo>
                    <a:pt x="136359" y="37718"/>
                  </a:lnTo>
                  <a:lnTo>
                    <a:pt x="131902" y="67894"/>
                  </a:lnTo>
                  <a:lnTo>
                    <a:pt x="91236" y="69049"/>
                  </a:lnTo>
                  <a:lnTo>
                    <a:pt x="91211" y="70065"/>
                  </a:lnTo>
                  <a:lnTo>
                    <a:pt x="81495" y="71208"/>
                  </a:lnTo>
                  <a:lnTo>
                    <a:pt x="1201871" y="71208"/>
                  </a:lnTo>
                  <a:lnTo>
                    <a:pt x="1179576" y="50749"/>
                  </a:lnTo>
                  <a:lnTo>
                    <a:pt x="1115682" y="49034"/>
                  </a:lnTo>
                  <a:lnTo>
                    <a:pt x="1115682" y="44068"/>
                  </a:lnTo>
                  <a:lnTo>
                    <a:pt x="1115199" y="41452"/>
                  </a:lnTo>
                  <a:lnTo>
                    <a:pt x="1114425" y="37464"/>
                  </a:lnTo>
                  <a:lnTo>
                    <a:pt x="1113510" y="33146"/>
                  </a:lnTo>
                  <a:lnTo>
                    <a:pt x="1112024" y="25704"/>
                  </a:lnTo>
                  <a:lnTo>
                    <a:pt x="1111617" y="23888"/>
                  </a:lnTo>
                  <a:lnTo>
                    <a:pt x="207340" y="23888"/>
                  </a:lnTo>
                  <a:lnTo>
                    <a:pt x="192024" y="16344"/>
                  </a:lnTo>
                  <a:close/>
                </a:path>
                <a:path w="1210945" h="442595">
                  <a:moveTo>
                    <a:pt x="79705" y="69380"/>
                  </a:moveTo>
                  <a:lnTo>
                    <a:pt x="39890" y="70523"/>
                  </a:lnTo>
                  <a:lnTo>
                    <a:pt x="80908" y="70523"/>
                  </a:lnTo>
                  <a:lnTo>
                    <a:pt x="80687" y="70294"/>
                  </a:lnTo>
                  <a:lnTo>
                    <a:pt x="79705" y="69380"/>
                  </a:lnTo>
                  <a:close/>
                </a:path>
                <a:path w="1210945" h="442595">
                  <a:moveTo>
                    <a:pt x="39776" y="70408"/>
                  </a:moveTo>
                  <a:lnTo>
                    <a:pt x="39293" y="70434"/>
                  </a:lnTo>
                  <a:lnTo>
                    <a:pt x="39801" y="70434"/>
                  </a:lnTo>
                  <a:close/>
                </a:path>
                <a:path w="1210945" h="442595">
                  <a:moveTo>
                    <a:pt x="426339" y="12915"/>
                  </a:moveTo>
                  <a:lnTo>
                    <a:pt x="362331" y="16230"/>
                  </a:lnTo>
                  <a:lnTo>
                    <a:pt x="357987" y="19659"/>
                  </a:lnTo>
                  <a:lnTo>
                    <a:pt x="207340" y="23888"/>
                  </a:lnTo>
                  <a:lnTo>
                    <a:pt x="1111617" y="23888"/>
                  </a:lnTo>
                  <a:lnTo>
                    <a:pt x="1110286" y="17945"/>
                  </a:lnTo>
                  <a:lnTo>
                    <a:pt x="431368" y="17945"/>
                  </a:lnTo>
                  <a:lnTo>
                    <a:pt x="426339" y="12915"/>
                  </a:lnTo>
                  <a:close/>
                </a:path>
                <a:path w="1210945" h="442595">
                  <a:moveTo>
                    <a:pt x="653567" y="9486"/>
                  </a:moveTo>
                  <a:lnTo>
                    <a:pt x="586587" y="11201"/>
                  </a:lnTo>
                  <a:lnTo>
                    <a:pt x="583272" y="13715"/>
                  </a:lnTo>
                  <a:lnTo>
                    <a:pt x="431368" y="17945"/>
                  </a:lnTo>
                  <a:lnTo>
                    <a:pt x="1110286" y="17945"/>
                  </a:lnTo>
                  <a:lnTo>
                    <a:pt x="1110081" y="17030"/>
                  </a:lnTo>
                  <a:lnTo>
                    <a:pt x="1108595" y="12915"/>
                  </a:lnTo>
                  <a:lnTo>
                    <a:pt x="1108506" y="12611"/>
                  </a:lnTo>
                  <a:lnTo>
                    <a:pt x="1108316" y="12103"/>
                  </a:lnTo>
                  <a:lnTo>
                    <a:pt x="661797" y="12001"/>
                  </a:lnTo>
                  <a:lnTo>
                    <a:pt x="653567" y="9486"/>
                  </a:lnTo>
                  <a:close/>
                </a:path>
                <a:path w="1210945" h="442595">
                  <a:moveTo>
                    <a:pt x="879424" y="4457"/>
                  </a:moveTo>
                  <a:lnTo>
                    <a:pt x="813130" y="5257"/>
                  </a:lnTo>
                  <a:lnTo>
                    <a:pt x="810615" y="11201"/>
                  </a:lnTo>
                  <a:lnTo>
                    <a:pt x="661797" y="12001"/>
                  </a:lnTo>
                  <a:lnTo>
                    <a:pt x="1108189" y="12001"/>
                  </a:lnTo>
                  <a:lnTo>
                    <a:pt x="1108062" y="11899"/>
                  </a:lnTo>
                  <a:lnTo>
                    <a:pt x="1107808" y="11747"/>
                  </a:lnTo>
                  <a:lnTo>
                    <a:pt x="1107567" y="11658"/>
                  </a:lnTo>
                  <a:lnTo>
                    <a:pt x="1101856" y="8686"/>
                  </a:lnTo>
                  <a:lnTo>
                    <a:pt x="886282" y="8686"/>
                  </a:lnTo>
                  <a:lnTo>
                    <a:pt x="885825" y="8458"/>
                  </a:lnTo>
                  <a:lnTo>
                    <a:pt x="879424" y="4457"/>
                  </a:lnTo>
                  <a:close/>
                </a:path>
                <a:path w="1210945" h="442595">
                  <a:moveTo>
                    <a:pt x="1016787" y="6210"/>
                  </a:moveTo>
                  <a:lnTo>
                    <a:pt x="886282" y="8686"/>
                  </a:lnTo>
                  <a:lnTo>
                    <a:pt x="1101856" y="8686"/>
                  </a:lnTo>
                  <a:lnTo>
                    <a:pt x="1098342" y="6857"/>
                  </a:lnTo>
                  <a:lnTo>
                    <a:pt x="1018641" y="6857"/>
                  </a:lnTo>
                  <a:lnTo>
                    <a:pt x="1018070" y="6629"/>
                  </a:lnTo>
                  <a:lnTo>
                    <a:pt x="1016787" y="6210"/>
                  </a:lnTo>
                  <a:close/>
                </a:path>
                <a:path w="1210945" h="442595">
                  <a:moveTo>
                    <a:pt x="1085164" y="0"/>
                  </a:moveTo>
                  <a:lnTo>
                    <a:pt x="1032586" y="3314"/>
                  </a:lnTo>
                  <a:lnTo>
                    <a:pt x="1018641" y="6857"/>
                  </a:lnTo>
                  <a:lnTo>
                    <a:pt x="1098342" y="6857"/>
                  </a:lnTo>
                  <a:lnTo>
                    <a:pt x="108516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98050" y="3447300"/>
              <a:ext cx="1135380" cy="307340"/>
            </a:xfrm>
            <a:custGeom>
              <a:avLst/>
              <a:gdLst/>
              <a:ahLst/>
              <a:cxnLst/>
              <a:rect l="l" t="t" r="r" b="b"/>
              <a:pathLst>
                <a:path w="1135379" h="307339">
                  <a:moveTo>
                    <a:pt x="1035977" y="44640"/>
                  </a:moveTo>
                  <a:lnTo>
                    <a:pt x="1035977" y="49606"/>
                  </a:lnTo>
                  <a:lnTo>
                    <a:pt x="1099870" y="51320"/>
                  </a:lnTo>
                  <a:lnTo>
                    <a:pt x="1129017" y="78066"/>
                  </a:lnTo>
                  <a:lnTo>
                    <a:pt x="1130731" y="265633"/>
                  </a:lnTo>
                  <a:lnTo>
                    <a:pt x="1025690" y="273405"/>
                  </a:lnTo>
                  <a:lnTo>
                    <a:pt x="1033233" y="284264"/>
                  </a:lnTo>
                  <a:lnTo>
                    <a:pt x="1029614" y="306984"/>
                  </a:lnTo>
                  <a:lnTo>
                    <a:pt x="1034148" y="286550"/>
                  </a:lnTo>
                  <a:lnTo>
                    <a:pt x="1034262" y="286321"/>
                  </a:lnTo>
                  <a:lnTo>
                    <a:pt x="1036967" y="282028"/>
                  </a:lnTo>
                  <a:lnTo>
                    <a:pt x="1033576" y="277177"/>
                  </a:lnTo>
                  <a:lnTo>
                    <a:pt x="1135075" y="269633"/>
                  </a:lnTo>
                  <a:lnTo>
                    <a:pt x="1133360" y="76238"/>
                  </a:lnTo>
                  <a:lnTo>
                    <a:pt x="1108760" y="53657"/>
                  </a:lnTo>
                  <a:lnTo>
                    <a:pt x="1100442" y="50749"/>
                  </a:lnTo>
                  <a:lnTo>
                    <a:pt x="1036777" y="49034"/>
                  </a:lnTo>
                  <a:lnTo>
                    <a:pt x="1036345" y="46583"/>
                  </a:lnTo>
                  <a:lnTo>
                    <a:pt x="1035977" y="44640"/>
                  </a:lnTo>
                  <a:close/>
                </a:path>
                <a:path w="1135379" h="307339">
                  <a:moveTo>
                    <a:pt x="11531" y="69621"/>
                  </a:moveTo>
                  <a:lnTo>
                    <a:pt x="0" y="69951"/>
                  </a:lnTo>
                  <a:lnTo>
                    <a:pt x="1104" y="70980"/>
                  </a:lnTo>
                  <a:lnTo>
                    <a:pt x="1790" y="71780"/>
                  </a:lnTo>
                  <a:lnTo>
                    <a:pt x="11506" y="70637"/>
                  </a:lnTo>
                  <a:lnTo>
                    <a:pt x="11531" y="69621"/>
                  </a:lnTo>
                  <a:close/>
                </a:path>
                <a:path w="1135379" h="307339">
                  <a:moveTo>
                    <a:pt x="1006683" y="571"/>
                  </a:moveTo>
                  <a:lnTo>
                    <a:pt x="1005459" y="571"/>
                  </a:lnTo>
                  <a:lnTo>
                    <a:pt x="1027861" y="12230"/>
                  </a:lnTo>
                  <a:lnTo>
                    <a:pt x="1028103" y="12318"/>
                  </a:lnTo>
                  <a:lnTo>
                    <a:pt x="1028357" y="12471"/>
                  </a:lnTo>
                  <a:lnTo>
                    <a:pt x="1028611" y="12674"/>
                  </a:lnTo>
                  <a:lnTo>
                    <a:pt x="1028331" y="11976"/>
                  </a:lnTo>
                  <a:lnTo>
                    <a:pt x="1028065" y="11544"/>
                  </a:lnTo>
                  <a:lnTo>
                    <a:pt x="1006683" y="571"/>
                  </a:lnTo>
                  <a:close/>
                </a:path>
                <a:path w="1135379" h="307339">
                  <a:moveTo>
                    <a:pt x="1005573" y="0"/>
                  </a:moveTo>
                  <a:lnTo>
                    <a:pt x="952766" y="3314"/>
                  </a:lnTo>
                  <a:lnTo>
                    <a:pt x="939279" y="6743"/>
                  </a:lnTo>
                  <a:lnTo>
                    <a:pt x="937082" y="6781"/>
                  </a:lnTo>
                  <a:lnTo>
                    <a:pt x="938364" y="7200"/>
                  </a:lnTo>
                  <a:lnTo>
                    <a:pt x="938936" y="7429"/>
                  </a:lnTo>
                  <a:lnTo>
                    <a:pt x="952881" y="3886"/>
                  </a:lnTo>
                  <a:lnTo>
                    <a:pt x="1005459" y="571"/>
                  </a:lnTo>
                  <a:lnTo>
                    <a:pt x="1006683" y="571"/>
                  </a:lnTo>
                  <a:lnTo>
                    <a:pt x="1005573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3168" y="3570172"/>
              <a:ext cx="848360" cy="233679"/>
            </a:xfrm>
            <a:custGeom>
              <a:avLst/>
              <a:gdLst/>
              <a:ahLst/>
              <a:cxnLst/>
              <a:rect l="l" t="t" r="r" b="b"/>
              <a:pathLst>
                <a:path w="848360" h="233679">
                  <a:moveTo>
                    <a:pt x="162534" y="232029"/>
                  </a:moveTo>
                  <a:lnTo>
                    <a:pt x="159105" y="12687"/>
                  </a:lnTo>
                  <a:lnTo>
                    <a:pt x="0" y="16116"/>
                  </a:lnTo>
                  <a:lnTo>
                    <a:pt x="10972" y="233629"/>
                  </a:lnTo>
                  <a:lnTo>
                    <a:pt x="162534" y="232029"/>
                  </a:lnTo>
                  <a:close/>
                </a:path>
                <a:path w="848360" h="233679">
                  <a:moveTo>
                    <a:pt x="389420" y="226085"/>
                  </a:moveTo>
                  <a:lnTo>
                    <a:pt x="386905" y="3429"/>
                  </a:lnTo>
                  <a:lnTo>
                    <a:pt x="237858" y="7658"/>
                  </a:lnTo>
                  <a:lnTo>
                    <a:pt x="241287" y="228600"/>
                  </a:lnTo>
                  <a:lnTo>
                    <a:pt x="389420" y="226085"/>
                  </a:lnTo>
                  <a:close/>
                </a:path>
                <a:path w="848360" h="233679">
                  <a:moveTo>
                    <a:pt x="618020" y="3429"/>
                  </a:moveTo>
                  <a:lnTo>
                    <a:pt x="467258" y="2514"/>
                  </a:lnTo>
                  <a:lnTo>
                    <a:pt x="471487" y="224370"/>
                  </a:lnTo>
                  <a:lnTo>
                    <a:pt x="618020" y="221856"/>
                  </a:lnTo>
                  <a:lnTo>
                    <a:pt x="618020" y="3429"/>
                  </a:lnTo>
                  <a:close/>
                </a:path>
                <a:path w="848360" h="233679">
                  <a:moveTo>
                    <a:pt x="848334" y="211683"/>
                  </a:moveTo>
                  <a:lnTo>
                    <a:pt x="845820" y="0"/>
                  </a:lnTo>
                  <a:lnTo>
                    <a:pt x="694258" y="0"/>
                  </a:lnTo>
                  <a:lnTo>
                    <a:pt x="698487" y="217627"/>
                  </a:lnTo>
                  <a:lnTo>
                    <a:pt x="848334" y="211683"/>
                  </a:lnTo>
                  <a:close/>
                </a:path>
              </a:pathLst>
            </a:custGeom>
            <a:solidFill>
              <a:srgbClr val="E0E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5018" y="3494963"/>
              <a:ext cx="131368" cy="2398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0996" y="3513975"/>
              <a:ext cx="4330" cy="6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5373" y="3444100"/>
              <a:ext cx="1191437" cy="44931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366501" y="4676625"/>
              <a:ext cx="59690" cy="203200"/>
            </a:xfrm>
            <a:custGeom>
              <a:avLst/>
              <a:gdLst/>
              <a:ahLst/>
              <a:cxnLst/>
              <a:rect l="l" t="t" r="r" b="b"/>
              <a:pathLst>
                <a:path w="59689" h="203200">
                  <a:moveTo>
                    <a:pt x="33089" y="0"/>
                  </a:moveTo>
                  <a:lnTo>
                    <a:pt x="20745" y="5132"/>
                  </a:lnTo>
                  <a:lnTo>
                    <a:pt x="1714" y="27174"/>
                  </a:lnTo>
                  <a:lnTo>
                    <a:pt x="0" y="194052"/>
                  </a:lnTo>
                  <a:lnTo>
                    <a:pt x="26644" y="203078"/>
                  </a:lnTo>
                  <a:lnTo>
                    <a:pt x="41705" y="202825"/>
                  </a:lnTo>
                  <a:lnTo>
                    <a:pt x="50743" y="190355"/>
                  </a:lnTo>
                  <a:lnTo>
                    <a:pt x="59321" y="162734"/>
                  </a:lnTo>
                  <a:lnTo>
                    <a:pt x="59321" y="48434"/>
                  </a:lnTo>
                  <a:lnTo>
                    <a:pt x="44148" y="13769"/>
                  </a:lnTo>
                  <a:lnTo>
                    <a:pt x="330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32772" y="4595443"/>
              <a:ext cx="848360" cy="234315"/>
            </a:xfrm>
            <a:custGeom>
              <a:avLst/>
              <a:gdLst/>
              <a:ahLst/>
              <a:cxnLst/>
              <a:rect l="l" t="t" r="r" b="b"/>
              <a:pathLst>
                <a:path w="848360" h="234314">
                  <a:moveTo>
                    <a:pt x="154076" y="233743"/>
                  </a:moveTo>
                  <a:lnTo>
                    <a:pt x="149847" y="16116"/>
                  </a:lnTo>
                  <a:lnTo>
                    <a:pt x="0" y="22059"/>
                  </a:lnTo>
                  <a:lnTo>
                    <a:pt x="2514" y="233743"/>
                  </a:lnTo>
                  <a:lnTo>
                    <a:pt x="154076" y="233743"/>
                  </a:lnTo>
                  <a:close/>
                </a:path>
                <a:path w="848360" h="234314">
                  <a:moveTo>
                    <a:pt x="380961" y="231114"/>
                  </a:moveTo>
                  <a:lnTo>
                    <a:pt x="376732" y="9372"/>
                  </a:lnTo>
                  <a:lnTo>
                    <a:pt x="230314" y="11887"/>
                  </a:lnTo>
                  <a:lnTo>
                    <a:pt x="230314" y="230314"/>
                  </a:lnTo>
                  <a:lnTo>
                    <a:pt x="380961" y="231114"/>
                  </a:lnTo>
                  <a:close/>
                </a:path>
                <a:path w="848360" h="234314">
                  <a:moveTo>
                    <a:pt x="610476" y="226085"/>
                  </a:moveTo>
                  <a:lnTo>
                    <a:pt x="607047" y="5143"/>
                  </a:lnTo>
                  <a:lnTo>
                    <a:pt x="458914" y="7658"/>
                  </a:lnTo>
                  <a:lnTo>
                    <a:pt x="461429" y="230314"/>
                  </a:lnTo>
                  <a:lnTo>
                    <a:pt x="610476" y="226085"/>
                  </a:lnTo>
                  <a:close/>
                </a:path>
                <a:path w="848360" h="234314">
                  <a:moveTo>
                    <a:pt x="848334" y="217627"/>
                  </a:moveTo>
                  <a:lnTo>
                    <a:pt x="837361" y="0"/>
                  </a:lnTo>
                  <a:lnTo>
                    <a:pt x="685800" y="1714"/>
                  </a:lnTo>
                  <a:lnTo>
                    <a:pt x="689114" y="221056"/>
                  </a:lnTo>
                  <a:lnTo>
                    <a:pt x="848334" y="217627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0974" y="4646079"/>
              <a:ext cx="1244841" cy="3059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5986" y="4509033"/>
              <a:ext cx="10858" cy="1732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137141" y="4509401"/>
              <a:ext cx="1183005" cy="414020"/>
            </a:xfrm>
            <a:custGeom>
              <a:avLst/>
              <a:gdLst/>
              <a:ahLst/>
              <a:cxnLst/>
              <a:rect l="l" t="t" r="r" b="b"/>
              <a:pathLst>
                <a:path w="1183004" h="414020">
                  <a:moveTo>
                    <a:pt x="330681" y="388823"/>
                  </a:moveTo>
                  <a:lnTo>
                    <a:pt x="165861" y="388823"/>
                  </a:lnTo>
                  <a:lnTo>
                    <a:pt x="171107" y="392176"/>
                  </a:lnTo>
                  <a:lnTo>
                    <a:pt x="174028" y="401510"/>
                  </a:lnTo>
                  <a:lnTo>
                    <a:pt x="174142" y="402424"/>
                  </a:lnTo>
                  <a:lnTo>
                    <a:pt x="174599" y="403796"/>
                  </a:lnTo>
                  <a:lnTo>
                    <a:pt x="175171" y="404710"/>
                  </a:lnTo>
                  <a:lnTo>
                    <a:pt x="175971" y="405625"/>
                  </a:lnTo>
                  <a:lnTo>
                    <a:pt x="182943" y="405625"/>
                  </a:lnTo>
                  <a:lnTo>
                    <a:pt x="192328" y="407619"/>
                  </a:lnTo>
                  <a:lnTo>
                    <a:pt x="197611" y="409270"/>
                  </a:lnTo>
                  <a:lnTo>
                    <a:pt x="200990" y="413296"/>
                  </a:lnTo>
                  <a:lnTo>
                    <a:pt x="243636" y="413512"/>
                  </a:lnTo>
                  <a:lnTo>
                    <a:pt x="291857" y="413026"/>
                  </a:lnTo>
                  <a:lnTo>
                    <a:pt x="328244" y="410552"/>
                  </a:lnTo>
                  <a:lnTo>
                    <a:pt x="330681" y="388823"/>
                  </a:lnTo>
                  <a:close/>
                </a:path>
                <a:path w="1183004" h="414020">
                  <a:moveTo>
                    <a:pt x="1063434" y="0"/>
                  </a:moveTo>
                  <a:lnTo>
                    <a:pt x="118478" y="23177"/>
                  </a:lnTo>
                  <a:lnTo>
                    <a:pt x="124307" y="113245"/>
                  </a:lnTo>
                  <a:lnTo>
                    <a:pt x="114934" y="156108"/>
                  </a:lnTo>
                  <a:lnTo>
                    <a:pt x="114820" y="156337"/>
                  </a:lnTo>
                  <a:lnTo>
                    <a:pt x="110134" y="163766"/>
                  </a:lnTo>
                  <a:lnTo>
                    <a:pt x="0" y="167030"/>
                  </a:lnTo>
                  <a:lnTo>
                    <a:pt x="1536" y="171577"/>
                  </a:lnTo>
                  <a:lnTo>
                    <a:pt x="4203" y="177368"/>
                  </a:lnTo>
                  <a:lnTo>
                    <a:pt x="6921" y="182511"/>
                  </a:lnTo>
                  <a:lnTo>
                    <a:pt x="11150" y="190627"/>
                  </a:lnTo>
                  <a:lnTo>
                    <a:pt x="15256" y="197284"/>
                  </a:lnTo>
                  <a:lnTo>
                    <a:pt x="15379" y="197599"/>
                  </a:lnTo>
                  <a:lnTo>
                    <a:pt x="15722" y="198056"/>
                  </a:lnTo>
                  <a:lnTo>
                    <a:pt x="19037" y="381965"/>
                  </a:lnTo>
                  <a:lnTo>
                    <a:pt x="133451" y="381965"/>
                  </a:lnTo>
                  <a:lnTo>
                    <a:pt x="133451" y="404596"/>
                  </a:lnTo>
                  <a:lnTo>
                    <a:pt x="142024" y="404025"/>
                  </a:lnTo>
                  <a:lnTo>
                    <a:pt x="152768" y="391680"/>
                  </a:lnTo>
                  <a:lnTo>
                    <a:pt x="152996" y="391566"/>
                  </a:lnTo>
                  <a:lnTo>
                    <a:pt x="156311" y="388823"/>
                  </a:lnTo>
                  <a:lnTo>
                    <a:pt x="330681" y="388823"/>
                  </a:lnTo>
                  <a:lnTo>
                    <a:pt x="330847" y="387337"/>
                  </a:lnTo>
                  <a:lnTo>
                    <a:pt x="349821" y="383336"/>
                  </a:lnTo>
                  <a:lnTo>
                    <a:pt x="389054" y="383336"/>
                  </a:lnTo>
                  <a:lnTo>
                    <a:pt x="391083" y="373507"/>
                  </a:lnTo>
                  <a:lnTo>
                    <a:pt x="581164" y="369163"/>
                  </a:lnTo>
                  <a:lnTo>
                    <a:pt x="620541" y="369163"/>
                  </a:lnTo>
                  <a:lnTo>
                    <a:pt x="620826" y="368477"/>
                  </a:lnTo>
                  <a:lnTo>
                    <a:pt x="802678" y="362419"/>
                  </a:lnTo>
                  <a:lnTo>
                    <a:pt x="849498" y="362419"/>
                  </a:lnTo>
                  <a:lnTo>
                    <a:pt x="850569" y="358190"/>
                  </a:lnTo>
                  <a:lnTo>
                    <a:pt x="850912" y="356590"/>
                  </a:lnTo>
                  <a:lnTo>
                    <a:pt x="1030706" y="349732"/>
                  </a:lnTo>
                  <a:lnTo>
                    <a:pt x="1079916" y="349732"/>
                  </a:lnTo>
                  <a:lnTo>
                    <a:pt x="1080239" y="319786"/>
                  </a:lnTo>
                  <a:lnTo>
                    <a:pt x="198145" y="319786"/>
                  </a:lnTo>
                  <a:lnTo>
                    <a:pt x="195630" y="108102"/>
                  </a:lnTo>
                  <a:lnTo>
                    <a:pt x="345478" y="102158"/>
                  </a:lnTo>
                  <a:lnTo>
                    <a:pt x="425945" y="102158"/>
                  </a:lnTo>
                  <a:lnTo>
                    <a:pt x="425945" y="97929"/>
                  </a:lnTo>
                  <a:lnTo>
                    <a:pt x="572363" y="95415"/>
                  </a:lnTo>
                  <a:lnTo>
                    <a:pt x="654564" y="95415"/>
                  </a:lnTo>
                  <a:lnTo>
                    <a:pt x="654545" y="93700"/>
                  </a:lnTo>
                  <a:lnTo>
                    <a:pt x="802678" y="91186"/>
                  </a:lnTo>
                  <a:lnTo>
                    <a:pt x="881482" y="91186"/>
                  </a:lnTo>
                  <a:lnTo>
                    <a:pt x="881430" y="87757"/>
                  </a:lnTo>
                  <a:lnTo>
                    <a:pt x="1032992" y="86042"/>
                  </a:lnTo>
                  <a:lnTo>
                    <a:pt x="1081570" y="86042"/>
                  </a:lnTo>
                  <a:lnTo>
                    <a:pt x="1082370" y="85242"/>
                  </a:lnTo>
                  <a:lnTo>
                    <a:pt x="1082217" y="74269"/>
                  </a:lnTo>
                  <a:lnTo>
                    <a:pt x="1080020" y="24091"/>
                  </a:lnTo>
                  <a:lnTo>
                    <a:pt x="1072540" y="15290"/>
                  </a:lnTo>
                  <a:lnTo>
                    <a:pt x="1072426" y="14947"/>
                  </a:lnTo>
                  <a:lnTo>
                    <a:pt x="1070825" y="11290"/>
                  </a:lnTo>
                  <a:lnTo>
                    <a:pt x="1068425" y="7289"/>
                  </a:lnTo>
                  <a:lnTo>
                    <a:pt x="1067015" y="4699"/>
                  </a:lnTo>
                  <a:lnTo>
                    <a:pt x="1065136" y="1930"/>
                  </a:lnTo>
                  <a:lnTo>
                    <a:pt x="1063434" y="0"/>
                  </a:lnTo>
                  <a:close/>
                </a:path>
                <a:path w="1183004" h="414020">
                  <a:moveTo>
                    <a:pt x="389054" y="383336"/>
                  </a:moveTo>
                  <a:lnTo>
                    <a:pt x="349821" y="383336"/>
                  </a:lnTo>
                  <a:lnTo>
                    <a:pt x="350621" y="384594"/>
                  </a:lnTo>
                  <a:lnTo>
                    <a:pt x="350964" y="385051"/>
                  </a:lnTo>
                  <a:lnTo>
                    <a:pt x="352107" y="386308"/>
                  </a:lnTo>
                  <a:lnTo>
                    <a:pt x="353021" y="387451"/>
                  </a:lnTo>
                  <a:lnTo>
                    <a:pt x="354507" y="388937"/>
                  </a:lnTo>
                  <a:lnTo>
                    <a:pt x="356336" y="390423"/>
                  </a:lnTo>
                  <a:lnTo>
                    <a:pt x="359879" y="393509"/>
                  </a:lnTo>
                  <a:lnTo>
                    <a:pt x="364794" y="396367"/>
                  </a:lnTo>
                  <a:lnTo>
                    <a:pt x="370052" y="396367"/>
                  </a:lnTo>
                  <a:lnTo>
                    <a:pt x="375589" y="396252"/>
                  </a:lnTo>
                  <a:lnTo>
                    <a:pt x="382117" y="393458"/>
                  </a:lnTo>
                  <a:lnTo>
                    <a:pt x="389054" y="383336"/>
                  </a:lnTo>
                  <a:close/>
                </a:path>
                <a:path w="1183004" h="414020">
                  <a:moveTo>
                    <a:pt x="620541" y="369163"/>
                  </a:moveTo>
                  <a:lnTo>
                    <a:pt x="581164" y="369163"/>
                  </a:lnTo>
                  <a:lnTo>
                    <a:pt x="582536" y="371449"/>
                  </a:lnTo>
                  <a:lnTo>
                    <a:pt x="583793" y="373278"/>
                  </a:lnTo>
                  <a:lnTo>
                    <a:pt x="585050" y="374992"/>
                  </a:lnTo>
                  <a:lnTo>
                    <a:pt x="586765" y="377393"/>
                  </a:lnTo>
                  <a:lnTo>
                    <a:pt x="588937" y="379793"/>
                  </a:lnTo>
                  <a:lnTo>
                    <a:pt x="593115" y="384530"/>
                  </a:lnTo>
                  <a:lnTo>
                    <a:pt x="598741" y="388937"/>
                  </a:lnTo>
                  <a:lnTo>
                    <a:pt x="606539" y="388937"/>
                  </a:lnTo>
                  <a:lnTo>
                    <a:pt x="609168" y="388023"/>
                  </a:lnTo>
                  <a:lnTo>
                    <a:pt x="611911" y="385051"/>
                  </a:lnTo>
                  <a:lnTo>
                    <a:pt x="614768" y="382193"/>
                  </a:lnTo>
                  <a:lnTo>
                    <a:pt x="617626" y="377393"/>
                  </a:lnTo>
                  <a:lnTo>
                    <a:pt x="620255" y="369849"/>
                  </a:lnTo>
                  <a:lnTo>
                    <a:pt x="620541" y="369163"/>
                  </a:lnTo>
                  <a:close/>
                </a:path>
                <a:path w="1183004" h="414020">
                  <a:moveTo>
                    <a:pt x="849498" y="362419"/>
                  </a:moveTo>
                  <a:lnTo>
                    <a:pt x="802678" y="362419"/>
                  </a:lnTo>
                  <a:lnTo>
                    <a:pt x="803363" y="363220"/>
                  </a:lnTo>
                  <a:lnTo>
                    <a:pt x="804278" y="364134"/>
                  </a:lnTo>
                  <a:lnTo>
                    <a:pt x="805992" y="365734"/>
                  </a:lnTo>
                  <a:lnTo>
                    <a:pt x="807593" y="367334"/>
                  </a:lnTo>
                  <a:lnTo>
                    <a:pt x="809993" y="369392"/>
                  </a:lnTo>
                  <a:lnTo>
                    <a:pt x="812850" y="371449"/>
                  </a:lnTo>
                  <a:lnTo>
                    <a:pt x="818451" y="375678"/>
                  </a:lnTo>
                  <a:lnTo>
                    <a:pt x="825766" y="379679"/>
                  </a:lnTo>
                  <a:lnTo>
                    <a:pt x="832167" y="379679"/>
                  </a:lnTo>
                  <a:lnTo>
                    <a:pt x="835825" y="379564"/>
                  </a:lnTo>
                  <a:lnTo>
                    <a:pt x="839139" y="378536"/>
                  </a:lnTo>
                  <a:lnTo>
                    <a:pt x="845540" y="372135"/>
                  </a:lnTo>
                  <a:lnTo>
                    <a:pt x="848398" y="366763"/>
                  </a:lnTo>
                  <a:lnTo>
                    <a:pt x="849498" y="362419"/>
                  </a:lnTo>
                  <a:close/>
                </a:path>
                <a:path w="1183004" h="414020">
                  <a:moveTo>
                    <a:pt x="1079916" y="349732"/>
                  </a:moveTo>
                  <a:lnTo>
                    <a:pt x="1030706" y="349732"/>
                  </a:lnTo>
                  <a:lnTo>
                    <a:pt x="1032306" y="352132"/>
                  </a:lnTo>
                  <a:lnTo>
                    <a:pt x="1055116" y="372935"/>
                  </a:lnTo>
                  <a:lnTo>
                    <a:pt x="1068793" y="372935"/>
                  </a:lnTo>
                  <a:lnTo>
                    <a:pt x="1074166" y="371017"/>
                  </a:lnTo>
                  <a:lnTo>
                    <a:pt x="1079855" y="365493"/>
                  </a:lnTo>
                  <a:lnTo>
                    <a:pt x="1079916" y="349732"/>
                  </a:lnTo>
                  <a:close/>
                </a:path>
                <a:path w="1183004" h="414020">
                  <a:moveTo>
                    <a:pt x="425945" y="102158"/>
                  </a:moveTo>
                  <a:lnTo>
                    <a:pt x="345478" y="102158"/>
                  </a:lnTo>
                  <a:lnTo>
                    <a:pt x="349707" y="319786"/>
                  </a:lnTo>
                  <a:lnTo>
                    <a:pt x="1080239" y="319786"/>
                  </a:lnTo>
                  <a:lnTo>
                    <a:pt x="1080267" y="317157"/>
                  </a:lnTo>
                  <a:lnTo>
                    <a:pt x="576592" y="317157"/>
                  </a:lnTo>
                  <a:lnTo>
                    <a:pt x="425945" y="316357"/>
                  </a:lnTo>
                  <a:lnTo>
                    <a:pt x="425945" y="102158"/>
                  </a:lnTo>
                  <a:close/>
                </a:path>
                <a:path w="1183004" h="414020">
                  <a:moveTo>
                    <a:pt x="654564" y="95415"/>
                  </a:moveTo>
                  <a:lnTo>
                    <a:pt x="572363" y="95415"/>
                  </a:lnTo>
                  <a:lnTo>
                    <a:pt x="576592" y="317157"/>
                  </a:lnTo>
                  <a:lnTo>
                    <a:pt x="1080267" y="317157"/>
                  </a:lnTo>
                  <a:lnTo>
                    <a:pt x="1080276" y="316357"/>
                  </a:lnTo>
                  <a:lnTo>
                    <a:pt x="657059" y="316357"/>
                  </a:lnTo>
                  <a:lnTo>
                    <a:pt x="654564" y="95415"/>
                  </a:lnTo>
                  <a:close/>
                </a:path>
                <a:path w="1183004" h="414020">
                  <a:moveTo>
                    <a:pt x="881482" y="91186"/>
                  </a:moveTo>
                  <a:lnTo>
                    <a:pt x="802678" y="91186"/>
                  </a:lnTo>
                  <a:lnTo>
                    <a:pt x="806107" y="312127"/>
                  </a:lnTo>
                  <a:lnTo>
                    <a:pt x="657059" y="316357"/>
                  </a:lnTo>
                  <a:lnTo>
                    <a:pt x="1080276" y="316357"/>
                  </a:lnTo>
                  <a:lnTo>
                    <a:pt x="1080376" y="307098"/>
                  </a:lnTo>
                  <a:lnTo>
                    <a:pt x="884745" y="307098"/>
                  </a:lnTo>
                  <a:lnTo>
                    <a:pt x="881482" y="91186"/>
                  </a:lnTo>
                  <a:close/>
                </a:path>
                <a:path w="1183004" h="414020">
                  <a:moveTo>
                    <a:pt x="1180790" y="270637"/>
                  </a:moveTo>
                  <a:lnTo>
                    <a:pt x="1080770" y="270637"/>
                  </a:lnTo>
                  <a:lnTo>
                    <a:pt x="1099743" y="273608"/>
                  </a:lnTo>
                  <a:lnTo>
                    <a:pt x="1100086" y="273837"/>
                  </a:lnTo>
                  <a:lnTo>
                    <a:pt x="1103630" y="276123"/>
                  </a:lnTo>
                  <a:lnTo>
                    <a:pt x="1109345" y="279438"/>
                  </a:lnTo>
                  <a:lnTo>
                    <a:pt x="1114945" y="282752"/>
                  </a:lnTo>
                  <a:lnTo>
                    <a:pt x="1156631" y="303522"/>
                  </a:lnTo>
                  <a:lnTo>
                    <a:pt x="1176820" y="308927"/>
                  </a:lnTo>
                  <a:lnTo>
                    <a:pt x="1179182" y="308927"/>
                  </a:lnTo>
                  <a:lnTo>
                    <a:pt x="1180668" y="308584"/>
                  </a:lnTo>
                  <a:lnTo>
                    <a:pt x="1181354" y="307898"/>
                  </a:lnTo>
                  <a:lnTo>
                    <a:pt x="1182039" y="307327"/>
                  </a:lnTo>
                  <a:lnTo>
                    <a:pt x="1182497" y="306641"/>
                  </a:lnTo>
                  <a:lnTo>
                    <a:pt x="1182579" y="303522"/>
                  </a:lnTo>
                  <a:lnTo>
                    <a:pt x="1182268" y="302069"/>
                  </a:lnTo>
                  <a:lnTo>
                    <a:pt x="1181582" y="300126"/>
                  </a:lnTo>
                  <a:lnTo>
                    <a:pt x="1181239" y="296468"/>
                  </a:lnTo>
                  <a:lnTo>
                    <a:pt x="1181125" y="289039"/>
                  </a:lnTo>
                  <a:lnTo>
                    <a:pt x="1180790" y="270637"/>
                  </a:lnTo>
                  <a:close/>
                </a:path>
                <a:path w="1183004" h="414020">
                  <a:moveTo>
                    <a:pt x="1081570" y="86042"/>
                  </a:moveTo>
                  <a:lnTo>
                    <a:pt x="1032992" y="86042"/>
                  </a:lnTo>
                  <a:lnTo>
                    <a:pt x="1043965" y="303669"/>
                  </a:lnTo>
                  <a:lnTo>
                    <a:pt x="884745" y="307098"/>
                  </a:lnTo>
                  <a:lnTo>
                    <a:pt x="1080376" y="307098"/>
                  </a:lnTo>
                  <a:lnTo>
                    <a:pt x="1080770" y="270637"/>
                  </a:lnTo>
                  <a:lnTo>
                    <a:pt x="1180790" y="270637"/>
                  </a:lnTo>
                  <a:lnTo>
                    <a:pt x="1180568" y="255463"/>
                  </a:lnTo>
                  <a:lnTo>
                    <a:pt x="1180430" y="243287"/>
                  </a:lnTo>
                  <a:lnTo>
                    <a:pt x="1180325" y="230746"/>
                  </a:lnTo>
                  <a:lnTo>
                    <a:pt x="1180004" y="198056"/>
                  </a:lnTo>
                  <a:lnTo>
                    <a:pt x="1179775" y="167030"/>
                  </a:lnTo>
                  <a:lnTo>
                    <a:pt x="1179804" y="163995"/>
                  </a:lnTo>
                  <a:lnTo>
                    <a:pt x="1175639" y="143192"/>
                  </a:lnTo>
                  <a:lnTo>
                    <a:pt x="1175116" y="140106"/>
                  </a:lnTo>
                  <a:lnTo>
                    <a:pt x="1074483" y="140106"/>
                  </a:lnTo>
                  <a:lnTo>
                    <a:pt x="1077226" y="100787"/>
                  </a:lnTo>
                  <a:lnTo>
                    <a:pt x="1077455" y="100330"/>
                  </a:lnTo>
                  <a:lnTo>
                    <a:pt x="1079220" y="98094"/>
                  </a:lnTo>
                  <a:lnTo>
                    <a:pt x="1078141" y="89471"/>
                  </a:lnTo>
                  <a:lnTo>
                    <a:pt x="1081570" y="86042"/>
                  </a:lnTo>
                  <a:close/>
                </a:path>
                <a:path w="1183004" h="414020">
                  <a:moveTo>
                    <a:pt x="1174673" y="137490"/>
                  </a:moveTo>
                  <a:lnTo>
                    <a:pt x="1074483" y="140106"/>
                  </a:lnTo>
                  <a:lnTo>
                    <a:pt x="1175116" y="140106"/>
                  </a:lnTo>
                  <a:lnTo>
                    <a:pt x="1174673" y="13749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32658" y="4509274"/>
              <a:ext cx="1191895" cy="418465"/>
            </a:xfrm>
            <a:custGeom>
              <a:avLst/>
              <a:gdLst/>
              <a:ahLst/>
              <a:cxnLst/>
              <a:rect l="l" t="t" r="r" b="b"/>
              <a:pathLst>
                <a:path w="1191895" h="418464">
                  <a:moveTo>
                    <a:pt x="175955" y="393852"/>
                  </a:moveTo>
                  <a:lnTo>
                    <a:pt x="168211" y="393852"/>
                  </a:lnTo>
                  <a:lnTo>
                    <a:pt x="171399" y="395122"/>
                  </a:lnTo>
                  <a:lnTo>
                    <a:pt x="174244" y="402742"/>
                  </a:lnTo>
                  <a:lnTo>
                    <a:pt x="174320" y="404012"/>
                  </a:lnTo>
                  <a:lnTo>
                    <a:pt x="174510" y="405282"/>
                  </a:lnTo>
                  <a:lnTo>
                    <a:pt x="176428" y="409092"/>
                  </a:lnTo>
                  <a:lnTo>
                    <a:pt x="178943" y="410362"/>
                  </a:lnTo>
                  <a:lnTo>
                    <a:pt x="187883" y="410362"/>
                  </a:lnTo>
                  <a:lnTo>
                    <a:pt x="191427" y="411632"/>
                  </a:lnTo>
                  <a:lnTo>
                    <a:pt x="198056" y="412902"/>
                  </a:lnTo>
                  <a:lnTo>
                    <a:pt x="201142" y="415442"/>
                  </a:lnTo>
                  <a:lnTo>
                    <a:pt x="202514" y="417982"/>
                  </a:lnTo>
                  <a:lnTo>
                    <a:pt x="311899" y="417982"/>
                  </a:lnTo>
                  <a:lnTo>
                    <a:pt x="319214" y="416712"/>
                  </a:lnTo>
                  <a:lnTo>
                    <a:pt x="329844" y="416712"/>
                  </a:lnTo>
                  <a:lnTo>
                    <a:pt x="331673" y="415442"/>
                  </a:lnTo>
                  <a:lnTo>
                    <a:pt x="334759" y="415442"/>
                  </a:lnTo>
                  <a:lnTo>
                    <a:pt x="336016" y="414172"/>
                  </a:lnTo>
                  <a:lnTo>
                    <a:pt x="205473" y="414172"/>
                  </a:lnTo>
                  <a:lnTo>
                    <a:pt x="202095" y="410362"/>
                  </a:lnTo>
                  <a:lnTo>
                    <a:pt x="196811" y="407822"/>
                  </a:lnTo>
                  <a:lnTo>
                    <a:pt x="187426" y="406552"/>
                  </a:lnTo>
                  <a:lnTo>
                    <a:pt x="180454" y="406552"/>
                  </a:lnTo>
                  <a:lnTo>
                    <a:pt x="179654" y="405282"/>
                  </a:lnTo>
                  <a:lnTo>
                    <a:pt x="179082" y="404012"/>
                  </a:lnTo>
                  <a:lnTo>
                    <a:pt x="178625" y="402742"/>
                  </a:lnTo>
                  <a:lnTo>
                    <a:pt x="175955" y="393852"/>
                  </a:lnTo>
                  <a:close/>
                </a:path>
                <a:path w="1191895" h="418464">
                  <a:moveTo>
                    <a:pt x="354304" y="383692"/>
                  </a:moveTo>
                  <a:lnTo>
                    <a:pt x="335330" y="387502"/>
                  </a:lnTo>
                  <a:lnTo>
                    <a:pt x="332727" y="411632"/>
                  </a:lnTo>
                  <a:lnTo>
                    <a:pt x="330415" y="411632"/>
                  </a:lnTo>
                  <a:lnTo>
                    <a:pt x="316737" y="412902"/>
                  </a:lnTo>
                  <a:lnTo>
                    <a:pt x="296340" y="414172"/>
                  </a:lnTo>
                  <a:lnTo>
                    <a:pt x="336702" y="414172"/>
                  </a:lnTo>
                  <a:lnTo>
                    <a:pt x="339217" y="391312"/>
                  </a:lnTo>
                  <a:lnTo>
                    <a:pt x="352501" y="388772"/>
                  </a:lnTo>
                  <a:lnTo>
                    <a:pt x="357505" y="388772"/>
                  </a:lnTo>
                  <a:lnTo>
                    <a:pt x="356590" y="387502"/>
                  </a:lnTo>
                  <a:lnTo>
                    <a:pt x="355447" y="386232"/>
                  </a:lnTo>
                  <a:lnTo>
                    <a:pt x="355104" y="384962"/>
                  </a:lnTo>
                  <a:lnTo>
                    <a:pt x="354304" y="383692"/>
                  </a:lnTo>
                  <a:close/>
                </a:path>
                <a:path w="1191895" h="418464">
                  <a:moveTo>
                    <a:pt x="4483" y="167792"/>
                  </a:moveTo>
                  <a:lnTo>
                    <a:pt x="0" y="167792"/>
                  </a:lnTo>
                  <a:lnTo>
                    <a:pt x="1600" y="172872"/>
                  </a:lnTo>
                  <a:lnTo>
                    <a:pt x="4610" y="179222"/>
                  </a:lnTo>
                  <a:lnTo>
                    <a:pt x="11252" y="191922"/>
                  </a:lnTo>
                  <a:lnTo>
                    <a:pt x="15875" y="199542"/>
                  </a:lnTo>
                  <a:lnTo>
                    <a:pt x="19291" y="387502"/>
                  </a:lnTo>
                  <a:lnTo>
                    <a:pt x="133591" y="387502"/>
                  </a:lnTo>
                  <a:lnTo>
                    <a:pt x="133591" y="410362"/>
                  </a:lnTo>
                  <a:lnTo>
                    <a:pt x="147764" y="409092"/>
                  </a:lnTo>
                  <a:lnTo>
                    <a:pt x="148678" y="409092"/>
                  </a:lnTo>
                  <a:lnTo>
                    <a:pt x="151803" y="405282"/>
                  </a:lnTo>
                  <a:lnTo>
                    <a:pt x="137934" y="405282"/>
                  </a:lnTo>
                  <a:lnTo>
                    <a:pt x="137934" y="382422"/>
                  </a:lnTo>
                  <a:lnTo>
                    <a:pt x="23520" y="382422"/>
                  </a:lnTo>
                  <a:lnTo>
                    <a:pt x="20205" y="198272"/>
                  </a:lnTo>
                  <a:lnTo>
                    <a:pt x="19862" y="198272"/>
                  </a:lnTo>
                  <a:lnTo>
                    <a:pt x="15633" y="191922"/>
                  </a:lnTo>
                  <a:lnTo>
                    <a:pt x="11404" y="183032"/>
                  </a:lnTo>
                  <a:lnTo>
                    <a:pt x="8686" y="177952"/>
                  </a:lnTo>
                  <a:lnTo>
                    <a:pt x="6019" y="172872"/>
                  </a:lnTo>
                  <a:lnTo>
                    <a:pt x="4483" y="167792"/>
                  </a:lnTo>
                  <a:close/>
                </a:path>
                <a:path w="1191895" h="418464">
                  <a:moveTo>
                    <a:pt x="170345" y="390042"/>
                  </a:moveTo>
                  <a:lnTo>
                    <a:pt x="160794" y="390042"/>
                  </a:lnTo>
                  <a:lnTo>
                    <a:pt x="157480" y="392582"/>
                  </a:lnTo>
                  <a:lnTo>
                    <a:pt x="157251" y="392582"/>
                  </a:lnTo>
                  <a:lnTo>
                    <a:pt x="146507" y="405282"/>
                  </a:lnTo>
                  <a:lnTo>
                    <a:pt x="151803" y="405282"/>
                  </a:lnTo>
                  <a:lnTo>
                    <a:pt x="160134" y="395122"/>
                  </a:lnTo>
                  <a:lnTo>
                    <a:pt x="161137" y="395122"/>
                  </a:lnTo>
                  <a:lnTo>
                    <a:pt x="163309" y="393852"/>
                  </a:lnTo>
                  <a:lnTo>
                    <a:pt x="175955" y="393852"/>
                  </a:lnTo>
                  <a:lnTo>
                    <a:pt x="175590" y="392582"/>
                  </a:lnTo>
                  <a:lnTo>
                    <a:pt x="170345" y="390042"/>
                  </a:lnTo>
                  <a:close/>
                </a:path>
                <a:path w="1191895" h="418464">
                  <a:moveTo>
                    <a:pt x="357505" y="388772"/>
                  </a:moveTo>
                  <a:lnTo>
                    <a:pt x="352501" y="388772"/>
                  </a:lnTo>
                  <a:lnTo>
                    <a:pt x="355155" y="392582"/>
                  </a:lnTo>
                  <a:lnTo>
                    <a:pt x="363258" y="401472"/>
                  </a:lnTo>
                  <a:lnTo>
                    <a:pt x="374827" y="401472"/>
                  </a:lnTo>
                  <a:lnTo>
                    <a:pt x="380379" y="400202"/>
                  </a:lnTo>
                  <a:lnTo>
                    <a:pt x="386092" y="397662"/>
                  </a:lnTo>
                  <a:lnTo>
                    <a:pt x="369277" y="397662"/>
                  </a:lnTo>
                  <a:lnTo>
                    <a:pt x="364363" y="393852"/>
                  </a:lnTo>
                  <a:lnTo>
                    <a:pt x="360819" y="391312"/>
                  </a:lnTo>
                  <a:lnTo>
                    <a:pt x="358990" y="390042"/>
                  </a:lnTo>
                  <a:lnTo>
                    <a:pt x="357505" y="388772"/>
                  </a:lnTo>
                  <a:close/>
                </a:path>
                <a:path w="1191895" h="418464">
                  <a:moveTo>
                    <a:pt x="585647" y="369722"/>
                  </a:moveTo>
                  <a:lnTo>
                    <a:pt x="395566" y="374802"/>
                  </a:lnTo>
                  <a:lnTo>
                    <a:pt x="393598" y="383692"/>
                  </a:lnTo>
                  <a:lnTo>
                    <a:pt x="386600" y="393852"/>
                  </a:lnTo>
                  <a:lnTo>
                    <a:pt x="380072" y="396392"/>
                  </a:lnTo>
                  <a:lnTo>
                    <a:pt x="374535" y="397662"/>
                  </a:lnTo>
                  <a:lnTo>
                    <a:pt x="386092" y="397662"/>
                  </a:lnTo>
                  <a:lnTo>
                    <a:pt x="391844" y="392582"/>
                  </a:lnTo>
                  <a:lnTo>
                    <a:pt x="397510" y="386232"/>
                  </a:lnTo>
                  <a:lnTo>
                    <a:pt x="397738" y="386232"/>
                  </a:lnTo>
                  <a:lnTo>
                    <a:pt x="399110" y="378612"/>
                  </a:lnTo>
                  <a:lnTo>
                    <a:pt x="583247" y="374802"/>
                  </a:lnTo>
                  <a:lnTo>
                    <a:pt x="588905" y="374802"/>
                  </a:lnTo>
                  <a:lnTo>
                    <a:pt x="588276" y="373532"/>
                  </a:lnTo>
                  <a:lnTo>
                    <a:pt x="587019" y="372262"/>
                  </a:lnTo>
                  <a:lnTo>
                    <a:pt x="585647" y="369722"/>
                  </a:lnTo>
                  <a:close/>
                </a:path>
                <a:path w="1191895" h="418464">
                  <a:moveTo>
                    <a:pt x="588905" y="374802"/>
                  </a:moveTo>
                  <a:lnTo>
                    <a:pt x="583247" y="374802"/>
                  </a:lnTo>
                  <a:lnTo>
                    <a:pt x="584377" y="376072"/>
                  </a:lnTo>
                  <a:lnTo>
                    <a:pt x="586867" y="379882"/>
                  </a:lnTo>
                  <a:lnTo>
                    <a:pt x="590219" y="383692"/>
                  </a:lnTo>
                  <a:lnTo>
                    <a:pt x="594791" y="388772"/>
                  </a:lnTo>
                  <a:lnTo>
                    <a:pt x="601078" y="393852"/>
                  </a:lnTo>
                  <a:lnTo>
                    <a:pt x="612165" y="393852"/>
                  </a:lnTo>
                  <a:lnTo>
                    <a:pt x="616051" y="392582"/>
                  </a:lnTo>
                  <a:lnTo>
                    <a:pt x="618265" y="390042"/>
                  </a:lnTo>
                  <a:lnTo>
                    <a:pt x="603224" y="390042"/>
                  </a:lnTo>
                  <a:lnTo>
                    <a:pt x="593420" y="381152"/>
                  </a:lnTo>
                  <a:lnTo>
                    <a:pt x="591248" y="378612"/>
                  </a:lnTo>
                  <a:lnTo>
                    <a:pt x="589534" y="376072"/>
                  </a:lnTo>
                  <a:lnTo>
                    <a:pt x="588905" y="374802"/>
                  </a:lnTo>
                  <a:close/>
                </a:path>
                <a:path w="1191895" h="418464">
                  <a:moveTo>
                    <a:pt x="807847" y="363372"/>
                  </a:moveTo>
                  <a:lnTo>
                    <a:pt x="807161" y="363372"/>
                  </a:lnTo>
                  <a:lnTo>
                    <a:pt x="625309" y="369722"/>
                  </a:lnTo>
                  <a:lnTo>
                    <a:pt x="624738" y="370992"/>
                  </a:lnTo>
                  <a:lnTo>
                    <a:pt x="622109" y="378612"/>
                  </a:lnTo>
                  <a:lnTo>
                    <a:pt x="616394" y="386232"/>
                  </a:lnTo>
                  <a:lnTo>
                    <a:pt x="613651" y="388772"/>
                  </a:lnTo>
                  <a:lnTo>
                    <a:pt x="611022" y="390042"/>
                  </a:lnTo>
                  <a:lnTo>
                    <a:pt x="618265" y="390042"/>
                  </a:lnTo>
                  <a:lnTo>
                    <a:pt x="622693" y="384962"/>
                  </a:lnTo>
                  <a:lnTo>
                    <a:pt x="625716" y="381152"/>
                  </a:lnTo>
                  <a:lnTo>
                    <a:pt x="628345" y="373532"/>
                  </a:lnTo>
                  <a:lnTo>
                    <a:pt x="805383" y="367182"/>
                  </a:lnTo>
                  <a:lnTo>
                    <a:pt x="811276" y="367182"/>
                  </a:lnTo>
                  <a:lnTo>
                    <a:pt x="810475" y="365912"/>
                  </a:lnTo>
                  <a:lnTo>
                    <a:pt x="808761" y="364642"/>
                  </a:lnTo>
                  <a:lnTo>
                    <a:pt x="807847" y="363372"/>
                  </a:lnTo>
                  <a:close/>
                </a:path>
                <a:path w="1191895" h="418464">
                  <a:moveTo>
                    <a:pt x="811276" y="367182"/>
                  </a:moveTo>
                  <a:lnTo>
                    <a:pt x="805383" y="367182"/>
                  </a:lnTo>
                  <a:lnTo>
                    <a:pt x="806729" y="368452"/>
                  </a:lnTo>
                  <a:lnTo>
                    <a:pt x="810133" y="372262"/>
                  </a:lnTo>
                  <a:lnTo>
                    <a:pt x="814705" y="376072"/>
                  </a:lnTo>
                  <a:lnTo>
                    <a:pt x="828535" y="384962"/>
                  </a:lnTo>
                  <a:lnTo>
                    <a:pt x="841514" y="384962"/>
                  </a:lnTo>
                  <a:lnTo>
                    <a:pt x="846137" y="382422"/>
                  </a:lnTo>
                  <a:lnTo>
                    <a:pt x="848614" y="379882"/>
                  </a:lnTo>
                  <a:lnTo>
                    <a:pt x="830249" y="379882"/>
                  </a:lnTo>
                  <a:lnTo>
                    <a:pt x="822934" y="376072"/>
                  </a:lnTo>
                  <a:lnTo>
                    <a:pt x="817333" y="372262"/>
                  </a:lnTo>
                  <a:lnTo>
                    <a:pt x="814476" y="369722"/>
                  </a:lnTo>
                  <a:lnTo>
                    <a:pt x="812076" y="368452"/>
                  </a:lnTo>
                  <a:lnTo>
                    <a:pt x="811276" y="367182"/>
                  </a:lnTo>
                  <a:close/>
                </a:path>
                <a:path w="1191895" h="418464">
                  <a:moveTo>
                    <a:pt x="1035189" y="350672"/>
                  </a:moveTo>
                  <a:lnTo>
                    <a:pt x="855395" y="357022"/>
                  </a:lnTo>
                  <a:lnTo>
                    <a:pt x="855052" y="359562"/>
                  </a:lnTo>
                  <a:lnTo>
                    <a:pt x="852881" y="367182"/>
                  </a:lnTo>
                  <a:lnTo>
                    <a:pt x="850023" y="372262"/>
                  </a:lnTo>
                  <a:lnTo>
                    <a:pt x="843622" y="379882"/>
                  </a:lnTo>
                  <a:lnTo>
                    <a:pt x="848614" y="379882"/>
                  </a:lnTo>
                  <a:lnTo>
                    <a:pt x="853567" y="374802"/>
                  </a:lnTo>
                  <a:lnTo>
                    <a:pt x="856615" y="369722"/>
                  </a:lnTo>
                  <a:lnTo>
                    <a:pt x="858774" y="362102"/>
                  </a:lnTo>
                  <a:lnTo>
                    <a:pt x="1032941" y="354482"/>
                  </a:lnTo>
                  <a:lnTo>
                    <a:pt x="1037894" y="354482"/>
                  </a:lnTo>
                  <a:lnTo>
                    <a:pt x="1036789" y="353212"/>
                  </a:lnTo>
                  <a:lnTo>
                    <a:pt x="1035189" y="350672"/>
                  </a:lnTo>
                  <a:close/>
                </a:path>
                <a:path w="1191895" h="418464">
                  <a:moveTo>
                    <a:pt x="1037894" y="354482"/>
                  </a:moveTo>
                  <a:lnTo>
                    <a:pt x="1032941" y="354482"/>
                  </a:lnTo>
                  <a:lnTo>
                    <a:pt x="1034351" y="357022"/>
                  </a:lnTo>
                  <a:lnTo>
                    <a:pt x="1037767" y="360832"/>
                  </a:lnTo>
                  <a:lnTo>
                    <a:pt x="1042619" y="365912"/>
                  </a:lnTo>
                  <a:lnTo>
                    <a:pt x="1047855" y="369722"/>
                  </a:lnTo>
                  <a:lnTo>
                    <a:pt x="1053906" y="374802"/>
                  </a:lnTo>
                  <a:lnTo>
                    <a:pt x="1060685" y="377342"/>
                  </a:lnTo>
                  <a:lnTo>
                    <a:pt x="1068108" y="378612"/>
                  </a:lnTo>
                  <a:lnTo>
                    <a:pt x="1074623" y="378612"/>
                  </a:lnTo>
                  <a:lnTo>
                    <a:pt x="1081595" y="374802"/>
                  </a:lnTo>
                  <a:lnTo>
                    <a:pt x="1082898" y="373532"/>
                  </a:lnTo>
                  <a:lnTo>
                    <a:pt x="1059599" y="373532"/>
                  </a:lnTo>
                  <a:lnTo>
                    <a:pt x="1051471" y="368452"/>
                  </a:lnTo>
                  <a:lnTo>
                    <a:pt x="1045591" y="362102"/>
                  </a:lnTo>
                  <a:lnTo>
                    <a:pt x="1042619" y="359562"/>
                  </a:lnTo>
                  <a:lnTo>
                    <a:pt x="1040104" y="357022"/>
                  </a:lnTo>
                  <a:lnTo>
                    <a:pt x="1037894" y="354482"/>
                  </a:lnTo>
                  <a:close/>
                </a:path>
                <a:path w="1191895" h="418464">
                  <a:moveTo>
                    <a:pt x="1085253" y="271932"/>
                  </a:moveTo>
                  <a:lnTo>
                    <a:pt x="1084394" y="350672"/>
                  </a:lnTo>
                  <a:lnTo>
                    <a:pt x="1084338" y="365912"/>
                  </a:lnTo>
                  <a:lnTo>
                    <a:pt x="1078649" y="372262"/>
                  </a:lnTo>
                  <a:lnTo>
                    <a:pt x="1073277" y="373532"/>
                  </a:lnTo>
                  <a:lnTo>
                    <a:pt x="1082898" y="373532"/>
                  </a:lnTo>
                  <a:lnTo>
                    <a:pt x="1088110" y="368452"/>
                  </a:lnTo>
                  <a:lnTo>
                    <a:pt x="1088682" y="368452"/>
                  </a:lnTo>
                  <a:lnTo>
                    <a:pt x="1088733" y="350672"/>
                  </a:lnTo>
                  <a:lnTo>
                    <a:pt x="1089482" y="277012"/>
                  </a:lnTo>
                  <a:lnTo>
                    <a:pt x="1108113" y="277012"/>
                  </a:lnTo>
                  <a:lnTo>
                    <a:pt x="1104569" y="274472"/>
                  </a:lnTo>
                  <a:lnTo>
                    <a:pt x="1104226" y="274472"/>
                  </a:lnTo>
                  <a:lnTo>
                    <a:pt x="1085253" y="271932"/>
                  </a:lnTo>
                  <a:close/>
                </a:path>
                <a:path w="1191895" h="418464">
                  <a:moveTo>
                    <a:pt x="1108113" y="277012"/>
                  </a:moveTo>
                  <a:lnTo>
                    <a:pt x="1089482" y="277012"/>
                  </a:lnTo>
                  <a:lnTo>
                    <a:pt x="1102499" y="278282"/>
                  </a:lnTo>
                  <a:lnTo>
                    <a:pt x="1105905" y="280822"/>
                  </a:lnTo>
                  <a:lnTo>
                    <a:pt x="1112812" y="284632"/>
                  </a:lnTo>
                  <a:lnTo>
                    <a:pt x="1122337" y="289712"/>
                  </a:lnTo>
                  <a:lnTo>
                    <a:pt x="1133602" y="296062"/>
                  </a:lnTo>
                  <a:lnTo>
                    <a:pt x="1159648" y="308762"/>
                  </a:lnTo>
                  <a:lnTo>
                    <a:pt x="1171583" y="312572"/>
                  </a:lnTo>
                  <a:lnTo>
                    <a:pt x="1181493" y="313842"/>
                  </a:lnTo>
                  <a:lnTo>
                    <a:pt x="1186522" y="313842"/>
                  </a:lnTo>
                  <a:lnTo>
                    <a:pt x="1190409" y="311302"/>
                  </a:lnTo>
                  <a:lnTo>
                    <a:pt x="1190923" y="310032"/>
                  </a:lnTo>
                  <a:lnTo>
                    <a:pt x="1181303" y="310032"/>
                  </a:lnTo>
                  <a:lnTo>
                    <a:pt x="1172472" y="308762"/>
                  </a:lnTo>
                  <a:lnTo>
                    <a:pt x="1161114" y="303682"/>
                  </a:lnTo>
                  <a:lnTo>
                    <a:pt x="1148440" y="298602"/>
                  </a:lnTo>
                  <a:lnTo>
                    <a:pt x="1135659" y="292252"/>
                  </a:lnTo>
                  <a:lnTo>
                    <a:pt x="1127201" y="288442"/>
                  </a:lnTo>
                  <a:lnTo>
                    <a:pt x="1119428" y="283362"/>
                  </a:lnTo>
                  <a:lnTo>
                    <a:pt x="1113828" y="280822"/>
                  </a:lnTo>
                  <a:lnTo>
                    <a:pt x="1108113" y="277012"/>
                  </a:lnTo>
                  <a:close/>
                </a:path>
                <a:path w="1191895" h="418464">
                  <a:moveTo>
                    <a:pt x="1183500" y="138582"/>
                  </a:moveTo>
                  <a:lnTo>
                    <a:pt x="1179156" y="138582"/>
                  </a:lnTo>
                  <a:lnTo>
                    <a:pt x="1184287" y="165252"/>
                  </a:lnTo>
                  <a:lnTo>
                    <a:pt x="1184295" y="172872"/>
                  </a:lnTo>
                  <a:lnTo>
                    <a:pt x="1184913" y="243992"/>
                  </a:lnTo>
                  <a:lnTo>
                    <a:pt x="1185210" y="268122"/>
                  </a:lnTo>
                  <a:lnTo>
                    <a:pt x="1185608" y="289712"/>
                  </a:lnTo>
                  <a:lnTo>
                    <a:pt x="1185722" y="293522"/>
                  </a:lnTo>
                  <a:lnTo>
                    <a:pt x="1185837" y="298602"/>
                  </a:lnTo>
                  <a:lnTo>
                    <a:pt x="1186065" y="301142"/>
                  </a:lnTo>
                  <a:lnTo>
                    <a:pt x="1186751" y="302412"/>
                  </a:lnTo>
                  <a:lnTo>
                    <a:pt x="1186922" y="303682"/>
                  </a:lnTo>
                  <a:lnTo>
                    <a:pt x="1186980" y="307492"/>
                  </a:lnTo>
                  <a:lnTo>
                    <a:pt x="1186522" y="307492"/>
                  </a:lnTo>
                  <a:lnTo>
                    <a:pt x="1185837" y="308762"/>
                  </a:lnTo>
                  <a:lnTo>
                    <a:pt x="1185151" y="308762"/>
                  </a:lnTo>
                  <a:lnTo>
                    <a:pt x="1183665" y="310032"/>
                  </a:lnTo>
                  <a:lnTo>
                    <a:pt x="1190923" y="310032"/>
                  </a:lnTo>
                  <a:lnTo>
                    <a:pt x="1191437" y="308762"/>
                  </a:lnTo>
                  <a:lnTo>
                    <a:pt x="1191323" y="303682"/>
                  </a:lnTo>
                  <a:lnTo>
                    <a:pt x="1190993" y="302412"/>
                  </a:lnTo>
                  <a:lnTo>
                    <a:pt x="1190256" y="299872"/>
                  </a:lnTo>
                  <a:lnTo>
                    <a:pt x="1190066" y="297332"/>
                  </a:lnTo>
                  <a:lnTo>
                    <a:pt x="1189775" y="283362"/>
                  </a:lnTo>
                  <a:lnTo>
                    <a:pt x="1189663" y="277012"/>
                  </a:lnTo>
                  <a:lnTo>
                    <a:pt x="1189228" y="240182"/>
                  </a:lnTo>
                  <a:lnTo>
                    <a:pt x="1188580" y="163982"/>
                  </a:lnTo>
                  <a:lnTo>
                    <a:pt x="1184351" y="143662"/>
                  </a:lnTo>
                  <a:lnTo>
                    <a:pt x="1183500" y="138582"/>
                  </a:lnTo>
                  <a:close/>
                </a:path>
                <a:path w="1191895" h="418464">
                  <a:moveTo>
                    <a:pt x="1086700" y="74396"/>
                  </a:moveTo>
                  <a:lnTo>
                    <a:pt x="1086853" y="85369"/>
                  </a:lnTo>
                  <a:lnTo>
                    <a:pt x="1082624" y="89598"/>
                  </a:lnTo>
                  <a:lnTo>
                    <a:pt x="1083703" y="98221"/>
                  </a:lnTo>
                  <a:lnTo>
                    <a:pt x="1087386" y="93560"/>
                  </a:lnTo>
                  <a:lnTo>
                    <a:pt x="1087081" y="91198"/>
                  </a:lnTo>
                  <a:lnTo>
                    <a:pt x="1087424" y="90855"/>
                  </a:lnTo>
                  <a:lnTo>
                    <a:pt x="1086700" y="74396"/>
                  </a:lnTo>
                  <a:close/>
                </a:path>
                <a:path w="1191895" h="418464">
                  <a:moveTo>
                    <a:pt x="1073327" y="0"/>
                  </a:moveTo>
                  <a:lnTo>
                    <a:pt x="1067917" y="126"/>
                  </a:lnTo>
                  <a:lnTo>
                    <a:pt x="1069619" y="2057"/>
                  </a:lnTo>
                  <a:lnTo>
                    <a:pt x="1071499" y="4825"/>
                  </a:lnTo>
                  <a:lnTo>
                    <a:pt x="1072908" y="7416"/>
                  </a:lnTo>
                  <a:lnTo>
                    <a:pt x="1075309" y="11417"/>
                  </a:lnTo>
                  <a:lnTo>
                    <a:pt x="1076909" y="15074"/>
                  </a:lnTo>
                  <a:lnTo>
                    <a:pt x="1077023" y="15417"/>
                  </a:lnTo>
                  <a:lnTo>
                    <a:pt x="1084503" y="24218"/>
                  </a:lnTo>
                  <a:lnTo>
                    <a:pt x="1084186" y="17081"/>
                  </a:lnTo>
                  <a:lnTo>
                    <a:pt x="1080744" y="13004"/>
                  </a:lnTo>
                  <a:lnTo>
                    <a:pt x="1080274" y="11950"/>
                  </a:lnTo>
                  <a:lnTo>
                    <a:pt x="1078750" y="8712"/>
                  </a:lnTo>
                  <a:lnTo>
                    <a:pt x="1075651" y="3505"/>
                  </a:lnTo>
                  <a:lnTo>
                    <a:pt x="1074534" y="1689"/>
                  </a:lnTo>
                  <a:lnTo>
                    <a:pt x="1073327" y="0"/>
                  </a:lnTo>
                  <a:close/>
                </a:path>
              </a:pathLst>
            </a:custGeom>
            <a:solidFill>
              <a:srgbClr val="949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32772" y="4595443"/>
              <a:ext cx="848360" cy="234315"/>
            </a:xfrm>
            <a:custGeom>
              <a:avLst/>
              <a:gdLst/>
              <a:ahLst/>
              <a:cxnLst/>
              <a:rect l="l" t="t" r="r" b="b"/>
              <a:pathLst>
                <a:path w="848360" h="234314">
                  <a:moveTo>
                    <a:pt x="154076" y="233743"/>
                  </a:moveTo>
                  <a:lnTo>
                    <a:pt x="149847" y="16116"/>
                  </a:lnTo>
                  <a:lnTo>
                    <a:pt x="0" y="22059"/>
                  </a:lnTo>
                  <a:lnTo>
                    <a:pt x="2514" y="233743"/>
                  </a:lnTo>
                  <a:lnTo>
                    <a:pt x="154076" y="233743"/>
                  </a:lnTo>
                  <a:close/>
                </a:path>
                <a:path w="848360" h="234314">
                  <a:moveTo>
                    <a:pt x="380961" y="231114"/>
                  </a:moveTo>
                  <a:lnTo>
                    <a:pt x="376732" y="9372"/>
                  </a:lnTo>
                  <a:lnTo>
                    <a:pt x="230314" y="11887"/>
                  </a:lnTo>
                  <a:lnTo>
                    <a:pt x="230314" y="230314"/>
                  </a:lnTo>
                  <a:lnTo>
                    <a:pt x="380961" y="231114"/>
                  </a:lnTo>
                  <a:close/>
                </a:path>
                <a:path w="848360" h="234314">
                  <a:moveTo>
                    <a:pt x="610476" y="226085"/>
                  </a:moveTo>
                  <a:lnTo>
                    <a:pt x="607047" y="5143"/>
                  </a:lnTo>
                  <a:lnTo>
                    <a:pt x="458914" y="7658"/>
                  </a:lnTo>
                  <a:lnTo>
                    <a:pt x="461429" y="230314"/>
                  </a:lnTo>
                  <a:lnTo>
                    <a:pt x="610476" y="226085"/>
                  </a:lnTo>
                  <a:close/>
                </a:path>
                <a:path w="848360" h="234314">
                  <a:moveTo>
                    <a:pt x="848334" y="217627"/>
                  </a:moveTo>
                  <a:lnTo>
                    <a:pt x="837361" y="0"/>
                  </a:lnTo>
                  <a:lnTo>
                    <a:pt x="685800" y="1714"/>
                  </a:lnTo>
                  <a:lnTo>
                    <a:pt x="689114" y="221056"/>
                  </a:lnTo>
                  <a:lnTo>
                    <a:pt x="848334" y="217627"/>
                  </a:lnTo>
                  <a:close/>
                </a:path>
              </a:pathLst>
            </a:custGeom>
            <a:solidFill>
              <a:srgbClr val="DFE0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17773" y="4597311"/>
              <a:ext cx="1251127" cy="3578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3484" y="4505833"/>
              <a:ext cx="16535" cy="2428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366806" y="4702517"/>
              <a:ext cx="2540" cy="168910"/>
            </a:xfrm>
            <a:custGeom>
              <a:avLst/>
              <a:gdLst/>
              <a:ahLst/>
              <a:cxnLst/>
              <a:rect l="l" t="t" r="r" b="b"/>
              <a:pathLst>
                <a:path w="2539" h="168910">
                  <a:moveTo>
                    <a:pt x="2095" y="0"/>
                  </a:moveTo>
                  <a:lnTo>
                    <a:pt x="1930" y="0"/>
                  </a:lnTo>
                  <a:lnTo>
                    <a:pt x="1930" y="1270"/>
                  </a:lnTo>
                  <a:lnTo>
                    <a:pt x="546" y="1270"/>
                  </a:lnTo>
                  <a:lnTo>
                    <a:pt x="546" y="167640"/>
                  </a:lnTo>
                  <a:lnTo>
                    <a:pt x="0" y="167640"/>
                  </a:lnTo>
                  <a:lnTo>
                    <a:pt x="0" y="168910"/>
                  </a:lnTo>
                  <a:lnTo>
                    <a:pt x="2095" y="168910"/>
                  </a:lnTo>
                  <a:lnTo>
                    <a:pt x="2095" y="167640"/>
                  </a:lnTo>
                  <a:lnTo>
                    <a:pt x="2095" y="1270"/>
                  </a:lnTo>
                  <a:lnTo>
                    <a:pt x="209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01695" y="3395751"/>
              <a:ext cx="1379893" cy="141037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9773666" y="7051217"/>
            <a:ext cx="385445" cy="140970"/>
          </a:xfrm>
          <a:custGeom>
            <a:avLst/>
            <a:gdLst/>
            <a:ahLst/>
            <a:cxnLst/>
            <a:rect l="l" t="t" r="r" b="b"/>
            <a:pathLst>
              <a:path w="385445" h="140970">
                <a:moveTo>
                  <a:pt x="384949" y="0"/>
                </a:moveTo>
                <a:lnTo>
                  <a:pt x="244132" y="140817"/>
                </a:lnTo>
                <a:lnTo>
                  <a:pt x="0" y="139903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72549" y="6882053"/>
            <a:ext cx="212725" cy="1270"/>
          </a:xfrm>
          <a:custGeom>
            <a:avLst/>
            <a:gdLst/>
            <a:ahLst/>
            <a:cxnLst/>
            <a:rect l="l" t="t" r="r" b="b"/>
            <a:pathLst>
              <a:path w="212725" h="1270">
                <a:moveTo>
                  <a:pt x="0" y="647"/>
                </a:moveTo>
                <a:lnTo>
                  <a:pt x="212724" y="0"/>
                </a:lnTo>
              </a:path>
            </a:pathLst>
          </a:custGeom>
          <a:ln w="182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81326" y="6521602"/>
            <a:ext cx="1473835" cy="715010"/>
          </a:xfrm>
          <a:custGeom>
            <a:avLst/>
            <a:gdLst/>
            <a:ahLst/>
            <a:cxnLst/>
            <a:rect l="l" t="t" r="r" b="b"/>
            <a:pathLst>
              <a:path w="1473835" h="715009">
                <a:moveTo>
                  <a:pt x="1077290" y="187629"/>
                </a:moveTo>
                <a:lnTo>
                  <a:pt x="936472" y="46812"/>
                </a:lnTo>
                <a:lnTo>
                  <a:pt x="690511" y="44069"/>
                </a:lnTo>
              </a:path>
              <a:path w="1473835" h="715009">
                <a:moveTo>
                  <a:pt x="1239138" y="124536"/>
                </a:moveTo>
                <a:lnTo>
                  <a:pt x="1286218" y="129306"/>
                </a:lnTo>
                <a:lnTo>
                  <a:pt x="1330112" y="142981"/>
                </a:lnTo>
                <a:lnTo>
                  <a:pt x="1369869" y="164607"/>
                </a:lnTo>
                <a:lnTo>
                  <a:pt x="1404535" y="193230"/>
                </a:lnTo>
                <a:lnTo>
                  <a:pt x="1433157" y="227897"/>
                </a:lnTo>
                <a:lnTo>
                  <a:pt x="1454782" y="267654"/>
                </a:lnTo>
                <a:lnTo>
                  <a:pt x="1468455" y="311547"/>
                </a:lnTo>
                <a:lnTo>
                  <a:pt x="1473225" y="358622"/>
                </a:lnTo>
                <a:lnTo>
                  <a:pt x="1468455" y="405698"/>
                </a:lnTo>
                <a:lnTo>
                  <a:pt x="1454782" y="449591"/>
                </a:lnTo>
                <a:lnTo>
                  <a:pt x="1433157" y="489347"/>
                </a:lnTo>
                <a:lnTo>
                  <a:pt x="1404535" y="524014"/>
                </a:lnTo>
                <a:lnTo>
                  <a:pt x="1369869" y="552637"/>
                </a:lnTo>
                <a:lnTo>
                  <a:pt x="1330112" y="574263"/>
                </a:lnTo>
                <a:lnTo>
                  <a:pt x="1286218" y="587938"/>
                </a:lnTo>
                <a:lnTo>
                  <a:pt x="1239138" y="592709"/>
                </a:lnTo>
                <a:lnTo>
                  <a:pt x="1192064" y="587938"/>
                </a:lnTo>
                <a:lnTo>
                  <a:pt x="1148172" y="574263"/>
                </a:lnTo>
                <a:lnTo>
                  <a:pt x="1108417" y="552637"/>
                </a:lnTo>
                <a:lnTo>
                  <a:pt x="1073753" y="524014"/>
                </a:lnTo>
                <a:lnTo>
                  <a:pt x="1045132" y="489347"/>
                </a:lnTo>
                <a:lnTo>
                  <a:pt x="1023508" y="449591"/>
                </a:lnTo>
                <a:lnTo>
                  <a:pt x="1009834" y="405698"/>
                </a:lnTo>
                <a:lnTo>
                  <a:pt x="1005065" y="358622"/>
                </a:lnTo>
                <a:lnTo>
                  <a:pt x="1009834" y="311547"/>
                </a:lnTo>
                <a:lnTo>
                  <a:pt x="1023508" y="267654"/>
                </a:lnTo>
                <a:lnTo>
                  <a:pt x="1045132" y="227897"/>
                </a:lnTo>
                <a:lnTo>
                  <a:pt x="1073753" y="193230"/>
                </a:lnTo>
                <a:lnTo>
                  <a:pt x="1108417" y="164607"/>
                </a:lnTo>
                <a:lnTo>
                  <a:pt x="1148172" y="142981"/>
                </a:lnTo>
                <a:lnTo>
                  <a:pt x="1192064" y="129306"/>
                </a:lnTo>
                <a:lnTo>
                  <a:pt x="1239138" y="124536"/>
                </a:lnTo>
                <a:close/>
              </a:path>
              <a:path w="1473835" h="715009">
                <a:moveTo>
                  <a:pt x="622833" y="631113"/>
                </a:moveTo>
                <a:lnTo>
                  <a:pt x="614711" y="638062"/>
                </a:lnTo>
                <a:lnTo>
                  <a:pt x="608445" y="646799"/>
                </a:lnTo>
                <a:lnTo>
                  <a:pt x="604411" y="657025"/>
                </a:lnTo>
                <a:lnTo>
                  <a:pt x="602983" y="668439"/>
                </a:lnTo>
                <a:lnTo>
                  <a:pt x="606482" y="686364"/>
                </a:lnTo>
                <a:lnTo>
                  <a:pt x="616088" y="701011"/>
                </a:lnTo>
                <a:lnTo>
                  <a:pt x="630463" y="710890"/>
                </a:lnTo>
                <a:lnTo>
                  <a:pt x="648271" y="714514"/>
                </a:lnTo>
                <a:lnTo>
                  <a:pt x="666184" y="710890"/>
                </a:lnTo>
                <a:lnTo>
                  <a:pt x="680827" y="701011"/>
                </a:lnTo>
                <a:lnTo>
                  <a:pt x="690708" y="686364"/>
                </a:lnTo>
                <a:lnTo>
                  <a:pt x="694334" y="668439"/>
                </a:lnTo>
                <a:lnTo>
                  <a:pt x="842048" y="668439"/>
                </a:lnTo>
              </a:path>
              <a:path w="1473835" h="715009">
                <a:moveTo>
                  <a:pt x="584428" y="707923"/>
                </a:moveTo>
                <a:lnTo>
                  <a:pt x="592557" y="700976"/>
                </a:lnTo>
                <a:lnTo>
                  <a:pt x="598827" y="692242"/>
                </a:lnTo>
                <a:lnTo>
                  <a:pt x="602863" y="682016"/>
                </a:lnTo>
                <a:lnTo>
                  <a:pt x="604291" y="670598"/>
                </a:lnTo>
                <a:lnTo>
                  <a:pt x="600790" y="652679"/>
                </a:lnTo>
                <a:lnTo>
                  <a:pt x="591183" y="638036"/>
                </a:lnTo>
                <a:lnTo>
                  <a:pt x="576811" y="628158"/>
                </a:lnTo>
                <a:lnTo>
                  <a:pt x="559015" y="624535"/>
                </a:lnTo>
                <a:lnTo>
                  <a:pt x="541097" y="628158"/>
                </a:lnTo>
                <a:lnTo>
                  <a:pt x="526454" y="638036"/>
                </a:lnTo>
                <a:lnTo>
                  <a:pt x="516576" y="652679"/>
                </a:lnTo>
                <a:lnTo>
                  <a:pt x="512952" y="670598"/>
                </a:lnTo>
                <a:lnTo>
                  <a:pt x="685" y="670598"/>
                </a:lnTo>
              </a:path>
              <a:path w="1473835" h="715009">
                <a:moveTo>
                  <a:pt x="623760" y="322961"/>
                </a:moveTo>
                <a:lnTo>
                  <a:pt x="615631" y="329914"/>
                </a:lnTo>
                <a:lnTo>
                  <a:pt x="609361" y="338653"/>
                </a:lnTo>
                <a:lnTo>
                  <a:pt x="605326" y="348880"/>
                </a:lnTo>
                <a:lnTo>
                  <a:pt x="603897" y="360299"/>
                </a:lnTo>
                <a:lnTo>
                  <a:pt x="607398" y="378217"/>
                </a:lnTo>
                <a:lnTo>
                  <a:pt x="617004" y="392860"/>
                </a:lnTo>
                <a:lnTo>
                  <a:pt x="631372" y="402738"/>
                </a:lnTo>
                <a:lnTo>
                  <a:pt x="649160" y="406361"/>
                </a:lnTo>
                <a:lnTo>
                  <a:pt x="667084" y="402738"/>
                </a:lnTo>
                <a:lnTo>
                  <a:pt x="681726" y="392860"/>
                </a:lnTo>
                <a:lnTo>
                  <a:pt x="691601" y="378217"/>
                </a:lnTo>
                <a:lnTo>
                  <a:pt x="695223" y="360299"/>
                </a:lnTo>
                <a:lnTo>
                  <a:pt x="842962" y="360299"/>
                </a:lnTo>
              </a:path>
              <a:path w="1473835" h="715009">
                <a:moveTo>
                  <a:pt x="585355" y="399770"/>
                </a:moveTo>
                <a:lnTo>
                  <a:pt x="593482" y="392822"/>
                </a:lnTo>
                <a:lnTo>
                  <a:pt x="599747" y="384084"/>
                </a:lnTo>
                <a:lnTo>
                  <a:pt x="603779" y="373858"/>
                </a:lnTo>
                <a:lnTo>
                  <a:pt x="605205" y="362445"/>
                </a:lnTo>
                <a:lnTo>
                  <a:pt x="601706" y="344526"/>
                </a:lnTo>
                <a:lnTo>
                  <a:pt x="592102" y="329884"/>
                </a:lnTo>
                <a:lnTo>
                  <a:pt x="577730" y="320006"/>
                </a:lnTo>
                <a:lnTo>
                  <a:pt x="559930" y="316382"/>
                </a:lnTo>
                <a:lnTo>
                  <a:pt x="542011" y="320006"/>
                </a:lnTo>
                <a:lnTo>
                  <a:pt x="527369" y="329884"/>
                </a:lnTo>
                <a:lnTo>
                  <a:pt x="517491" y="344526"/>
                </a:lnTo>
                <a:lnTo>
                  <a:pt x="513867" y="362445"/>
                </a:lnTo>
                <a:lnTo>
                  <a:pt x="0" y="362445"/>
                </a:lnTo>
              </a:path>
              <a:path w="1473835" h="715009">
                <a:moveTo>
                  <a:pt x="623760" y="6578"/>
                </a:moveTo>
                <a:lnTo>
                  <a:pt x="615631" y="13526"/>
                </a:lnTo>
                <a:lnTo>
                  <a:pt x="609361" y="22264"/>
                </a:lnTo>
                <a:lnTo>
                  <a:pt x="605326" y="32490"/>
                </a:lnTo>
                <a:lnTo>
                  <a:pt x="603897" y="43903"/>
                </a:lnTo>
                <a:lnTo>
                  <a:pt x="607398" y="61829"/>
                </a:lnTo>
                <a:lnTo>
                  <a:pt x="617004" y="76476"/>
                </a:lnTo>
                <a:lnTo>
                  <a:pt x="631372" y="86355"/>
                </a:lnTo>
                <a:lnTo>
                  <a:pt x="649160" y="89979"/>
                </a:lnTo>
                <a:lnTo>
                  <a:pt x="667084" y="86355"/>
                </a:lnTo>
                <a:lnTo>
                  <a:pt x="681726" y="76476"/>
                </a:lnTo>
                <a:lnTo>
                  <a:pt x="691601" y="61829"/>
                </a:lnTo>
                <a:lnTo>
                  <a:pt x="695223" y="43903"/>
                </a:lnTo>
                <a:lnTo>
                  <a:pt x="842962" y="43903"/>
                </a:lnTo>
              </a:path>
              <a:path w="1473835" h="715009">
                <a:moveTo>
                  <a:pt x="585355" y="83388"/>
                </a:moveTo>
                <a:lnTo>
                  <a:pt x="593482" y="76439"/>
                </a:lnTo>
                <a:lnTo>
                  <a:pt x="599747" y="67702"/>
                </a:lnTo>
                <a:lnTo>
                  <a:pt x="603779" y="57476"/>
                </a:lnTo>
                <a:lnTo>
                  <a:pt x="605205" y="46062"/>
                </a:lnTo>
                <a:lnTo>
                  <a:pt x="601706" y="28144"/>
                </a:lnTo>
                <a:lnTo>
                  <a:pt x="592102" y="13501"/>
                </a:lnTo>
                <a:lnTo>
                  <a:pt x="577730" y="3623"/>
                </a:lnTo>
                <a:lnTo>
                  <a:pt x="559930" y="0"/>
                </a:lnTo>
                <a:lnTo>
                  <a:pt x="542011" y="3623"/>
                </a:lnTo>
                <a:lnTo>
                  <a:pt x="527369" y="13501"/>
                </a:lnTo>
                <a:lnTo>
                  <a:pt x="517491" y="28144"/>
                </a:lnTo>
                <a:lnTo>
                  <a:pt x="513867" y="46062"/>
                </a:lnTo>
                <a:lnTo>
                  <a:pt x="0" y="46062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54441" y="7191120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79623" y="707224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10129" y="7072249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54441" y="6882968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79623" y="676409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10129" y="6764097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54441" y="6566586"/>
            <a:ext cx="358775" cy="1270"/>
          </a:xfrm>
          <a:custGeom>
            <a:avLst/>
            <a:gdLst/>
            <a:ahLst/>
            <a:cxnLst/>
            <a:rect l="l" t="t" r="r" b="b"/>
            <a:pathLst>
              <a:path w="358775" h="1270">
                <a:moveTo>
                  <a:pt x="0" y="914"/>
                </a:moveTo>
                <a:lnTo>
                  <a:pt x="358444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079623" y="644771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10129" y="644771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663138" y="8994711"/>
            <a:ext cx="131076" cy="74460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9294507" y="8578265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2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32164" y="8079004"/>
            <a:ext cx="96520" cy="499745"/>
          </a:xfrm>
          <a:custGeom>
            <a:avLst/>
            <a:gdLst/>
            <a:ahLst/>
            <a:cxnLst/>
            <a:rect l="l" t="t" r="r" b="b"/>
            <a:pathLst>
              <a:path w="96520" h="499745">
                <a:moveTo>
                  <a:pt x="0" y="0"/>
                </a:moveTo>
                <a:lnTo>
                  <a:pt x="1828" y="499262"/>
                </a:lnTo>
                <a:lnTo>
                  <a:pt x="96011" y="49926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758121" y="8578265"/>
            <a:ext cx="294640" cy="243840"/>
          </a:xfrm>
          <a:custGeom>
            <a:avLst/>
            <a:gdLst/>
            <a:ahLst/>
            <a:cxnLst/>
            <a:rect l="l" t="t" r="r" b="b"/>
            <a:pathLst>
              <a:path w="294639" h="243840">
                <a:moveTo>
                  <a:pt x="294424" y="0"/>
                </a:moveTo>
                <a:lnTo>
                  <a:pt x="290779" y="243217"/>
                </a:lnTo>
                <a:lnTo>
                  <a:pt x="0" y="2432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96018" y="8578265"/>
            <a:ext cx="294640" cy="243840"/>
          </a:xfrm>
          <a:custGeom>
            <a:avLst/>
            <a:gdLst/>
            <a:ahLst/>
            <a:cxnLst/>
            <a:rect l="l" t="t" r="r" b="b"/>
            <a:pathLst>
              <a:path w="294639" h="243840">
                <a:moveTo>
                  <a:pt x="0" y="0"/>
                </a:moveTo>
                <a:lnTo>
                  <a:pt x="3657" y="243217"/>
                </a:lnTo>
                <a:lnTo>
                  <a:pt x="294436" y="2432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757206" y="870262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87699" y="8702624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4">
                <a:moveTo>
                  <a:pt x="0" y="23500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297251" y="8094548"/>
            <a:ext cx="2077085" cy="661670"/>
          </a:xfrm>
          <a:custGeom>
            <a:avLst/>
            <a:gdLst/>
            <a:ahLst/>
            <a:cxnLst/>
            <a:rect l="l" t="t" r="r" b="b"/>
            <a:pathLst>
              <a:path w="2077085" h="661670">
                <a:moveTo>
                  <a:pt x="1806867" y="600760"/>
                </a:moveTo>
                <a:lnTo>
                  <a:pt x="1617586" y="372160"/>
                </a:lnTo>
              </a:path>
              <a:path w="2077085" h="661670">
                <a:moveTo>
                  <a:pt x="1746516" y="595274"/>
                </a:moveTo>
                <a:lnTo>
                  <a:pt x="1746516" y="360273"/>
                </a:lnTo>
              </a:path>
              <a:path w="2077085" h="661670">
                <a:moveTo>
                  <a:pt x="1677022" y="595274"/>
                </a:moveTo>
                <a:lnTo>
                  <a:pt x="1677022" y="360273"/>
                </a:lnTo>
              </a:path>
              <a:path w="2077085" h="661670">
                <a:moveTo>
                  <a:pt x="1748332" y="480060"/>
                </a:moveTo>
                <a:lnTo>
                  <a:pt x="2072944" y="480060"/>
                </a:lnTo>
                <a:lnTo>
                  <a:pt x="2076615" y="0"/>
                </a:lnTo>
                <a:lnTo>
                  <a:pt x="0" y="0"/>
                </a:lnTo>
              </a:path>
              <a:path w="2077085" h="661670">
                <a:moveTo>
                  <a:pt x="1324965" y="479145"/>
                </a:moveTo>
                <a:lnTo>
                  <a:pt x="1679765" y="479145"/>
                </a:lnTo>
              </a:path>
              <a:path w="2077085" h="661670">
                <a:moveTo>
                  <a:pt x="661111" y="480060"/>
                </a:moveTo>
                <a:lnTo>
                  <a:pt x="957389" y="480060"/>
                </a:lnTo>
              </a:path>
              <a:path w="2077085" h="661670">
                <a:moveTo>
                  <a:pt x="1140218" y="294678"/>
                </a:moveTo>
                <a:lnTo>
                  <a:pt x="1188839" y="301245"/>
                </a:lnTo>
                <a:lnTo>
                  <a:pt x="1232593" y="319766"/>
                </a:lnTo>
                <a:lnTo>
                  <a:pt x="1269709" y="348470"/>
                </a:lnTo>
                <a:lnTo>
                  <a:pt x="1298414" y="385587"/>
                </a:lnTo>
                <a:lnTo>
                  <a:pt x="1316937" y="429346"/>
                </a:lnTo>
                <a:lnTo>
                  <a:pt x="1323505" y="477977"/>
                </a:lnTo>
                <a:lnTo>
                  <a:pt x="1316937" y="526606"/>
                </a:lnTo>
                <a:lnTo>
                  <a:pt x="1298414" y="570363"/>
                </a:lnTo>
                <a:lnTo>
                  <a:pt x="1269709" y="607477"/>
                </a:lnTo>
                <a:lnTo>
                  <a:pt x="1232593" y="636178"/>
                </a:lnTo>
                <a:lnTo>
                  <a:pt x="1188839" y="654697"/>
                </a:lnTo>
                <a:lnTo>
                  <a:pt x="1140218" y="661263"/>
                </a:lnTo>
                <a:lnTo>
                  <a:pt x="1091587" y="654697"/>
                </a:lnTo>
                <a:lnTo>
                  <a:pt x="1047825" y="636178"/>
                </a:lnTo>
                <a:lnTo>
                  <a:pt x="1010705" y="607477"/>
                </a:lnTo>
                <a:lnTo>
                  <a:pt x="981998" y="570363"/>
                </a:lnTo>
                <a:lnTo>
                  <a:pt x="963474" y="526606"/>
                </a:lnTo>
                <a:lnTo>
                  <a:pt x="956906" y="477977"/>
                </a:lnTo>
                <a:lnTo>
                  <a:pt x="963474" y="429346"/>
                </a:lnTo>
                <a:lnTo>
                  <a:pt x="981998" y="385587"/>
                </a:lnTo>
                <a:lnTo>
                  <a:pt x="1010705" y="348470"/>
                </a:lnTo>
                <a:lnTo>
                  <a:pt x="1047825" y="319766"/>
                </a:lnTo>
                <a:lnTo>
                  <a:pt x="1091587" y="301245"/>
                </a:lnTo>
                <a:lnTo>
                  <a:pt x="1140218" y="29467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827249" y="8472196"/>
            <a:ext cx="468630" cy="127635"/>
          </a:xfrm>
          <a:custGeom>
            <a:avLst/>
            <a:gdLst/>
            <a:ahLst/>
            <a:cxnLst/>
            <a:rect l="l" t="t" r="r" b="b"/>
            <a:pathLst>
              <a:path w="468629" h="127634">
                <a:moveTo>
                  <a:pt x="235927" y="125272"/>
                </a:moveTo>
                <a:lnTo>
                  <a:pt x="235927" y="0"/>
                </a:lnTo>
              </a:path>
              <a:path w="468629" h="127634">
                <a:moveTo>
                  <a:pt x="7327" y="127101"/>
                </a:moveTo>
                <a:lnTo>
                  <a:pt x="464527" y="127101"/>
                </a:lnTo>
              </a:path>
              <a:path w="468629" h="127634">
                <a:moveTo>
                  <a:pt x="445782" y="79552"/>
                </a:moveTo>
                <a:lnTo>
                  <a:pt x="454485" y="81317"/>
                </a:lnTo>
                <a:lnTo>
                  <a:pt x="461608" y="86125"/>
                </a:lnTo>
                <a:lnTo>
                  <a:pt x="466419" y="93247"/>
                </a:lnTo>
                <a:lnTo>
                  <a:pt x="468185" y="101955"/>
                </a:lnTo>
                <a:lnTo>
                  <a:pt x="466419" y="110663"/>
                </a:lnTo>
                <a:lnTo>
                  <a:pt x="461608" y="117786"/>
                </a:lnTo>
                <a:lnTo>
                  <a:pt x="454485" y="122593"/>
                </a:lnTo>
                <a:lnTo>
                  <a:pt x="445782" y="124358"/>
                </a:lnTo>
                <a:lnTo>
                  <a:pt x="437072" y="122593"/>
                </a:lnTo>
                <a:lnTo>
                  <a:pt x="429945" y="117786"/>
                </a:lnTo>
                <a:lnTo>
                  <a:pt x="425133" y="110663"/>
                </a:lnTo>
                <a:lnTo>
                  <a:pt x="423367" y="101955"/>
                </a:lnTo>
                <a:lnTo>
                  <a:pt x="425133" y="93247"/>
                </a:lnTo>
                <a:lnTo>
                  <a:pt x="429945" y="86125"/>
                </a:lnTo>
                <a:lnTo>
                  <a:pt x="437072" y="81317"/>
                </a:lnTo>
                <a:lnTo>
                  <a:pt x="445782" y="79552"/>
                </a:lnTo>
                <a:close/>
              </a:path>
              <a:path w="468629" h="127634">
                <a:moveTo>
                  <a:pt x="22415" y="79552"/>
                </a:moveTo>
                <a:lnTo>
                  <a:pt x="31116" y="81317"/>
                </a:lnTo>
                <a:lnTo>
                  <a:pt x="38234" y="86125"/>
                </a:lnTo>
                <a:lnTo>
                  <a:pt x="43041" y="93247"/>
                </a:lnTo>
                <a:lnTo>
                  <a:pt x="44805" y="101955"/>
                </a:lnTo>
                <a:lnTo>
                  <a:pt x="43041" y="110663"/>
                </a:lnTo>
                <a:lnTo>
                  <a:pt x="38234" y="117786"/>
                </a:lnTo>
                <a:lnTo>
                  <a:pt x="31116" y="122593"/>
                </a:lnTo>
                <a:lnTo>
                  <a:pt x="22415" y="124358"/>
                </a:lnTo>
                <a:lnTo>
                  <a:pt x="13705" y="122593"/>
                </a:lnTo>
                <a:lnTo>
                  <a:pt x="6578" y="117786"/>
                </a:lnTo>
                <a:lnTo>
                  <a:pt x="1766" y="110663"/>
                </a:lnTo>
                <a:lnTo>
                  <a:pt x="0" y="101955"/>
                </a:lnTo>
                <a:lnTo>
                  <a:pt x="1766" y="93247"/>
                </a:lnTo>
                <a:lnTo>
                  <a:pt x="6578" y="86125"/>
                </a:lnTo>
                <a:lnTo>
                  <a:pt x="13705" y="81317"/>
                </a:lnTo>
                <a:lnTo>
                  <a:pt x="22415" y="7955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91103" y="8365211"/>
            <a:ext cx="457834" cy="127635"/>
          </a:xfrm>
          <a:custGeom>
            <a:avLst/>
            <a:gdLst/>
            <a:ahLst/>
            <a:cxnLst/>
            <a:rect l="l" t="t" r="r" b="b"/>
            <a:pathLst>
              <a:path w="457835" h="127634">
                <a:moveTo>
                  <a:pt x="228599" y="125272"/>
                </a:moveTo>
                <a:lnTo>
                  <a:pt x="228599" y="0"/>
                </a:lnTo>
              </a:path>
              <a:path w="457835" h="127634">
                <a:moveTo>
                  <a:pt x="0" y="127101"/>
                </a:moveTo>
                <a:lnTo>
                  <a:pt x="457212" y="1271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911741" y="8554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390" y="0"/>
                </a:moveTo>
                <a:lnTo>
                  <a:pt x="31103" y="1764"/>
                </a:lnTo>
                <a:lnTo>
                  <a:pt x="38225" y="6572"/>
                </a:lnTo>
                <a:lnTo>
                  <a:pt x="43030" y="13694"/>
                </a:lnTo>
                <a:lnTo>
                  <a:pt x="44792" y="22402"/>
                </a:lnTo>
                <a:lnTo>
                  <a:pt x="43030" y="31105"/>
                </a:lnTo>
                <a:lnTo>
                  <a:pt x="38225" y="38228"/>
                </a:lnTo>
                <a:lnTo>
                  <a:pt x="31103" y="43039"/>
                </a:lnTo>
                <a:lnTo>
                  <a:pt x="22390" y="44805"/>
                </a:lnTo>
                <a:lnTo>
                  <a:pt x="13694" y="43039"/>
                </a:lnTo>
                <a:lnTo>
                  <a:pt x="6575" y="38228"/>
                </a:lnTo>
                <a:lnTo>
                  <a:pt x="1766" y="31105"/>
                </a:lnTo>
                <a:lnTo>
                  <a:pt x="0" y="22402"/>
                </a:lnTo>
                <a:lnTo>
                  <a:pt x="1766" y="13694"/>
                </a:lnTo>
                <a:lnTo>
                  <a:pt x="6575" y="6572"/>
                </a:lnTo>
                <a:lnTo>
                  <a:pt x="13694" y="1764"/>
                </a:lnTo>
                <a:lnTo>
                  <a:pt x="2239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483802" y="8554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390" y="0"/>
                </a:moveTo>
                <a:lnTo>
                  <a:pt x="31100" y="1764"/>
                </a:lnTo>
                <a:lnTo>
                  <a:pt x="38227" y="6572"/>
                </a:lnTo>
                <a:lnTo>
                  <a:pt x="43039" y="13694"/>
                </a:lnTo>
                <a:lnTo>
                  <a:pt x="44805" y="22402"/>
                </a:lnTo>
                <a:lnTo>
                  <a:pt x="43039" y="31105"/>
                </a:lnTo>
                <a:lnTo>
                  <a:pt x="38227" y="38228"/>
                </a:lnTo>
                <a:lnTo>
                  <a:pt x="31100" y="43039"/>
                </a:lnTo>
                <a:lnTo>
                  <a:pt x="22390" y="44805"/>
                </a:lnTo>
                <a:lnTo>
                  <a:pt x="13689" y="43039"/>
                </a:lnTo>
                <a:lnTo>
                  <a:pt x="6570" y="38228"/>
                </a:lnTo>
                <a:lnTo>
                  <a:pt x="1764" y="31105"/>
                </a:lnTo>
                <a:lnTo>
                  <a:pt x="0" y="22402"/>
                </a:lnTo>
                <a:lnTo>
                  <a:pt x="1764" y="13694"/>
                </a:lnTo>
                <a:lnTo>
                  <a:pt x="6570" y="6572"/>
                </a:lnTo>
                <a:lnTo>
                  <a:pt x="13689" y="1764"/>
                </a:lnTo>
                <a:lnTo>
                  <a:pt x="2239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39593" y="6843191"/>
            <a:ext cx="71780" cy="71780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98776" y="6530467"/>
            <a:ext cx="71780" cy="7178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60801" y="8545804"/>
            <a:ext cx="71780" cy="7178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015512" y="8538489"/>
            <a:ext cx="71793" cy="71780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8875712" y="6890283"/>
            <a:ext cx="419734" cy="713740"/>
          </a:xfrm>
          <a:custGeom>
            <a:avLst/>
            <a:gdLst/>
            <a:ahLst/>
            <a:cxnLst/>
            <a:rect l="l" t="t" r="r" b="b"/>
            <a:pathLst>
              <a:path w="419735" h="713740">
                <a:moveTo>
                  <a:pt x="419722" y="713232"/>
                </a:moveTo>
                <a:lnTo>
                  <a:pt x="419722" y="608076"/>
                </a:lnTo>
                <a:lnTo>
                  <a:pt x="1828" y="608076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299079" y="7915326"/>
            <a:ext cx="0" cy="18161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181051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734894" y="7912582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5">
                <a:moveTo>
                  <a:pt x="0" y="0"/>
                </a:moveTo>
                <a:lnTo>
                  <a:pt x="0" y="1261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733993" y="6576645"/>
            <a:ext cx="0" cy="724535"/>
          </a:xfrm>
          <a:custGeom>
            <a:avLst/>
            <a:gdLst/>
            <a:ahLst/>
            <a:cxnLst/>
            <a:rect l="l" t="t" r="r" b="b"/>
            <a:pathLst>
              <a:path h="724534">
                <a:moveTo>
                  <a:pt x="0" y="0"/>
                </a:moveTo>
                <a:lnTo>
                  <a:pt x="0" y="7242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733993" y="745995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4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59087" y="7914640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3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733231" y="7914640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3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777846" y="7825956"/>
            <a:ext cx="483234" cy="88265"/>
          </a:xfrm>
          <a:custGeom>
            <a:avLst/>
            <a:gdLst/>
            <a:ahLst/>
            <a:cxnLst/>
            <a:rect l="l" t="t" r="r" b="b"/>
            <a:pathLst>
              <a:path w="483235" h="88265">
                <a:moveTo>
                  <a:pt x="362051" y="88087"/>
                </a:moveTo>
                <a:lnTo>
                  <a:pt x="369872" y="53714"/>
                </a:lnTo>
                <a:lnTo>
                  <a:pt x="383476" y="25976"/>
                </a:lnTo>
                <a:lnTo>
                  <a:pt x="401452" y="7446"/>
                </a:lnTo>
                <a:lnTo>
                  <a:pt x="422389" y="698"/>
                </a:lnTo>
                <a:lnTo>
                  <a:pt x="443327" y="7446"/>
                </a:lnTo>
                <a:lnTo>
                  <a:pt x="461308" y="25976"/>
                </a:lnTo>
                <a:lnTo>
                  <a:pt x="474917" y="53714"/>
                </a:lnTo>
                <a:lnTo>
                  <a:pt x="482739" y="88087"/>
                </a:lnTo>
              </a:path>
              <a:path w="483235" h="88265">
                <a:moveTo>
                  <a:pt x="241566" y="88087"/>
                </a:moveTo>
                <a:lnTo>
                  <a:pt x="249388" y="53714"/>
                </a:lnTo>
                <a:lnTo>
                  <a:pt x="262996" y="25976"/>
                </a:lnTo>
                <a:lnTo>
                  <a:pt x="280973" y="7446"/>
                </a:lnTo>
                <a:lnTo>
                  <a:pt x="301904" y="698"/>
                </a:lnTo>
                <a:lnTo>
                  <a:pt x="322835" y="7446"/>
                </a:lnTo>
                <a:lnTo>
                  <a:pt x="340812" y="25976"/>
                </a:lnTo>
                <a:lnTo>
                  <a:pt x="354419" y="53714"/>
                </a:lnTo>
                <a:lnTo>
                  <a:pt x="362242" y="88087"/>
                </a:lnTo>
              </a:path>
              <a:path w="483235" h="88265">
                <a:moveTo>
                  <a:pt x="121069" y="88087"/>
                </a:moveTo>
                <a:lnTo>
                  <a:pt x="128891" y="53714"/>
                </a:lnTo>
                <a:lnTo>
                  <a:pt x="142500" y="25976"/>
                </a:lnTo>
                <a:lnTo>
                  <a:pt x="160481" y="7446"/>
                </a:lnTo>
                <a:lnTo>
                  <a:pt x="181419" y="698"/>
                </a:lnTo>
                <a:lnTo>
                  <a:pt x="202355" y="7446"/>
                </a:lnTo>
                <a:lnTo>
                  <a:pt x="220332" y="25976"/>
                </a:lnTo>
                <a:lnTo>
                  <a:pt x="233936" y="53714"/>
                </a:lnTo>
                <a:lnTo>
                  <a:pt x="241757" y="88087"/>
                </a:lnTo>
              </a:path>
              <a:path w="483235" h="88265">
                <a:moveTo>
                  <a:pt x="0" y="87388"/>
                </a:moveTo>
                <a:lnTo>
                  <a:pt x="7822" y="53015"/>
                </a:lnTo>
                <a:lnTo>
                  <a:pt x="21429" y="25277"/>
                </a:lnTo>
                <a:lnTo>
                  <a:pt x="39406" y="6748"/>
                </a:lnTo>
                <a:lnTo>
                  <a:pt x="60337" y="0"/>
                </a:lnTo>
                <a:lnTo>
                  <a:pt x="81274" y="6748"/>
                </a:lnTo>
                <a:lnTo>
                  <a:pt x="99252" y="25277"/>
                </a:lnTo>
                <a:lnTo>
                  <a:pt x="112860" y="53015"/>
                </a:lnTo>
                <a:lnTo>
                  <a:pt x="120688" y="873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837359" y="7735023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55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255799" y="7604556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7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732355" y="7604556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7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776767" y="7605154"/>
            <a:ext cx="480695" cy="88265"/>
          </a:xfrm>
          <a:custGeom>
            <a:avLst/>
            <a:gdLst/>
            <a:ahLst/>
            <a:cxnLst/>
            <a:rect l="l" t="t" r="r" b="b"/>
            <a:pathLst>
              <a:path w="480695" h="88265">
                <a:moveTo>
                  <a:pt x="360387" y="0"/>
                </a:moveTo>
                <a:lnTo>
                  <a:pt x="368173" y="34220"/>
                </a:lnTo>
                <a:lnTo>
                  <a:pt x="381715" y="61833"/>
                </a:lnTo>
                <a:lnTo>
                  <a:pt x="399608" y="80277"/>
                </a:lnTo>
                <a:lnTo>
                  <a:pt x="420446" y="86994"/>
                </a:lnTo>
                <a:lnTo>
                  <a:pt x="441285" y="80277"/>
                </a:lnTo>
                <a:lnTo>
                  <a:pt x="459182" y="61833"/>
                </a:lnTo>
                <a:lnTo>
                  <a:pt x="472729" y="34220"/>
                </a:lnTo>
                <a:lnTo>
                  <a:pt x="480517" y="0"/>
                </a:lnTo>
              </a:path>
              <a:path w="480695" h="88265">
                <a:moveTo>
                  <a:pt x="240449" y="0"/>
                </a:moveTo>
                <a:lnTo>
                  <a:pt x="248236" y="34220"/>
                </a:lnTo>
                <a:lnTo>
                  <a:pt x="261783" y="61833"/>
                </a:lnTo>
                <a:lnTo>
                  <a:pt x="279680" y="80277"/>
                </a:lnTo>
                <a:lnTo>
                  <a:pt x="300520" y="86994"/>
                </a:lnTo>
                <a:lnTo>
                  <a:pt x="321359" y="80277"/>
                </a:lnTo>
                <a:lnTo>
                  <a:pt x="339255" y="61833"/>
                </a:lnTo>
                <a:lnTo>
                  <a:pt x="352798" y="34220"/>
                </a:lnTo>
                <a:lnTo>
                  <a:pt x="360578" y="0"/>
                </a:lnTo>
              </a:path>
              <a:path w="480695" h="88265">
                <a:moveTo>
                  <a:pt x="120522" y="0"/>
                </a:moveTo>
                <a:lnTo>
                  <a:pt x="128303" y="34220"/>
                </a:lnTo>
                <a:lnTo>
                  <a:pt x="141847" y="61833"/>
                </a:lnTo>
                <a:lnTo>
                  <a:pt x="159747" y="80277"/>
                </a:lnTo>
                <a:lnTo>
                  <a:pt x="180593" y="86994"/>
                </a:lnTo>
                <a:lnTo>
                  <a:pt x="201425" y="80277"/>
                </a:lnTo>
                <a:lnTo>
                  <a:pt x="219319" y="61833"/>
                </a:lnTo>
                <a:lnTo>
                  <a:pt x="232864" y="34220"/>
                </a:lnTo>
                <a:lnTo>
                  <a:pt x="240652" y="0"/>
                </a:lnTo>
              </a:path>
              <a:path w="480695" h="88265">
                <a:moveTo>
                  <a:pt x="0" y="711"/>
                </a:moveTo>
                <a:lnTo>
                  <a:pt x="7785" y="34917"/>
                </a:lnTo>
                <a:lnTo>
                  <a:pt x="21328" y="62522"/>
                </a:lnTo>
                <a:lnTo>
                  <a:pt x="39220" y="80964"/>
                </a:lnTo>
                <a:lnTo>
                  <a:pt x="60058" y="87680"/>
                </a:lnTo>
                <a:lnTo>
                  <a:pt x="80897" y="80964"/>
                </a:lnTo>
                <a:lnTo>
                  <a:pt x="98794" y="62522"/>
                </a:lnTo>
                <a:lnTo>
                  <a:pt x="112341" y="34917"/>
                </a:lnTo>
                <a:lnTo>
                  <a:pt x="120129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04719" y="7300849"/>
            <a:ext cx="60960" cy="159385"/>
          </a:xfrm>
          <a:custGeom>
            <a:avLst/>
            <a:gdLst/>
            <a:ahLst/>
            <a:cxnLst/>
            <a:rect l="l" t="t" r="r" b="b"/>
            <a:pathLst>
              <a:path w="60960" h="159384">
                <a:moveTo>
                  <a:pt x="1841" y="0"/>
                </a:moveTo>
                <a:lnTo>
                  <a:pt x="60350" y="0"/>
                </a:lnTo>
                <a:lnTo>
                  <a:pt x="60350" y="159105"/>
                </a:lnTo>
                <a:lnTo>
                  <a:pt x="1841" y="159105"/>
                </a:lnTo>
                <a:lnTo>
                  <a:pt x="1841" y="0"/>
                </a:lnTo>
                <a:close/>
              </a:path>
              <a:path w="60960" h="159384">
                <a:moveTo>
                  <a:pt x="0" y="122529"/>
                </a:moveTo>
                <a:lnTo>
                  <a:pt x="59448" y="122529"/>
                </a:lnTo>
              </a:path>
              <a:path w="60960" h="159384">
                <a:moveTo>
                  <a:pt x="914" y="38404"/>
                </a:moveTo>
                <a:lnTo>
                  <a:pt x="60350" y="384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8700604" y="8036483"/>
            <a:ext cx="63500" cy="163830"/>
            <a:chOff x="3646004" y="8036483"/>
            <a:chExt cx="63500" cy="163830"/>
          </a:xfrm>
        </p:grpSpPr>
        <p:sp>
          <p:nvSpPr>
            <p:cNvPr id="68" name="object 68"/>
            <p:cNvSpPr/>
            <p:nvPr/>
          </p:nvSpPr>
          <p:spPr>
            <a:xfrm>
              <a:off x="3648290" y="8038769"/>
              <a:ext cx="59055" cy="159385"/>
            </a:xfrm>
            <a:custGeom>
              <a:avLst/>
              <a:gdLst/>
              <a:ahLst/>
              <a:cxnLst/>
              <a:rect l="l" t="t" r="r" b="b"/>
              <a:pathLst>
                <a:path w="59054" h="159384">
                  <a:moveTo>
                    <a:pt x="58521" y="0"/>
                  </a:moveTo>
                  <a:lnTo>
                    <a:pt x="0" y="0"/>
                  </a:lnTo>
                  <a:lnTo>
                    <a:pt x="0" y="159105"/>
                  </a:lnTo>
                  <a:lnTo>
                    <a:pt x="58521" y="159105"/>
                  </a:lnTo>
                  <a:lnTo>
                    <a:pt x="58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46462" y="8038769"/>
              <a:ext cx="60960" cy="159385"/>
            </a:xfrm>
            <a:custGeom>
              <a:avLst/>
              <a:gdLst/>
              <a:ahLst/>
              <a:cxnLst/>
              <a:rect l="l" t="t" r="r" b="b"/>
              <a:pathLst>
                <a:path w="60960" h="159384">
                  <a:moveTo>
                    <a:pt x="1828" y="0"/>
                  </a:moveTo>
                  <a:lnTo>
                    <a:pt x="60350" y="0"/>
                  </a:lnTo>
                  <a:lnTo>
                    <a:pt x="60350" y="159105"/>
                  </a:lnTo>
                  <a:lnTo>
                    <a:pt x="1828" y="159105"/>
                  </a:lnTo>
                  <a:lnTo>
                    <a:pt x="1828" y="0"/>
                  </a:lnTo>
                  <a:close/>
                </a:path>
                <a:path w="60960" h="159384">
                  <a:moveTo>
                    <a:pt x="0" y="122529"/>
                  </a:moveTo>
                  <a:lnTo>
                    <a:pt x="59448" y="122529"/>
                  </a:lnTo>
                </a:path>
                <a:path w="60960" h="159384">
                  <a:moveTo>
                    <a:pt x="927" y="38404"/>
                  </a:moveTo>
                  <a:lnTo>
                    <a:pt x="60350" y="384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8846007" y="7295819"/>
            <a:ext cx="63500" cy="163830"/>
            <a:chOff x="3791407" y="7295819"/>
            <a:chExt cx="63500" cy="163830"/>
          </a:xfrm>
        </p:grpSpPr>
        <p:sp>
          <p:nvSpPr>
            <p:cNvPr id="71" name="object 71"/>
            <p:cNvSpPr/>
            <p:nvPr/>
          </p:nvSpPr>
          <p:spPr>
            <a:xfrm>
              <a:off x="3793693" y="7298105"/>
              <a:ext cx="59055" cy="159385"/>
            </a:xfrm>
            <a:custGeom>
              <a:avLst/>
              <a:gdLst/>
              <a:ahLst/>
              <a:cxnLst/>
              <a:rect l="l" t="t" r="r" b="b"/>
              <a:pathLst>
                <a:path w="59054" h="159384">
                  <a:moveTo>
                    <a:pt x="58521" y="0"/>
                  </a:moveTo>
                  <a:lnTo>
                    <a:pt x="0" y="0"/>
                  </a:lnTo>
                  <a:lnTo>
                    <a:pt x="0" y="159105"/>
                  </a:lnTo>
                  <a:lnTo>
                    <a:pt x="58521" y="159105"/>
                  </a:lnTo>
                  <a:lnTo>
                    <a:pt x="58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791864" y="7298105"/>
              <a:ext cx="60960" cy="159385"/>
            </a:xfrm>
            <a:custGeom>
              <a:avLst/>
              <a:gdLst/>
              <a:ahLst/>
              <a:cxnLst/>
              <a:rect l="l" t="t" r="r" b="b"/>
              <a:pathLst>
                <a:path w="60960" h="159384">
                  <a:moveTo>
                    <a:pt x="1828" y="0"/>
                  </a:moveTo>
                  <a:lnTo>
                    <a:pt x="60350" y="0"/>
                  </a:lnTo>
                  <a:lnTo>
                    <a:pt x="60350" y="159105"/>
                  </a:lnTo>
                  <a:lnTo>
                    <a:pt x="1828" y="159105"/>
                  </a:lnTo>
                  <a:lnTo>
                    <a:pt x="1828" y="0"/>
                  </a:lnTo>
                  <a:close/>
                </a:path>
                <a:path w="60960" h="159384">
                  <a:moveTo>
                    <a:pt x="0" y="122529"/>
                  </a:moveTo>
                  <a:lnTo>
                    <a:pt x="59423" y="122529"/>
                  </a:lnTo>
                </a:path>
                <a:path w="60960" h="159384">
                  <a:moveTo>
                    <a:pt x="901" y="38404"/>
                  </a:moveTo>
                  <a:lnTo>
                    <a:pt x="60350" y="384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/>
          <p:nvPr/>
        </p:nvSpPr>
        <p:spPr>
          <a:xfrm>
            <a:off x="8552929" y="7785482"/>
            <a:ext cx="140970" cy="233679"/>
          </a:xfrm>
          <a:custGeom>
            <a:avLst/>
            <a:gdLst/>
            <a:ahLst/>
            <a:cxnLst/>
            <a:rect l="l" t="t" r="r" b="b"/>
            <a:pathLst>
              <a:path w="140970" h="233679">
                <a:moveTo>
                  <a:pt x="0" y="0"/>
                </a:moveTo>
                <a:lnTo>
                  <a:pt x="140830" y="233172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552929" y="7473671"/>
            <a:ext cx="140970" cy="233679"/>
          </a:xfrm>
          <a:custGeom>
            <a:avLst/>
            <a:gdLst/>
            <a:ahLst/>
            <a:cxnLst/>
            <a:rect l="l" t="t" r="r" b="b"/>
            <a:pathLst>
              <a:path w="140970" h="233679">
                <a:moveTo>
                  <a:pt x="0" y="233171"/>
                </a:moveTo>
                <a:lnTo>
                  <a:pt x="14083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9266211" y="7878089"/>
            <a:ext cx="508000" cy="138430"/>
            <a:chOff x="4211611" y="7878089"/>
            <a:chExt cx="508000" cy="138430"/>
          </a:xfrm>
        </p:grpSpPr>
        <p:sp>
          <p:nvSpPr>
            <p:cNvPr id="76" name="object 76"/>
            <p:cNvSpPr/>
            <p:nvPr/>
          </p:nvSpPr>
          <p:spPr>
            <a:xfrm>
              <a:off x="4244479" y="7915326"/>
              <a:ext cx="474980" cy="99060"/>
            </a:xfrm>
            <a:custGeom>
              <a:avLst/>
              <a:gdLst/>
              <a:ahLst/>
              <a:cxnLst/>
              <a:rect l="l" t="t" r="r" b="b"/>
              <a:pathLst>
                <a:path w="474979" h="99059">
                  <a:moveTo>
                    <a:pt x="0" y="0"/>
                  </a:moveTo>
                  <a:lnTo>
                    <a:pt x="322440" y="0"/>
                  </a:lnTo>
                  <a:lnTo>
                    <a:pt x="322440" y="47878"/>
                  </a:lnTo>
                </a:path>
                <a:path w="474979" h="99059">
                  <a:moveTo>
                    <a:pt x="179565" y="47878"/>
                  </a:moveTo>
                  <a:lnTo>
                    <a:pt x="474840" y="47878"/>
                  </a:lnTo>
                </a:path>
                <a:path w="474979" h="99059">
                  <a:moveTo>
                    <a:pt x="217665" y="73278"/>
                  </a:moveTo>
                  <a:lnTo>
                    <a:pt x="430390" y="73278"/>
                  </a:lnTo>
                </a:path>
                <a:path w="474979" h="99059">
                  <a:moveTo>
                    <a:pt x="243065" y="98678"/>
                  </a:moveTo>
                  <a:lnTo>
                    <a:pt x="398640" y="986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11611" y="7878089"/>
              <a:ext cx="71793" cy="71780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7957820" y="550899"/>
            <a:ext cx="20370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Transformadores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57821" y="1860268"/>
            <a:ext cx="42703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frecuentemente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b="1" spc="15" dirty="0">
                <a:solidFill>
                  <a:srgbClr val="171514"/>
                </a:solidFill>
                <a:latin typeface="Tahoma"/>
                <a:cs typeface="Tahoma"/>
              </a:rPr>
              <a:t>transformador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potencia de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(CPT)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reducir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Transformadores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potencia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Clase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MT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y Clase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MTG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secundarios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aparente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kVA.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57820" y="5202909"/>
            <a:ext cx="41484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CPT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460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VAC.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 conectados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primario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secundario del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CPT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transformador.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05493" y="6426028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607297" y="6341598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865767" y="6418407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497620" y="6485667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105493" y="6739972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607297" y="6634917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865767" y="6701872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008620" y="6798392"/>
            <a:ext cx="6261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193121" y="6830040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105493" y="7046296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607297" y="697700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865767" y="7020184"/>
            <a:ext cx="1403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497620" y="7100245"/>
            <a:ext cx="137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266074" y="7712282"/>
            <a:ext cx="2362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824659" y="7674183"/>
            <a:ext cx="6737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8620" algn="l"/>
              </a:tabLst>
            </a:pPr>
            <a:r>
              <a:rPr sz="5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500" dirty="0">
                <a:solidFill>
                  <a:srgbClr val="171514"/>
                </a:solidFill>
                <a:latin typeface="Times New Roman"/>
                <a:cs typeface="Times New Roman"/>
              </a:rPr>
              <a:t>     </a:t>
            </a:r>
            <a:r>
              <a:rPr sz="500" spc="-45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8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CPT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835745" y="7970905"/>
            <a:ext cx="3378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591955" y="8281396"/>
            <a:ext cx="2343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948623" y="8378983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0934497" y="8291404"/>
            <a:ext cx="158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OL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388295" y="8557087"/>
            <a:ext cx="1562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METRO</a:t>
            </a:r>
            <a:endParaRPr sz="300">
              <a:latin typeface="Microsoft Sans Serif"/>
              <a:cs typeface="Microsoft Sans Serif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102" name="object 102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04" name="object 104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18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82</a:t>
            </a:fld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091" y="4479010"/>
            <a:ext cx="899579" cy="17356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550899"/>
            <a:ext cx="3656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1861538"/>
            <a:ext cx="1821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Protectores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complementarios 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5SX,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5SY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0" dirty="0">
                <a:solidFill>
                  <a:srgbClr val="171514"/>
                </a:solidFill>
                <a:latin typeface="Tahoma"/>
                <a:cs typeface="Tahoma"/>
              </a:rPr>
              <a:t>5SP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1860268"/>
            <a:ext cx="43465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Protectores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suplementarios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UL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0" dirty="0">
                <a:solidFill>
                  <a:srgbClr val="171514"/>
                </a:solidFill>
                <a:latin typeface="Tahoma"/>
                <a:cs typeface="Tahoma"/>
              </a:rPr>
              <a:t>1077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estándar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489,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más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sensibles.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derivado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local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3323311"/>
            <a:ext cx="4273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suplementarios 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electromagnético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multipolares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profundidades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16239" y="6288774"/>
            <a:ext cx="15227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Suplementario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(70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0" y="6747229"/>
            <a:ext cx="1076960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5" dirty="0">
                <a:solidFill>
                  <a:srgbClr val="171514"/>
                </a:solidFill>
                <a:latin typeface="Tahoma"/>
                <a:cs typeface="Tahoma"/>
              </a:rPr>
              <a:t>5SJ4</a:t>
            </a:r>
            <a:r>
              <a:rPr sz="11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Tahoma"/>
                <a:cs typeface="Tahoma"/>
              </a:rPr>
              <a:t>Miniatura</a:t>
            </a:r>
            <a:endParaRPr sz="1100"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700" b="1" spc="-5" dirty="0">
                <a:solidFill>
                  <a:srgbClr val="171514"/>
                </a:solidFill>
                <a:latin typeface="Tahoma"/>
                <a:cs typeface="Tahoma"/>
              </a:rPr>
              <a:t>Rompedores</a:t>
            </a:r>
            <a:r>
              <a:rPr sz="700" b="1" spc="-4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00" b="1" dirty="0">
                <a:solidFill>
                  <a:srgbClr val="171514"/>
                </a:solidFill>
                <a:latin typeface="Tahoma"/>
                <a:cs typeface="Tahoma"/>
              </a:rPr>
              <a:t>circuito</a:t>
            </a:r>
            <a:endParaRPr sz="7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6728180"/>
            <a:ext cx="41382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estilo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CEI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disyuntores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en </a:t>
            </a: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miniatura </a:t>
            </a:r>
            <a:r>
              <a:rPr sz="950" b="1" spc="-40" dirty="0">
                <a:solidFill>
                  <a:srgbClr val="171514"/>
                </a:solidFill>
                <a:latin typeface="Tahoma"/>
                <a:cs typeface="Tahoma"/>
              </a:rPr>
              <a:t>(MCB)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EN/IEC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898,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América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razón,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MCB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5SJ4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desarrollaron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miniatura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5SY,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b="1" spc="15" dirty="0">
                <a:solidFill>
                  <a:srgbClr val="171514"/>
                </a:solidFill>
                <a:latin typeface="Tahoma"/>
                <a:cs typeface="Tahoma"/>
              </a:rPr>
              <a:t>UL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489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950" y="2882291"/>
            <a:ext cx="647641" cy="185473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484530"/>
            <a:ext cx="432816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769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influenciadas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(Asociación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Eléctricos) y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ANSI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(Instituto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 Estadounidense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Estándares),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MCB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protección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derivados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ramas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MCB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"cableado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campo".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que,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MCB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 localmente en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489,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EN/IEC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898.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MCB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4760837"/>
            <a:ext cx="11366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miniatura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5SJ4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0091" y="5208523"/>
            <a:ext cx="10864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Bloques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terminales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6" y="5145023"/>
            <a:ext cx="42640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bloques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terminales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controles del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desplazamiento del aislamiento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cumplan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excedan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CSA,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internacionales.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cumplimiento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aceptabilidad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disponibilidad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mundo, permite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utilicen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país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exportación.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11" y="6787134"/>
            <a:ext cx="4230370" cy="2264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Prácticamente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cuerpos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lados,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elimina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barreras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placas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finales.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libres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cadmio,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halógenos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silicona.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desnudos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soldadura,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tocar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60529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50274.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bloques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siguientes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97155" indent="-85090">
              <a:buChar char="•"/>
              <a:tabLst>
                <a:tab pos="97790" algn="l"/>
              </a:tabLst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8WA1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endParaRPr sz="10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80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8WH2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8WH3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IDC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8WH4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push-in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8WH5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combinada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3689" y="4331284"/>
            <a:ext cx="2625090" cy="11745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2886" y="4735907"/>
            <a:ext cx="1400860" cy="7713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53043" y="4261561"/>
            <a:ext cx="413905" cy="744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57820" y="525499"/>
            <a:ext cx="13639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4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1858998"/>
            <a:ext cx="4203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15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livianas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audibles.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040" y="2631159"/>
            <a:ext cx="10947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Operación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relé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51" y="2593059"/>
            <a:ext cx="41313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(NO).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control,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(electroimán)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atrae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magnéticamente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móviles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cerrada. 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magnético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pierde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empuja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armadura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móviles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0" y="5747739"/>
            <a:ext cx="14528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Disposición</a:t>
            </a:r>
            <a:r>
              <a:rPr sz="9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contacto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5707099"/>
            <a:ext cx="42418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potencia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relativamente pequeños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pequeñas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relé 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permite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770" y="7172681"/>
            <a:ext cx="4137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clave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fabricación.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8419" y="1670317"/>
            <a:ext cx="97455" cy="8242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0520" y="1568792"/>
            <a:ext cx="911860" cy="271780"/>
            <a:chOff x="2915920" y="1568792"/>
            <a:chExt cx="911860" cy="271780"/>
          </a:xfrm>
        </p:grpSpPr>
        <p:sp>
          <p:nvSpPr>
            <p:cNvPr id="4" name="object 4"/>
            <p:cNvSpPr/>
            <p:nvPr/>
          </p:nvSpPr>
          <p:spPr>
            <a:xfrm>
              <a:off x="2918206" y="1783943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318211" y="0"/>
                  </a:moveTo>
                  <a:lnTo>
                    <a:pt x="546" y="0"/>
                  </a:lnTo>
                  <a:lnTo>
                    <a:pt x="0" y="7683"/>
                  </a:lnTo>
                  <a:lnTo>
                    <a:pt x="0" y="15913"/>
                  </a:lnTo>
                  <a:lnTo>
                    <a:pt x="10972" y="16459"/>
                  </a:lnTo>
                  <a:lnTo>
                    <a:pt x="339064" y="16459"/>
                  </a:lnTo>
                  <a:lnTo>
                    <a:pt x="341807" y="17005"/>
                  </a:lnTo>
                  <a:lnTo>
                    <a:pt x="344004" y="15367"/>
                  </a:lnTo>
                  <a:lnTo>
                    <a:pt x="339064" y="8229"/>
                  </a:lnTo>
                  <a:lnTo>
                    <a:pt x="336880" y="546"/>
                  </a:lnTo>
                  <a:lnTo>
                    <a:pt x="31821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206" y="1783943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0" y="7683"/>
                  </a:moveTo>
                  <a:lnTo>
                    <a:pt x="546" y="0"/>
                  </a:lnTo>
                  <a:lnTo>
                    <a:pt x="10972" y="0"/>
                  </a:lnTo>
                  <a:lnTo>
                    <a:pt x="21399" y="0"/>
                  </a:lnTo>
                  <a:lnTo>
                    <a:pt x="318211" y="0"/>
                  </a:lnTo>
                  <a:lnTo>
                    <a:pt x="336880" y="546"/>
                  </a:lnTo>
                </a:path>
                <a:path w="344170" h="17144">
                  <a:moveTo>
                    <a:pt x="344004" y="15367"/>
                  </a:moveTo>
                  <a:lnTo>
                    <a:pt x="341807" y="17005"/>
                  </a:lnTo>
                  <a:lnTo>
                    <a:pt x="339064" y="16459"/>
                  </a:lnTo>
                  <a:lnTo>
                    <a:pt x="328637" y="16459"/>
                  </a:lnTo>
                  <a:lnTo>
                    <a:pt x="10972" y="16459"/>
                  </a:lnTo>
                  <a:lnTo>
                    <a:pt x="0" y="15913"/>
                  </a:lnTo>
                  <a:lnTo>
                    <a:pt x="0" y="76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0603" y="1652727"/>
              <a:ext cx="211950" cy="14886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01415" y="1821319"/>
              <a:ext cx="323850" cy="15240"/>
            </a:xfrm>
            <a:custGeom>
              <a:avLst/>
              <a:gdLst/>
              <a:ahLst/>
              <a:cxnLst/>
              <a:rect l="l" t="t" r="r" b="b"/>
              <a:pathLst>
                <a:path w="323850" h="15239">
                  <a:moveTo>
                    <a:pt x="323684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323684" y="15240"/>
                  </a:lnTo>
                  <a:lnTo>
                    <a:pt x="323684" y="7620"/>
                  </a:lnTo>
                  <a:lnTo>
                    <a:pt x="32368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01415" y="1821256"/>
              <a:ext cx="323850" cy="16510"/>
            </a:xfrm>
            <a:custGeom>
              <a:avLst/>
              <a:gdLst/>
              <a:ahLst/>
              <a:cxnLst/>
              <a:rect l="l" t="t" r="r" b="b"/>
              <a:pathLst>
                <a:path w="323850" h="16510">
                  <a:moveTo>
                    <a:pt x="0" y="7683"/>
                  </a:moveTo>
                  <a:lnTo>
                    <a:pt x="0" y="0"/>
                  </a:lnTo>
                  <a:lnTo>
                    <a:pt x="10414" y="0"/>
                  </a:lnTo>
                  <a:lnTo>
                    <a:pt x="20294" y="0"/>
                  </a:lnTo>
                  <a:lnTo>
                    <a:pt x="323684" y="0"/>
                  </a:lnTo>
                  <a:lnTo>
                    <a:pt x="323684" y="7683"/>
                  </a:lnTo>
                  <a:lnTo>
                    <a:pt x="323684" y="15913"/>
                  </a:lnTo>
                  <a:lnTo>
                    <a:pt x="313817" y="15913"/>
                  </a:lnTo>
                  <a:lnTo>
                    <a:pt x="303949" y="15913"/>
                  </a:lnTo>
                  <a:lnTo>
                    <a:pt x="0" y="15913"/>
                  </a:lnTo>
                  <a:lnTo>
                    <a:pt x="0" y="76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05809" y="1800593"/>
              <a:ext cx="99060" cy="37465"/>
            </a:xfrm>
            <a:custGeom>
              <a:avLst/>
              <a:gdLst/>
              <a:ahLst/>
              <a:cxnLst/>
              <a:rect l="l" t="t" r="r" b="b"/>
              <a:pathLst>
                <a:path w="99060" h="37464">
                  <a:moveTo>
                    <a:pt x="82994" y="0"/>
                  </a:moveTo>
                  <a:lnTo>
                    <a:pt x="15494" y="0"/>
                  </a:lnTo>
                  <a:lnTo>
                    <a:pt x="9360" y="3536"/>
                  </a:lnTo>
                  <a:lnTo>
                    <a:pt x="4446" y="12363"/>
                  </a:lnTo>
                  <a:lnTo>
                    <a:pt x="1183" y="23810"/>
                  </a:lnTo>
                  <a:lnTo>
                    <a:pt x="0" y="35204"/>
                  </a:lnTo>
                  <a:lnTo>
                    <a:pt x="0" y="37439"/>
                  </a:lnTo>
                  <a:lnTo>
                    <a:pt x="98501" y="37439"/>
                  </a:lnTo>
                  <a:lnTo>
                    <a:pt x="98501" y="35204"/>
                  </a:lnTo>
                  <a:lnTo>
                    <a:pt x="97314" y="23810"/>
                  </a:lnTo>
                  <a:lnTo>
                    <a:pt x="94043" y="12363"/>
                  </a:lnTo>
                  <a:lnTo>
                    <a:pt x="89125" y="3536"/>
                  </a:lnTo>
                  <a:lnTo>
                    <a:pt x="82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22600" y="1571078"/>
              <a:ext cx="899160" cy="267335"/>
            </a:xfrm>
            <a:custGeom>
              <a:avLst/>
              <a:gdLst/>
              <a:ahLst/>
              <a:cxnLst/>
              <a:rect l="l" t="t" r="r" b="b"/>
              <a:pathLst>
                <a:path w="899160" h="267335">
                  <a:moveTo>
                    <a:pt x="581710" y="266953"/>
                  </a:moveTo>
                  <a:lnTo>
                    <a:pt x="581710" y="264718"/>
                  </a:lnTo>
                  <a:lnTo>
                    <a:pt x="580523" y="253324"/>
                  </a:lnTo>
                  <a:lnTo>
                    <a:pt x="577253" y="241877"/>
                  </a:lnTo>
                  <a:lnTo>
                    <a:pt x="572334" y="233050"/>
                  </a:lnTo>
                  <a:lnTo>
                    <a:pt x="566204" y="229514"/>
                  </a:lnTo>
                  <a:lnTo>
                    <a:pt x="498703" y="229514"/>
                  </a:lnTo>
                  <a:lnTo>
                    <a:pt x="492569" y="233050"/>
                  </a:lnTo>
                  <a:lnTo>
                    <a:pt x="487656" y="241877"/>
                  </a:lnTo>
                  <a:lnTo>
                    <a:pt x="484392" y="253324"/>
                  </a:lnTo>
                  <a:lnTo>
                    <a:pt x="483209" y="264718"/>
                  </a:lnTo>
                  <a:lnTo>
                    <a:pt x="483209" y="266953"/>
                  </a:lnTo>
                  <a:lnTo>
                    <a:pt x="581710" y="266953"/>
                  </a:lnTo>
                  <a:close/>
                </a:path>
                <a:path w="899160" h="267335">
                  <a:moveTo>
                    <a:pt x="898677" y="247980"/>
                  </a:moveTo>
                  <a:lnTo>
                    <a:pt x="898677" y="0"/>
                  </a:lnTo>
                  <a:lnTo>
                    <a:pt x="602399" y="1092"/>
                  </a:lnTo>
                </a:path>
                <a:path w="899160" h="267335">
                  <a:moveTo>
                    <a:pt x="0" y="213969"/>
                  </a:moveTo>
                  <a:lnTo>
                    <a:pt x="0" y="1092"/>
                  </a:lnTo>
                  <a:lnTo>
                    <a:pt x="296265" y="21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644951" y="1670316"/>
            <a:ext cx="142240" cy="426720"/>
            <a:chOff x="4590351" y="1670316"/>
            <a:chExt cx="142240" cy="426720"/>
          </a:xfrm>
        </p:grpSpPr>
        <p:sp>
          <p:nvSpPr>
            <p:cNvPr id="12" name="object 12"/>
            <p:cNvSpPr/>
            <p:nvPr/>
          </p:nvSpPr>
          <p:spPr>
            <a:xfrm>
              <a:off x="4593551" y="1757616"/>
              <a:ext cx="635" cy="315595"/>
            </a:xfrm>
            <a:custGeom>
              <a:avLst/>
              <a:gdLst/>
              <a:ahLst/>
              <a:cxnLst/>
              <a:rect l="l" t="t" r="r" b="b"/>
              <a:pathLst>
                <a:path w="635" h="315594">
                  <a:moveTo>
                    <a:pt x="0" y="0"/>
                  </a:moveTo>
                  <a:lnTo>
                    <a:pt x="533" y="315455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2731" y="2014321"/>
              <a:ext cx="97467" cy="8242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4928" y="1670316"/>
              <a:ext cx="97467" cy="8242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9229446" y="1996719"/>
            <a:ext cx="546735" cy="151130"/>
            <a:chOff x="4174845" y="1996719"/>
            <a:chExt cx="546735" cy="151130"/>
          </a:xfrm>
        </p:grpSpPr>
        <p:sp>
          <p:nvSpPr>
            <p:cNvPr id="16" name="object 16"/>
            <p:cNvSpPr/>
            <p:nvPr/>
          </p:nvSpPr>
          <p:spPr>
            <a:xfrm>
              <a:off x="4177131" y="2127948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318198" y="0"/>
                  </a:moveTo>
                  <a:lnTo>
                    <a:pt x="546" y="0"/>
                  </a:lnTo>
                  <a:lnTo>
                    <a:pt x="0" y="7683"/>
                  </a:lnTo>
                  <a:lnTo>
                    <a:pt x="0" y="15913"/>
                  </a:lnTo>
                  <a:lnTo>
                    <a:pt x="10972" y="16446"/>
                  </a:lnTo>
                  <a:lnTo>
                    <a:pt x="339051" y="16446"/>
                  </a:lnTo>
                  <a:lnTo>
                    <a:pt x="341795" y="17005"/>
                  </a:lnTo>
                  <a:lnTo>
                    <a:pt x="343992" y="15367"/>
                  </a:lnTo>
                  <a:lnTo>
                    <a:pt x="339051" y="8216"/>
                  </a:lnTo>
                  <a:lnTo>
                    <a:pt x="336854" y="546"/>
                  </a:lnTo>
                  <a:lnTo>
                    <a:pt x="318198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77131" y="2127948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343992" y="15367"/>
                  </a:moveTo>
                  <a:lnTo>
                    <a:pt x="341795" y="17005"/>
                  </a:lnTo>
                  <a:lnTo>
                    <a:pt x="339051" y="16446"/>
                  </a:lnTo>
                  <a:lnTo>
                    <a:pt x="328625" y="16446"/>
                  </a:lnTo>
                  <a:lnTo>
                    <a:pt x="10972" y="16446"/>
                  </a:lnTo>
                  <a:lnTo>
                    <a:pt x="0" y="15913"/>
                  </a:lnTo>
                  <a:lnTo>
                    <a:pt x="0" y="7683"/>
                  </a:lnTo>
                  <a:lnTo>
                    <a:pt x="546" y="0"/>
                  </a:lnTo>
                  <a:lnTo>
                    <a:pt x="10972" y="0"/>
                  </a:lnTo>
                  <a:lnTo>
                    <a:pt x="21386" y="0"/>
                  </a:lnTo>
                  <a:lnTo>
                    <a:pt x="318198" y="0"/>
                  </a:lnTo>
                  <a:lnTo>
                    <a:pt x="336854" y="5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9503" y="1996719"/>
              <a:ext cx="211962" cy="14888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9231630" y="1652727"/>
            <a:ext cx="546735" cy="151130"/>
            <a:chOff x="4177029" y="1652727"/>
            <a:chExt cx="546735" cy="151130"/>
          </a:xfrm>
        </p:grpSpPr>
        <p:sp>
          <p:nvSpPr>
            <p:cNvPr id="20" name="object 20"/>
            <p:cNvSpPr/>
            <p:nvPr/>
          </p:nvSpPr>
          <p:spPr>
            <a:xfrm>
              <a:off x="4179315" y="1783943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318211" y="0"/>
                  </a:moveTo>
                  <a:lnTo>
                    <a:pt x="546" y="0"/>
                  </a:lnTo>
                  <a:lnTo>
                    <a:pt x="0" y="7683"/>
                  </a:lnTo>
                  <a:lnTo>
                    <a:pt x="0" y="15913"/>
                  </a:lnTo>
                  <a:lnTo>
                    <a:pt x="10985" y="16459"/>
                  </a:lnTo>
                  <a:lnTo>
                    <a:pt x="339064" y="16459"/>
                  </a:lnTo>
                  <a:lnTo>
                    <a:pt x="341807" y="17005"/>
                  </a:lnTo>
                  <a:lnTo>
                    <a:pt x="343992" y="15367"/>
                  </a:lnTo>
                  <a:lnTo>
                    <a:pt x="339064" y="8229"/>
                  </a:lnTo>
                  <a:lnTo>
                    <a:pt x="336867" y="546"/>
                  </a:lnTo>
                  <a:lnTo>
                    <a:pt x="31821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79315" y="1783943"/>
              <a:ext cx="344170" cy="17145"/>
            </a:xfrm>
            <a:custGeom>
              <a:avLst/>
              <a:gdLst/>
              <a:ahLst/>
              <a:cxnLst/>
              <a:rect l="l" t="t" r="r" b="b"/>
              <a:pathLst>
                <a:path w="344170" h="17144">
                  <a:moveTo>
                    <a:pt x="343992" y="15367"/>
                  </a:moveTo>
                  <a:lnTo>
                    <a:pt x="341807" y="17005"/>
                  </a:lnTo>
                  <a:lnTo>
                    <a:pt x="339064" y="16459"/>
                  </a:lnTo>
                  <a:lnTo>
                    <a:pt x="328625" y="16459"/>
                  </a:lnTo>
                  <a:lnTo>
                    <a:pt x="10985" y="16459"/>
                  </a:lnTo>
                  <a:lnTo>
                    <a:pt x="0" y="15913"/>
                  </a:lnTo>
                  <a:lnTo>
                    <a:pt x="0" y="7683"/>
                  </a:lnTo>
                  <a:lnTo>
                    <a:pt x="546" y="0"/>
                  </a:lnTo>
                  <a:lnTo>
                    <a:pt x="10985" y="0"/>
                  </a:lnTo>
                  <a:lnTo>
                    <a:pt x="21399" y="0"/>
                  </a:lnTo>
                  <a:lnTo>
                    <a:pt x="318211" y="0"/>
                  </a:lnTo>
                  <a:lnTo>
                    <a:pt x="336867" y="5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1700" y="1652727"/>
              <a:ext cx="211950" cy="14886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9812643" y="2162963"/>
            <a:ext cx="328295" cy="20955"/>
            <a:chOff x="4758042" y="2162962"/>
            <a:chExt cx="328295" cy="20955"/>
          </a:xfrm>
        </p:grpSpPr>
        <p:sp>
          <p:nvSpPr>
            <p:cNvPr id="24" name="object 24"/>
            <p:cNvSpPr/>
            <p:nvPr/>
          </p:nvSpPr>
          <p:spPr>
            <a:xfrm>
              <a:off x="4760328" y="2165311"/>
              <a:ext cx="323850" cy="15240"/>
            </a:xfrm>
            <a:custGeom>
              <a:avLst/>
              <a:gdLst/>
              <a:ahLst/>
              <a:cxnLst/>
              <a:rect l="l" t="t" r="r" b="b"/>
              <a:pathLst>
                <a:path w="323850" h="15239">
                  <a:moveTo>
                    <a:pt x="323697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323697" y="15240"/>
                  </a:lnTo>
                  <a:lnTo>
                    <a:pt x="323697" y="7620"/>
                  </a:lnTo>
                  <a:lnTo>
                    <a:pt x="323697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60328" y="2165248"/>
              <a:ext cx="323850" cy="16510"/>
            </a:xfrm>
            <a:custGeom>
              <a:avLst/>
              <a:gdLst/>
              <a:ahLst/>
              <a:cxnLst/>
              <a:rect l="l" t="t" r="r" b="b"/>
              <a:pathLst>
                <a:path w="323850" h="16510">
                  <a:moveTo>
                    <a:pt x="0" y="7683"/>
                  </a:moveTo>
                  <a:lnTo>
                    <a:pt x="0" y="0"/>
                  </a:lnTo>
                  <a:lnTo>
                    <a:pt x="10426" y="0"/>
                  </a:lnTo>
                  <a:lnTo>
                    <a:pt x="20294" y="0"/>
                  </a:lnTo>
                  <a:lnTo>
                    <a:pt x="323697" y="0"/>
                  </a:lnTo>
                  <a:lnTo>
                    <a:pt x="323697" y="7683"/>
                  </a:lnTo>
                  <a:lnTo>
                    <a:pt x="323697" y="15900"/>
                  </a:lnTo>
                  <a:lnTo>
                    <a:pt x="313817" y="15900"/>
                  </a:lnTo>
                  <a:lnTo>
                    <a:pt x="303936" y="15900"/>
                  </a:lnTo>
                  <a:lnTo>
                    <a:pt x="0" y="15900"/>
                  </a:lnTo>
                  <a:lnTo>
                    <a:pt x="0" y="76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814827" y="1818971"/>
            <a:ext cx="328295" cy="20955"/>
            <a:chOff x="4760226" y="1818970"/>
            <a:chExt cx="328295" cy="20955"/>
          </a:xfrm>
        </p:grpSpPr>
        <p:sp>
          <p:nvSpPr>
            <p:cNvPr id="27" name="object 27"/>
            <p:cNvSpPr/>
            <p:nvPr/>
          </p:nvSpPr>
          <p:spPr>
            <a:xfrm>
              <a:off x="4762513" y="1821319"/>
              <a:ext cx="323850" cy="15240"/>
            </a:xfrm>
            <a:custGeom>
              <a:avLst/>
              <a:gdLst/>
              <a:ahLst/>
              <a:cxnLst/>
              <a:rect l="l" t="t" r="r" b="b"/>
              <a:pathLst>
                <a:path w="323850" h="15239">
                  <a:moveTo>
                    <a:pt x="32371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15240"/>
                  </a:lnTo>
                  <a:lnTo>
                    <a:pt x="323710" y="15240"/>
                  </a:lnTo>
                  <a:lnTo>
                    <a:pt x="323710" y="7620"/>
                  </a:lnTo>
                  <a:lnTo>
                    <a:pt x="32371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62512" y="1821256"/>
              <a:ext cx="323850" cy="16510"/>
            </a:xfrm>
            <a:custGeom>
              <a:avLst/>
              <a:gdLst/>
              <a:ahLst/>
              <a:cxnLst/>
              <a:rect l="l" t="t" r="r" b="b"/>
              <a:pathLst>
                <a:path w="323850" h="16510">
                  <a:moveTo>
                    <a:pt x="0" y="7683"/>
                  </a:moveTo>
                  <a:lnTo>
                    <a:pt x="0" y="0"/>
                  </a:lnTo>
                  <a:lnTo>
                    <a:pt x="10439" y="0"/>
                  </a:lnTo>
                  <a:lnTo>
                    <a:pt x="20307" y="0"/>
                  </a:lnTo>
                  <a:lnTo>
                    <a:pt x="323710" y="0"/>
                  </a:lnTo>
                  <a:lnTo>
                    <a:pt x="323710" y="7683"/>
                  </a:lnTo>
                  <a:lnTo>
                    <a:pt x="323710" y="15913"/>
                  </a:lnTo>
                  <a:lnTo>
                    <a:pt x="313829" y="15913"/>
                  </a:lnTo>
                  <a:lnTo>
                    <a:pt x="303949" y="15913"/>
                  </a:lnTo>
                  <a:lnTo>
                    <a:pt x="0" y="15913"/>
                  </a:lnTo>
                  <a:lnTo>
                    <a:pt x="0" y="76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717037" y="2142300"/>
            <a:ext cx="103505" cy="42545"/>
            <a:chOff x="4662436" y="2142299"/>
            <a:chExt cx="103505" cy="42545"/>
          </a:xfrm>
        </p:grpSpPr>
        <p:sp>
          <p:nvSpPr>
            <p:cNvPr id="30" name="object 30"/>
            <p:cNvSpPr/>
            <p:nvPr/>
          </p:nvSpPr>
          <p:spPr>
            <a:xfrm>
              <a:off x="4664722" y="2144585"/>
              <a:ext cx="99060" cy="37465"/>
            </a:xfrm>
            <a:custGeom>
              <a:avLst/>
              <a:gdLst/>
              <a:ahLst/>
              <a:cxnLst/>
              <a:rect l="l" t="t" r="r" b="b"/>
              <a:pathLst>
                <a:path w="99060" h="37464">
                  <a:moveTo>
                    <a:pt x="82981" y="0"/>
                  </a:moveTo>
                  <a:lnTo>
                    <a:pt x="15506" y="0"/>
                  </a:lnTo>
                  <a:lnTo>
                    <a:pt x="9370" y="3536"/>
                  </a:lnTo>
                  <a:lnTo>
                    <a:pt x="4452" y="12363"/>
                  </a:lnTo>
                  <a:lnTo>
                    <a:pt x="1185" y="23810"/>
                  </a:lnTo>
                  <a:lnTo>
                    <a:pt x="0" y="35204"/>
                  </a:lnTo>
                  <a:lnTo>
                    <a:pt x="0" y="37426"/>
                  </a:lnTo>
                  <a:lnTo>
                    <a:pt x="98501" y="37426"/>
                  </a:lnTo>
                  <a:lnTo>
                    <a:pt x="98501" y="35204"/>
                  </a:lnTo>
                  <a:lnTo>
                    <a:pt x="97315" y="23810"/>
                  </a:lnTo>
                  <a:lnTo>
                    <a:pt x="94046" y="12363"/>
                  </a:lnTo>
                  <a:lnTo>
                    <a:pt x="89125" y="3536"/>
                  </a:lnTo>
                  <a:lnTo>
                    <a:pt x="829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64722" y="2144585"/>
              <a:ext cx="99060" cy="37465"/>
            </a:xfrm>
            <a:custGeom>
              <a:avLst/>
              <a:gdLst/>
              <a:ahLst/>
              <a:cxnLst/>
              <a:rect l="l" t="t" r="r" b="b"/>
              <a:pathLst>
                <a:path w="99060" h="37464">
                  <a:moveTo>
                    <a:pt x="98501" y="37426"/>
                  </a:moveTo>
                  <a:lnTo>
                    <a:pt x="98501" y="35204"/>
                  </a:lnTo>
                  <a:lnTo>
                    <a:pt x="97315" y="23810"/>
                  </a:lnTo>
                  <a:lnTo>
                    <a:pt x="94046" y="12363"/>
                  </a:lnTo>
                  <a:lnTo>
                    <a:pt x="89125" y="3536"/>
                  </a:lnTo>
                  <a:lnTo>
                    <a:pt x="82981" y="0"/>
                  </a:lnTo>
                  <a:lnTo>
                    <a:pt x="15506" y="0"/>
                  </a:lnTo>
                  <a:lnTo>
                    <a:pt x="9370" y="3536"/>
                  </a:lnTo>
                  <a:lnTo>
                    <a:pt x="4452" y="12363"/>
                  </a:lnTo>
                  <a:lnTo>
                    <a:pt x="1185" y="23810"/>
                  </a:lnTo>
                  <a:lnTo>
                    <a:pt x="0" y="35204"/>
                  </a:lnTo>
                  <a:lnTo>
                    <a:pt x="0" y="37426"/>
                  </a:lnTo>
                  <a:lnTo>
                    <a:pt x="98501" y="374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719234" y="1798308"/>
            <a:ext cx="103505" cy="42545"/>
            <a:chOff x="4664633" y="1798307"/>
            <a:chExt cx="103505" cy="42545"/>
          </a:xfrm>
        </p:grpSpPr>
        <p:sp>
          <p:nvSpPr>
            <p:cNvPr id="33" name="object 33"/>
            <p:cNvSpPr/>
            <p:nvPr/>
          </p:nvSpPr>
          <p:spPr>
            <a:xfrm>
              <a:off x="4666919" y="1800593"/>
              <a:ext cx="99060" cy="37465"/>
            </a:xfrm>
            <a:custGeom>
              <a:avLst/>
              <a:gdLst/>
              <a:ahLst/>
              <a:cxnLst/>
              <a:rect l="l" t="t" r="r" b="b"/>
              <a:pathLst>
                <a:path w="99060" h="37464">
                  <a:moveTo>
                    <a:pt x="82981" y="0"/>
                  </a:moveTo>
                  <a:lnTo>
                    <a:pt x="15506" y="0"/>
                  </a:lnTo>
                  <a:lnTo>
                    <a:pt x="9365" y="3536"/>
                  </a:lnTo>
                  <a:lnTo>
                    <a:pt x="4448" y="12363"/>
                  </a:lnTo>
                  <a:lnTo>
                    <a:pt x="1183" y="23810"/>
                  </a:lnTo>
                  <a:lnTo>
                    <a:pt x="0" y="35204"/>
                  </a:lnTo>
                  <a:lnTo>
                    <a:pt x="0" y="37439"/>
                  </a:lnTo>
                  <a:lnTo>
                    <a:pt x="98501" y="37439"/>
                  </a:lnTo>
                  <a:lnTo>
                    <a:pt x="98501" y="35204"/>
                  </a:lnTo>
                  <a:lnTo>
                    <a:pt x="97315" y="23810"/>
                  </a:lnTo>
                  <a:lnTo>
                    <a:pt x="94046" y="12363"/>
                  </a:lnTo>
                  <a:lnTo>
                    <a:pt x="89125" y="3536"/>
                  </a:lnTo>
                  <a:lnTo>
                    <a:pt x="829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66919" y="1800593"/>
              <a:ext cx="99060" cy="37465"/>
            </a:xfrm>
            <a:custGeom>
              <a:avLst/>
              <a:gdLst/>
              <a:ahLst/>
              <a:cxnLst/>
              <a:rect l="l" t="t" r="r" b="b"/>
              <a:pathLst>
                <a:path w="99060" h="37464">
                  <a:moveTo>
                    <a:pt x="98501" y="37439"/>
                  </a:moveTo>
                  <a:lnTo>
                    <a:pt x="98501" y="35204"/>
                  </a:lnTo>
                  <a:lnTo>
                    <a:pt x="97315" y="23810"/>
                  </a:lnTo>
                  <a:lnTo>
                    <a:pt x="94046" y="12363"/>
                  </a:lnTo>
                  <a:lnTo>
                    <a:pt x="89125" y="3536"/>
                  </a:lnTo>
                  <a:lnTo>
                    <a:pt x="82981" y="0"/>
                  </a:lnTo>
                  <a:lnTo>
                    <a:pt x="15506" y="0"/>
                  </a:lnTo>
                  <a:lnTo>
                    <a:pt x="9365" y="3536"/>
                  </a:lnTo>
                  <a:lnTo>
                    <a:pt x="4448" y="12363"/>
                  </a:lnTo>
                  <a:lnTo>
                    <a:pt x="1183" y="23810"/>
                  </a:lnTo>
                  <a:lnTo>
                    <a:pt x="0" y="35204"/>
                  </a:lnTo>
                  <a:lnTo>
                    <a:pt x="0" y="37439"/>
                  </a:lnTo>
                  <a:lnTo>
                    <a:pt x="98501" y="37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9236113" y="2147698"/>
            <a:ext cx="296545" cy="142875"/>
          </a:xfrm>
          <a:custGeom>
            <a:avLst/>
            <a:gdLst/>
            <a:ahLst/>
            <a:cxnLst/>
            <a:rect l="l" t="t" r="r" b="b"/>
            <a:pathLst>
              <a:path w="296545" h="142875">
                <a:moveTo>
                  <a:pt x="0" y="0"/>
                </a:moveTo>
                <a:lnTo>
                  <a:pt x="0" y="142646"/>
                </a:lnTo>
                <a:lnTo>
                  <a:pt x="296252" y="14155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840710" y="1571079"/>
            <a:ext cx="296545" cy="248285"/>
          </a:xfrm>
          <a:custGeom>
            <a:avLst/>
            <a:gdLst/>
            <a:ahLst/>
            <a:cxnLst/>
            <a:rect l="l" t="t" r="r" b="b"/>
            <a:pathLst>
              <a:path w="296545" h="248285">
                <a:moveTo>
                  <a:pt x="296265" y="247980"/>
                </a:moveTo>
                <a:lnTo>
                  <a:pt x="296265" y="0"/>
                </a:lnTo>
                <a:lnTo>
                  <a:pt x="0" y="10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38513" y="2178419"/>
            <a:ext cx="296545" cy="112395"/>
          </a:xfrm>
          <a:custGeom>
            <a:avLst/>
            <a:gdLst/>
            <a:ahLst/>
            <a:cxnLst/>
            <a:rect l="l" t="t" r="r" b="b"/>
            <a:pathLst>
              <a:path w="296545" h="112394">
                <a:moveTo>
                  <a:pt x="296265" y="0"/>
                </a:moveTo>
                <a:lnTo>
                  <a:pt x="296265" y="111925"/>
                </a:lnTo>
                <a:lnTo>
                  <a:pt x="0" y="1108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238311" y="1572171"/>
            <a:ext cx="296545" cy="213360"/>
          </a:xfrm>
          <a:custGeom>
            <a:avLst/>
            <a:gdLst/>
            <a:ahLst/>
            <a:cxnLst/>
            <a:rect l="l" t="t" r="r" b="b"/>
            <a:pathLst>
              <a:path w="296545" h="213360">
                <a:moveTo>
                  <a:pt x="0" y="212877"/>
                </a:moveTo>
                <a:lnTo>
                  <a:pt x="0" y="0"/>
                </a:lnTo>
                <a:lnTo>
                  <a:pt x="296252" y="10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9618993" y="3372625"/>
            <a:ext cx="467995" cy="80645"/>
            <a:chOff x="4564392" y="3372624"/>
            <a:chExt cx="467995" cy="80645"/>
          </a:xfrm>
        </p:grpSpPr>
        <p:sp>
          <p:nvSpPr>
            <p:cNvPr id="40" name="object 40"/>
            <p:cNvSpPr/>
            <p:nvPr/>
          </p:nvSpPr>
          <p:spPr>
            <a:xfrm>
              <a:off x="4566678" y="3374910"/>
              <a:ext cx="331470" cy="76200"/>
            </a:xfrm>
            <a:custGeom>
              <a:avLst/>
              <a:gdLst/>
              <a:ahLst/>
              <a:cxnLst/>
              <a:rect l="l" t="t" r="r" b="b"/>
              <a:pathLst>
                <a:path w="331470" h="76200">
                  <a:moveTo>
                    <a:pt x="329184" y="0"/>
                  </a:moveTo>
                  <a:lnTo>
                    <a:pt x="307251" y="2920"/>
                  </a:lnTo>
                  <a:lnTo>
                    <a:pt x="297002" y="5118"/>
                  </a:lnTo>
                  <a:lnTo>
                    <a:pt x="276517" y="8039"/>
                  </a:lnTo>
                  <a:lnTo>
                    <a:pt x="266268" y="10236"/>
                  </a:lnTo>
                  <a:lnTo>
                    <a:pt x="245795" y="13157"/>
                  </a:lnTo>
                  <a:lnTo>
                    <a:pt x="235546" y="15354"/>
                  </a:lnTo>
                  <a:lnTo>
                    <a:pt x="215074" y="18287"/>
                  </a:lnTo>
                  <a:lnTo>
                    <a:pt x="204825" y="20472"/>
                  </a:lnTo>
                  <a:lnTo>
                    <a:pt x="194589" y="21932"/>
                  </a:lnTo>
                  <a:lnTo>
                    <a:pt x="184340" y="24142"/>
                  </a:lnTo>
                  <a:lnTo>
                    <a:pt x="163868" y="27063"/>
                  </a:lnTo>
                  <a:lnTo>
                    <a:pt x="153619" y="29260"/>
                  </a:lnTo>
                  <a:lnTo>
                    <a:pt x="133146" y="32181"/>
                  </a:lnTo>
                  <a:lnTo>
                    <a:pt x="122897" y="34378"/>
                  </a:lnTo>
                  <a:lnTo>
                    <a:pt x="102412" y="37299"/>
                  </a:lnTo>
                  <a:lnTo>
                    <a:pt x="92176" y="39496"/>
                  </a:lnTo>
                  <a:lnTo>
                    <a:pt x="71691" y="42417"/>
                  </a:lnTo>
                  <a:lnTo>
                    <a:pt x="61442" y="44615"/>
                  </a:lnTo>
                  <a:lnTo>
                    <a:pt x="40970" y="47536"/>
                  </a:lnTo>
                  <a:lnTo>
                    <a:pt x="30721" y="49733"/>
                  </a:lnTo>
                  <a:lnTo>
                    <a:pt x="10236" y="52666"/>
                  </a:lnTo>
                  <a:lnTo>
                    <a:pt x="0" y="54863"/>
                  </a:lnTo>
                  <a:lnTo>
                    <a:pt x="1460" y="65100"/>
                  </a:lnTo>
                  <a:lnTo>
                    <a:pt x="3670" y="76072"/>
                  </a:lnTo>
                  <a:lnTo>
                    <a:pt x="24142" y="73151"/>
                  </a:lnTo>
                  <a:lnTo>
                    <a:pt x="34378" y="70954"/>
                  </a:lnTo>
                  <a:lnTo>
                    <a:pt x="54876" y="68021"/>
                  </a:lnTo>
                  <a:lnTo>
                    <a:pt x="65100" y="65836"/>
                  </a:lnTo>
                  <a:lnTo>
                    <a:pt x="85598" y="62903"/>
                  </a:lnTo>
                  <a:lnTo>
                    <a:pt x="95821" y="60705"/>
                  </a:lnTo>
                  <a:lnTo>
                    <a:pt x="116319" y="57784"/>
                  </a:lnTo>
                  <a:lnTo>
                    <a:pt x="126555" y="55587"/>
                  </a:lnTo>
                  <a:lnTo>
                    <a:pt x="136791" y="54127"/>
                  </a:lnTo>
                  <a:lnTo>
                    <a:pt x="147040" y="51930"/>
                  </a:lnTo>
                  <a:lnTo>
                    <a:pt x="167525" y="49009"/>
                  </a:lnTo>
                  <a:lnTo>
                    <a:pt x="177774" y="46812"/>
                  </a:lnTo>
                  <a:lnTo>
                    <a:pt x="198247" y="43878"/>
                  </a:lnTo>
                  <a:lnTo>
                    <a:pt x="208483" y="41694"/>
                  </a:lnTo>
                  <a:lnTo>
                    <a:pt x="228968" y="38773"/>
                  </a:lnTo>
                  <a:lnTo>
                    <a:pt x="239204" y="36563"/>
                  </a:lnTo>
                  <a:lnTo>
                    <a:pt x="259689" y="33642"/>
                  </a:lnTo>
                  <a:lnTo>
                    <a:pt x="269938" y="31445"/>
                  </a:lnTo>
                  <a:lnTo>
                    <a:pt x="290423" y="28524"/>
                  </a:lnTo>
                  <a:lnTo>
                    <a:pt x="300647" y="26327"/>
                  </a:lnTo>
                  <a:lnTo>
                    <a:pt x="310896" y="24866"/>
                  </a:lnTo>
                  <a:lnTo>
                    <a:pt x="331381" y="21208"/>
                  </a:lnTo>
                  <a:lnTo>
                    <a:pt x="329184" y="10236"/>
                  </a:lnTo>
                  <a:lnTo>
                    <a:pt x="32918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66678" y="3374910"/>
              <a:ext cx="331470" cy="76200"/>
            </a:xfrm>
            <a:custGeom>
              <a:avLst/>
              <a:gdLst/>
              <a:ahLst/>
              <a:cxnLst/>
              <a:rect l="l" t="t" r="r" b="b"/>
              <a:pathLst>
                <a:path w="331470" h="76200">
                  <a:moveTo>
                    <a:pt x="331381" y="21208"/>
                  </a:moveTo>
                  <a:lnTo>
                    <a:pt x="310896" y="24866"/>
                  </a:lnTo>
                  <a:lnTo>
                    <a:pt x="300647" y="26327"/>
                  </a:lnTo>
                  <a:lnTo>
                    <a:pt x="290423" y="28524"/>
                  </a:lnTo>
                  <a:lnTo>
                    <a:pt x="280174" y="29984"/>
                  </a:lnTo>
                  <a:lnTo>
                    <a:pt x="269938" y="31445"/>
                  </a:lnTo>
                  <a:lnTo>
                    <a:pt x="259689" y="33642"/>
                  </a:lnTo>
                  <a:lnTo>
                    <a:pt x="249453" y="35102"/>
                  </a:lnTo>
                  <a:lnTo>
                    <a:pt x="239204" y="36563"/>
                  </a:lnTo>
                  <a:lnTo>
                    <a:pt x="228968" y="38773"/>
                  </a:lnTo>
                  <a:lnTo>
                    <a:pt x="218732" y="40233"/>
                  </a:lnTo>
                  <a:lnTo>
                    <a:pt x="208483" y="41694"/>
                  </a:lnTo>
                  <a:lnTo>
                    <a:pt x="198247" y="43878"/>
                  </a:lnTo>
                  <a:lnTo>
                    <a:pt x="187998" y="45351"/>
                  </a:lnTo>
                  <a:lnTo>
                    <a:pt x="177774" y="46812"/>
                  </a:lnTo>
                  <a:lnTo>
                    <a:pt x="167525" y="49009"/>
                  </a:lnTo>
                  <a:lnTo>
                    <a:pt x="157276" y="50469"/>
                  </a:lnTo>
                  <a:lnTo>
                    <a:pt x="147040" y="51930"/>
                  </a:lnTo>
                  <a:lnTo>
                    <a:pt x="136791" y="54127"/>
                  </a:lnTo>
                  <a:lnTo>
                    <a:pt x="126555" y="55587"/>
                  </a:lnTo>
                  <a:lnTo>
                    <a:pt x="116319" y="57784"/>
                  </a:lnTo>
                  <a:lnTo>
                    <a:pt x="106083" y="59245"/>
                  </a:lnTo>
                  <a:lnTo>
                    <a:pt x="95821" y="60705"/>
                  </a:lnTo>
                  <a:lnTo>
                    <a:pt x="85598" y="62903"/>
                  </a:lnTo>
                  <a:lnTo>
                    <a:pt x="75349" y="64376"/>
                  </a:lnTo>
                  <a:lnTo>
                    <a:pt x="65100" y="65836"/>
                  </a:lnTo>
                  <a:lnTo>
                    <a:pt x="54876" y="68021"/>
                  </a:lnTo>
                  <a:lnTo>
                    <a:pt x="44615" y="69494"/>
                  </a:lnTo>
                  <a:lnTo>
                    <a:pt x="34378" y="70954"/>
                  </a:lnTo>
                  <a:lnTo>
                    <a:pt x="24142" y="73151"/>
                  </a:lnTo>
                  <a:lnTo>
                    <a:pt x="13906" y="74612"/>
                  </a:lnTo>
                  <a:lnTo>
                    <a:pt x="3670" y="76072"/>
                  </a:lnTo>
                  <a:lnTo>
                    <a:pt x="1460" y="65100"/>
                  </a:lnTo>
                  <a:lnTo>
                    <a:pt x="0" y="54863"/>
                  </a:lnTo>
                  <a:lnTo>
                    <a:pt x="10236" y="52666"/>
                  </a:lnTo>
                  <a:lnTo>
                    <a:pt x="20485" y="51206"/>
                  </a:lnTo>
                  <a:lnTo>
                    <a:pt x="30721" y="49733"/>
                  </a:lnTo>
                  <a:lnTo>
                    <a:pt x="40970" y="47536"/>
                  </a:lnTo>
                  <a:lnTo>
                    <a:pt x="51219" y="46075"/>
                  </a:lnTo>
                  <a:lnTo>
                    <a:pt x="61442" y="44615"/>
                  </a:lnTo>
                  <a:lnTo>
                    <a:pt x="71691" y="42417"/>
                  </a:lnTo>
                  <a:lnTo>
                    <a:pt x="81940" y="40957"/>
                  </a:lnTo>
                  <a:lnTo>
                    <a:pt x="92176" y="39496"/>
                  </a:lnTo>
                  <a:lnTo>
                    <a:pt x="102412" y="37299"/>
                  </a:lnTo>
                  <a:lnTo>
                    <a:pt x="112661" y="35839"/>
                  </a:lnTo>
                  <a:lnTo>
                    <a:pt x="122897" y="34378"/>
                  </a:lnTo>
                  <a:lnTo>
                    <a:pt x="133146" y="32181"/>
                  </a:lnTo>
                  <a:lnTo>
                    <a:pt x="143383" y="30721"/>
                  </a:lnTo>
                  <a:lnTo>
                    <a:pt x="153619" y="29260"/>
                  </a:lnTo>
                  <a:lnTo>
                    <a:pt x="163868" y="27063"/>
                  </a:lnTo>
                  <a:lnTo>
                    <a:pt x="174091" y="25590"/>
                  </a:lnTo>
                  <a:lnTo>
                    <a:pt x="184340" y="24142"/>
                  </a:lnTo>
                  <a:lnTo>
                    <a:pt x="194589" y="21932"/>
                  </a:lnTo>
                  <a:lnTo>
                    <a:pt x="204825" y="20472"/>
                  </a:lnTo>
                  <a:lnTo>
                    <a:pt x="215074" y="18287"/>
                  </a:lnTo>
                  <a:lnTo>
                    <a:pt x="225310" y="16827"/>
                  </a:lnTo>
                  <a:lnTo>
                    <a:pt x="235546" y="15354"/>
                  </a:lnTo>
                  <a:lnTo>
                    <a:pt x="245795" y="13157"/>
                  </a:lnTo>
                  <a:lnTo>
                    <a:pt x="256044" y="11696"/>
                  </a:lnTo>
                  <a:lnTo>
                    <a:pt x="266268" y="10236"/>
                  </a:lnTo>
                  <a:lnTo>
                    <a:pt x="276517" y="8039"/>
                  </a:lnTo>
                  <a:lnTo>
                    <a:pt x="286766" y="6578"/>
                  </a:lnTo>
                  <a:lnTo>
                    <a:pt x="297002" y="5118"/>
                  </a:lnTo>
                  <a:lnTo>
                    <a:pt x="307251" y="2920"/>
                  </a:lnTo>
                  <a:lnTo>
                    <a:pt x="327723" y="0"/>
                  </a:lnTo>
                  <a:lnTo>
                    <a:pt x="328460" y="0"/>
                  </a:lnTo>
                  <a:lnTo>
                    <a:pt x="32918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95862" y="3374986"/>
              <a:ext cx="133985" cy="21590"/>
            </a:xfrm>
            <a:custGeom>
              <a:avLst/>
              <a:gdLst/>
              <a:ahLst/>
              <a:cxnLst/>
              <a:rect l="l" t="t" r="r" b="b"/>
              <a:pathLst>
                <a:path w="133985" h="21589">
                  <a:moveTo>
                    <a:pt x="133870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1143" y="10160"/>
                  </a:lnTo>
                  <a:lnTo>
                    <a:pt x="1143" y="21590"/>
                  </a:lnTo>
                  <a:lnTo>
                    <a:pt x="133870" y="21590"/>
                  </a:lnTo>
                  <a:lnTo>
                    <a:pt x="133870" y="10160"/>
                  </a:lnTo>
                  <a:lnTo>
                    <a:pt x="13387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95862" y="3374910"/>
              <a:ext cx="133985" cy="21590"/>
            </a:xfrm>
            <a:custGeom>
              <a:avLst/>
              <a:gdLst/>
              <a:ahLst/>
              <a:cxnLst/>
              <a:rect l="l" t="t" r="r" b="b"/>
              <a:pathLst>
                <a:path w="133985" h="21589">
                  <a:moveTo>
                    <a:pt x="0" y="0"/>
                  </a:moveTo>
                  <a:lnTo>
                    <a:pt x="0" y="0"/>
                  </a:lnTo>
                  <a:lnTo>
                    <a:pt x="133870" y="0"/>
                  </a:lnTo>
                  <a:lnTo>
                    <a:pt x="133870" y="10236"/>
                  </a:lnTo>
                  <a:lnTo>
                    <a:pt x="133870" y="21209"/>
                  </a:lnTo>
                  <a:lnTo>
                    <a:pt x="130213" y="21209"/>
                  </a:lnTo>
                  <a:lnTo>
                    <a:pt x="125831" y="21209"/>
                  </a:lnTo>
                  <a:lnTo>
                    <a:pt x="8775" y="21209"/>
                  </a:lnTo>
                  <a:lnTo>
                    <a:pt x="2197" y="212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0072536" y="3579647"/>
            <a:ext cx="149225" cy="26034"/>
            <a:chOff x="5017935" y="3579647"/>
            <a:chExt cx="149225" cy="26034"/>
          </a:xfrm>
        </p:grpSpPr>
        <p:sp>
          <p:nvSpPr>
            <p:cNvPr id="45" name="object 45"/>
            <p:cNvSpPr/>
            <p:nvPr/>
          </p:nvSpPr>
          <p:spPr>
            <a:xfrm>
              <a:off x="5020221" y="3582009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20221" y="3581933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12" y="21208"/>
                  </a:lnTo>
                  <a:lnTo>
                    <a:pt x="135343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10074009" y="3271672"/>
            <a:ext cx="149225" cy="26034"/>
            <a:chOff x="5019408" y="3271672"/>
            <a:chExt cx="149225" cy="26034"/>
          </a:xfrm>
        </p:grpSpPr>
        <p:sp>
          <p:nvSpPr>
            <p:cNvPr id="48" name="object 48"/>
            <p:cNvSpPr/>
            <p:nvPr/>
          </p:nvSpPr>
          <p:spPr>
            <a:xfrm>
              <a:off x="5021694" y="3274034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144094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094" y="21590"/>
                  </a:lnTo>
                  <a:lnTo>
                    <a:pt x="144094" y="10160"/>
                  </a:lnTo>
                  <a:lnTo>
                    <a:pt x="14409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21694" y="327395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499" y="0"/>
                  </a:lnTo>
                  <a:lnTo>
                    <a:pt x="144094" y="0"/>
                  </a:lnTo>
                  <a:lnTo>
                    <a:pt x="144094" y="10236"/>
                  </a:lnTo>
                  <a:lnTo>
                    <a:pt x="144094" y="21209"/>
                  </a:lnTo>
                  <a:lnTo>
                    <a:pt x="139725" y="21209"/>
                  </a:lnTo>
                  <a:lnTo>
                    <a:pt x="135331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9945053" y="3552088"/>
            <a:ext cx="136525" cy="54610"/>
            <a:chOff x="4890452" y="3552088"/>
            <a:chExt cx="136525" cy="54610"/>
          </a:xfrm>
        </p:grpSpPr>
        <p:sp>
          <p:nvSpPr>
            <p:cNvPr id="51" name="object 51"/>
            <p:cNvSpPr/>
            <p:nvPr/>
          </p:nvSpPr>
          <p:spPr>
            <a:xfrm>
              <a:off x="4892738" y="355437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56" y="49910"/>
                  </a:lnTo>
                  <a:lnTo>
                    <a:pt x="131356" y="46939"/>
                  </a:lnTo>
                  <a:lnTo>
                    <a:pt x="129773" y="31745"/>
                  </a:lnTo>
                  <a:lnTo>
                    <a:pt x="125412" y="16483"/>
                  </a:lnTo>
                  <a:lnTo>
                    <a:pt x="118850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2738" y="355437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56" y="49910"/>
                  </a:moveTo>
                  <a:lnTo>
                    <a:pt x="131356" y="46939"/>
                  </a:lnTo>
                  <a:lnTo>
                    <a:pt x="129773" y="31745"/>
                  </a:lnTo>
                  <a:lnTo>
                    <a:pt x="125412" y="16483"/>
                  </a:lnTo>
                  <a:lnTo>
                    <a:pt x="118850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56" y="4991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945053" y="3269793"/>
            <a:ext cx="137795" cy="182245"/>
            <a:chOff x="4890452" y="3269792"/>
            <a:chExt cx="137795" cy="182245"/>
          </a:xfrm>
        </p:grpSpPr>
        <p:sp>
          <p:nvSpPr>
            <p:cNvPr id="54" name="object 54"/>
            <p:cNvSpPr/>
            <p:nvPr/>
          </p:nvSpPr>
          <p:spPr>
            <a:xfrm>
              <a:off x="4892738" y="3325405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56" y="49923"/>
                  </a:lnTo>
                  <a:lnTo>
                    <a:pt x="131356" y="46939"/>
                  </a:lnTo>
                  <a:lnTo>
                    <a:pt x="129773" y="31745"/>
                  </a:lnTo>
                  <a:lnTo>
                    <a:pt x="125412" y="16483"/>
                  </a:lnTo>
                  <a:lnTo>
                    <a:pt x="118850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92738" y="3325405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56" y="49923"/>
                  </a:moveTo>
                  <a:lnTo>
                    <a:pt x="131356" y="46939"/>
                  </a:lnTo>
                  <a:lnTo>
                    <a:pt x="129773" y="31745"/>
                  </a:lnTo>
                  <a:lnTo>
                    <a:pt x="125412" y="16483"/>
                  </a:lnTo>
                  <a:lnTo>
                    <a:pt x="118850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56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894211" y="327207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30" y="0"/>
                  </a:moveTo>
                  <a:lnTo>
                    <a:pt x="0" y="0"/>
                  </a:lnTo>
                  <a:lnTo>
                    <a:pt x="0" y="2971"/>
                  </a:lnTo>
                  <a:lnTo>
                    <a:pt x="1580" y="18165"/>
                  </a:lnTo>
                  <a:lnTo>
                    <a:pt x="5937" y="33427"/>
                  </a:lnTo>
                  <a:lnTo>
                    <a:pt x="12494" y="45196"/>
                  </a:lnTo>
                  <a:lnTo>
                    <a:pt x="20675" y="49911"/>
                  </a:lnTo>
                  <a:lnTo>
                    <a:pt x="110655" y="49911"/>
                  </a:lnTo>
                  <a:lnTo>
                    <a:pt x="118836" y="45196"/>
                  </a:lnTo>
                  <a:lnTo>
                    <a:pt x="125393" y="33427"/>
                  </a:lnTo>
                  <a:lnTo>
                    <a:pt x="129750" y="18165"/>
                  </a:lnTo>
                  <a:lnTo>
                    <a:pt x="131330" y="2971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94211" y="327207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30" y="0"/>
                  </a:moveTo>
                  <a:lnTo>
                    <a:pt x="131330" y="2971"/>
                  </a:lnTo>
                  <a:lnTo>
                    <a:pt x="129750" y="18165"/>
                  </a:lnTo>
                  <a:lnTo>
                    <a:pt x="125393" y="33427"/>
                  </a:lnTo>
                  <a:lnTo>
                    <a:pt x="118836" y="45196"/>
                  </a:lnTo>
                  <a:lnTo>
                    <a:pt x="110655" y="49911"/>
                  </a:lnTo>
                  <a:lnTo>
                    <a:pt x="20675" y="49911"/>
                  </a:lnTo>
                  <a:lnTo>
                    <a:pt x="12494" y="45196"/>
                  </a:lnTo>
                  <a:lnTo>
                    <a:pt x="5937" y="33427"/>
                  </a:lnTo>
                  <a:lnTo>
                    <a:pt x="1580" y="18165"/>
                  </a:lnTo>
                  <a:lnTo>
                    <a:pt x="0" y="2971"/>
                  </a:lnTo>
                  <a:lnTo>
                    <a:pt x="0" y="0"/>
                  </a:lnTo>
                  <a:lnTo>
                    <a:pt x="13133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92738" y="339935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56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0" y="18171"/>
                  </a:lnTo>
                  <a:lnTo>
                    <a:pt x="5937" y="33429"/>
                  </a:lnTo>
                  <a:lnTo>
                    <a:pt x="12494" y="45196"/>
                  </a:lnTo>
                  <a:lnTo>
                    <a:pt x="20675" y="49911"/>
                  </a:lnTo>
                  <a:lnTo>
                    <a:pt x="110667" y="49911"/>
                  </a:lnTo>
                  <a:lnTo>
                    <a:pt x="118850" y="45196"/>
                  </a:lnTo>
                  <a:lnTo>
                    <a:pt x="125412" y="33429"/>
                  </a:lnTo>
                  <a:lnTo>
                    <a:pt x="129773" y="18171"/>
                  </a:lnTo>
                  <a:lnTo>
                    <a:pt x="131356" y="2984"/>
                  </a:lnTo>
                  <a:lnTo>
                    <a:pt x="131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92738" y="339935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56" y="0"/>
                  </a:moveTo>
                  <a:lnTo>
                    <a:pt x="131356" y="2984"/>
                  </a:lnTo>
                  <a:lnTo>
                    <a:pt x="129773" y="18171"/>
                  </a:lnTo>
                  <a:lnTo>
                    <a:pt x="125412" y="33429"/>
                  </a:lnTo>
                  <a:lnTo>
                    <a:pt x="118850" y="45196"/>
                  </a:lnTo>
                  <a:lnTo>
                    <a:pt x="110667" y="49911"/>
                  </a:lnTo>
                  <a:lnTo>
                    <a:pt x="20675" y="49911"/>
                  </a:lnTo>
                  <a:lnTo>
                    <a:pt x="12494" y="45196"/>
                  </a:lnTo>
                  <a:lnTo>
                    <a:pt x="5937" y="33429"/>
                  </a:lnTo>
                  <a:lnTo>
                    <a:pt x="1580" y="18171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5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0" name="object 6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14258" y="3337344"/>
            <a:ext cx="128430" cy="108375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7970521" y="3313887"/>
            <a:ext cx="560705" cy="199390"/>
            <a:chOff x="2915920" y="3313887"/>
            <a:chExt cx="560705" cy="199390"/>
          </a:xfrm>
        </p:grpSpPr>
        <p:sp>
          <p:nvSpPr>
            <p:cNvPr id="62" name="object 62"/>
            <p:cNvSpPr/>
            <p:nvPr/>
          </p:nvSpPr>
          <p:spPr>
            <a:xfrm>
              <a:off x="2918206" y="3488067"/>
              <a:ext cx="292100" cy="22860"/>
            </a:xfrm>
            <a:custGeom>
              <a:avLst/>
              <a:gdLst/>
              <a:ahLst/>
              <a:cxnLst/>
              <a:rect l="l" t="t" r="r" b="b"/>
              <a:pathLst>
                <a:path w="292100" h="22860">
                  <a:moveTo>
                    <a:pt x="267741" y="0"/>
                  </a:moveTo>
                  <a:lnTo>
                    <a:pt x="723" y="0"/>
                  </a:lnTo>
                  <a:lnTo>
                    <a:pt x="0" y="10248"/>
                  </a:lnTo>
                  <a:lnTo>
                    <a:pt x="0" y="21221"/>
                  </a:lnTo>
                  <a:lnTo>
                    <a:pt x="9512" y="21958"/>
                  </a:lnTo>
                  <a:lnTo>
                    <a:pt x="285292" y="21958"/>
                  </a:lnTo>
                  <a:lnTo>
                    <a:pt x="288950" y="22682"/>
                  </a:lnTo>
                  <a:lnTo>
                    <a:pt x="291884" y="20497"/>
                  </a:lnTo>
                  <a:lnTo>
                    <a:pt x="285292" y="10985"/>
                  </a:lnTo>
                  <a:lnTo>
                    <a:pt x="282371" y="749"/>
                  </a:lnTo>
                  <a:lnTo>
                    <a:pt x="26774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18206" y="3488067"/>
              <a:ext cx="292100" cy="22860"/>
            </a:xfrm>
            <a:custGeom>
              <a:avLst/>
              <a:gdLst/>
              <a:ahLst/>
              <a:cxnLst/>
              <a:rect l="l" t="t" r="r" b="b"/>
              <a:pathLst>
                <a:path w="292100" h="22860">
                  <a:moveTo>
                    <a:pt x="291884" y="20497"/>
                  </a:moveTo>
                  <a:lnTo>
                    <a:pt x="288950" y="22682"/>
                  </a:lnTo>
                  <a:lnTo>
                    <a:pt x="285292" y="21958"/>
                  </a:lnTo>
                  <a:lnTo>
                    <a:pt x="276517" y="21958"/>
                  </a:lnTo>
                  <a:lnTo>
                    <a:pt x="9512" y="21958"/>
                  </a:lnTo>
                  <a:lnTo>
                    <a:pt x="0" y="21221"/>
                  </a:lnTo>
                  <a:lnTo>
                    <a:pt x="0" y="10248"/>
                  </a:lnTo>
                  <a:lnTo>
                    <a:pt x="723" y="0"/>
                  </a:lnTo>
                  <a:lnTo>
                    <a:pt x="9512" y="0"/>
                  </a:lnTo>
                  <a:lnTo>
                    <a:pt x="18288" y="0"/>
                  </a:lnTo>
                  <a:lnTo>
                    <a:pt x="267741" y="0"/>
                  </a:lnTo>
                  <a:lnTo>
                    <a:pt x="282371" y="7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197644" y="3316173"/>
              <a:ext cx="276860" cy="192405"/>
            </a:xfrm>
            <a:custGeom>
              <a:avLst/>
              <a:gdLst/>
              <a:ahLst/>
              <a:cxnLst/>
              <a:rect l="l" t="t" r="r" b="b"/>
              <a:pathLst>
                <a:path w="276860" h="192404">
                  <a:moveTo>
                    <a:pt x="264083" y="0"/>
                  </a:moveTo>
                  <a:lnTo>
                    <a:pt x="256032" y="5118"/>
                  </a:lnTo>
                  <a:lnTo>
                    <a:pt x="247992" y="10972"/>
                  </a:lnTo>
                  <a:lnTo>
                    <a:pt x="239217" y="16090"/>
                  </a:lnTo>
                  <a:lnTo>
                    <a:pt x="231165" y="21945"/>
                  </a:lnTo>
                  <a:lnTo>
                    <a:pt x="223113" y="27063"/>
                  </a:lnTo>
                  <a:lnTo>
                    <a:pt x="215074" y="32918"/>
                  </a:lnTo>
                  <a:lnTo>
                    <a:pt x="206298" y="38036"/>
                  </a:lnTo>
                  <a:lnTo>
                    <a:pt x="198247" y="43154"/>
                  </a:lnTo>
                  <a:lnTo>
                    <a:pt x="190195" y="49009"/>
                  </a:lnTo>
                  <a:lnTo>
                    <a:pt x="181419" y="54127"/>
                  </a:lnTo>
                  <a:lnTo>
                    <a:pt x="173367" y="59982"/>
                  </a:lnTo>
                  <a:lnTo>
                    <a:pt x="165328" y="65100"/>
                  </a:lnTo>
                  <a:lnTo>
                    <a:pt x="157276" y="70954"/>
                  </a:lnTo>
                  <a:lnTo>
                    <a:pt x="148501" y="76085"/>
                  </a:lnTo>
                  <a:lnTo>
                    <a:pt x="140462" y="81927"/>
                  </a:lnTo>
                  <a:lnTo>
                    <a:pt x="132410" y="87045"/>
                  </a:lnTo>
                  <a:lnTo>
                    <a:pt x="123621" y="92176"/>
                  </a:lnTo>
                  <a:lnTo>
                    <a:pt x="115582" y="98018"/>
                  </a:lnTo>
                  <a:lnTo>
                    <a:pt x="107530" y="103136"/>
                  </a:lnTo>
                  <a:lnTo>
                    <a:pt x="99491" y="108991"/>
                  </a:lnTo>
                  <a:lnTo>
                    <a:pt x="90716" y="114109"/>
                  </a:lnTo>
                  <a:lnTo>
                    <a:pt x="82664" y="119964"/>
                  </a:lnTo>
                  <a:lnTo>
                    <a:pt x="74625" y="125082"/>
                  </a:lnTo>
                  <a:lnTo>
                    <a:pt x="65836" y="130200"/>
                  </a:lnTo>
                  <a:lnTo>
                    <a:pt x="57785" y="136055"/>
                  </a:lnTo>
                  <a:lnTo>
                    <a:pt x="49745" y="141185"/>
                  </a:lnTo>
                  <a:lnTo>
                    <a:pt x="41694" y="147027"/>
                  </a:lnTo>
                  <a:lnTo>
                    <a:pt x="32918" y="152158"/>
                  </a:lnTo>
                  <a:lnTo>
                    <a:pt x="24879" y="158013"/>
                  </a:lnTo>
                  <a:lnTo>
                    <a:pt x="16827" y="163131"/>
                  </a:lnTo>
                  <a:lnTo>
                    <a:pt x="8775" y="168973"/>
                  </a:lnTo>
                  <a:lnTo>
                    <a:pt x="0" y="174091"/>
                  </a:lnTo>
                  <a:lnTo>
                    <a:pt x="5854" y="182879"/>
                  </a:lnTo>
                  <a:lnTo>
                    <a:pt x="12446" y="192392"/>
                  </a:lnTo>
                  <a:lnTo>
                    <a:pt x="20485" y="187261"/>
                  </a:lnTo>
                  <a:lnTo>
                    <a:pt x="28536" y="181419"/>
                  </a:lnTo>
                  <a:lnTo>
                    <a:pt x="37312" y="176288"/>
                  </a:lnTo>
                  <a:lnTo>
                    <a:pt x="45351" y="170433"/>
                  </a:lnTo>
                  <a:lnTo>
                    <a:pt x="53403" y="165315"/>
                  </a:lnTo>
                  <a:lnTo>
                    <a:pt x="61442" y="159473"/>
                  </a:lnTo>
                  <a:lnTo>
                    <a:pt x="70231" y="154343"/>
                  </a:lnTo>
                  <a:lnTo>
                    <a:pt x="78282" y="149224"/>
                  </a:lnTo>
                  <a:lnTo>
                    <a:pt x="86321" y="143370"/>
                  </a:lnTo>
                  <a:lnTo>
                    <a:pt x="95097" y="138252"/>
                  </a:lnTo>
                  <a:lnTo>
                    <a:pt x="103149" y="132410"/>
                  </a:lnTo>
                  <a:lnTo>
                    <a:pt x="111188" y="127279"/>
                  </a:lnTo>
                  <a:lnTo>
                    <a:pt x="119240" y="121424"/>
                  </a:lnTo>
                  <a:lnTo>
                    <a:pt x="128016" y="116319"/>
                  </a:lnTo>
                  <a:lnTo>
                    <a:pt x="136067" y="110464"/>
                  </a:lnTo>
                  <a:lnTo>
                    <a:pt x="144106" y="105333"/>
                  </a:lnTo>
                  <a:lnTo>
                    <a:pt x="152895" y="100215"/>
                  </a:lnTo>
                  <a:lnTo>
                    <a:pt x="160934" y="94360"/>
                  </a:lnTo>
                  <a:lnTo>
                    <a:pt x="168986" y="89242"/>
                  </a:lnTo>
                  <a:lnTo>
                    <a:pt x="177025" y="83388"/>
                  </a:lnTo>
                  <a:lnTo>
                    <a:pt x="185801" y="78270"/>
                  </a:lnTo>
                  <a:lnTo>
                    <a:pt x="193852" y="72415"/>
                  </a:lnTo>
                  <a:lnTo>
                    <a:pt x="201904" y="67297"/>
                  </a:lnTo>
                  <a:lnTo>
                    <a:pt x="210680" y="62179"/>
                  </a:lnTo>
                  <a:lnTo>
                    <a:pt x="218719" y="56324"/>
                  </a:lnTo>
                  <a:lnTo>
                    <a:pt x="226771" y="51206"/>
                  </a:lnTo>
                  <a:lnTo>
                    <a:pt x="234823" y="45351"/>
                  </a:lnTo>
                  <a:lnTo>
                    <a:pt x="243598" y="40233"/>
                  </a:lnTo>
                  <a:lnTo>
                    <a:pt x="251650" y="34378"/>
                  </a:lnTo>
                  <a:lnTo>
                    <a:pt x="259689" y="29260"/>
                  </a:lnTo>
                  <a:lnTo>
                    <a:pt x="267741" y="23406"/>
                  </a:lnTo>
                  <a:lnTo>
                    <a:pt x="276517" y="18287"/>
                  </a:lnTo>
                  <a:lnTo>
                    <a:pt x="269925" y="9499"/>
                  </a:lnTo>
                  <a:lnTo>
                    <a:pt x="264083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97644" y="3316173"/>
              <a:ext cx="276860" cy="192405"/>
            </a:xfrm>
            <a:custGeom>
              <a:avLst/>
              <a:gdLst/>
              <a:ahLst/>
              <a:cxnLst/>
              <a:rect l="l" t="t" r="r" b="b"/>
              <a:pathLst>
                <a:path w="276860" h="192404">
                  <a:moveTo>
                    <a:pt x="0" y="174091"/>
                  </a:moveTo>
                  <a:lnTo>
                    <a:pt x="8775" y="168973"/>
                  </a:lnTo>
                  <a:lnTo>
                    <a:pt x="16827" y="163131"/>
                  </a:lnTo>
                  <a:lnTo>
                    <a:pt x="24879" y="158013"/>
                  </a:lnTo>
                  <a:lnTo>
                    <a:pt x="32918" y="152158"/>
                  </a:lnTo>
                  <a:lnTo>
                    <a:pt x="41694" y="147027"/>
                  </a:lnTo>
                  <a:lnTo>
                    <a:pt x="49745" y="141185"/>
                  </a:lnTo>
                  <a:lnTo>
                    <a:pt x="57785" y="136055"/>
                  </a:lnTo>
                  <a:lnTo>
                    <a:pt x="65836" y="130200"/>
                  </a:lnTo>
                  <a:lnTo>
                    <a:pt x="74625" y="125082"/>
                  </a:lnTo>
                  <a:lnTo>
                    <a:pt x="82664" y="119964"/>
                  </a:lnTo>
                  <a:lnTo>
                    <a:pt x="90716" y="114109"/>
                  </a:lnTo>
                  <a:lnTo>
                    <a:pt x="99491" y="108991"/>
                  </a:lnTo>
                  <a:lnTo>
                    <a:pt x="107530" y="103136"/>
                  </a:lnTo>
                  <a:lnTo>
                    <a:pt x="115582" y="98018"/>
                  </a:lnTo>
                  <a:lnTo>
                    <a:pt x="123621" y="92176"/>
                  </a:lnTo>
                  <a:lnTo>
                    <a:pt x="132410" y="87045"/>
                  </a:lnTo>
                  <a:lnTo>
                    <a:pt x="140462" y="81927"/>
                  </a:lnTo>
                  <a:lnTo>
                    <a:pt x="148501" y="76085"/>
                  </a:lnTo>
                  <a:lnTo>
                    <a:pt x="157276" y="70954"/>
                  </a:lnTo>
                  <a:lnTo>
                    <a:pt x="165328" y="65100"/>
                  </a:lnTo>
                  <a:lnTo>
                    <a:pt x="173367" y="59982"/>
                  </a:lnTo>
                  <a:lnTo>
                    <a:pt x="181419" y="54127"/>
                  </a:lnTo>
                  <a:lnTo>
                    <a:pt x="190195" y="49009"/>
                  </a:lnTo>
                  <a:lnTo>
                    <a:pt x="198247" y="43154"/>
                  </a:lnTo>
                  <a:lnTo>
                    <a:pt x="206298" y="38036"/>
                  </a:lnTo>
                  <a:lnTo>
                    <a:pt x="215074" y="32918"/>
                  </a:lnTo>
                  <a:lnTo>
                    <a:pt x="223113" y="27063"/>
                  </a:lnTo>
                  <a:lnTo>
                    <a:pt x="231165" y="21945"/>
                  </a:lnTo>
                  <a:lnTo>
                    <a:pt x="239217" y="16090"/>
                  </a:lnTo>
                  <a:lnTo>
                    <a:pt x="247992" y="10972"/>
                  </a:lnTo>
                  <a:lnTo>
                    <a:pt x="256032" y="5118"/>
                  </a:lnTo>
                  <a:lnTo>
                    <a:pt x="264083" y="0"/>
                  </a:lnTo>
                  <a:lnTo>
                    <a:pt x="269925" y="9499"/>
                  </a:lnTo>
                  <a:lnTo>
                    <a:pt x="276517" y="18287"/>
                  </a:lnTo>
                  <a:lnTo>
                    <a:pt x="267741" y="23406"/>
                  </a:lnTo>
                  <a:lnTo>
                    <a:pt x="259689" y="29260"/>
                  </a:lnTo>
                  <a:lnTo>
                    <a:pt x="251650" y="34378"/>
                  </a:lnTo>
                  <a:lnTo>
                    <a:pt x="243598" y="40233"/>
                  </a:lnTo>
                  <a:lnTo>
                    <a:pt x="234822" y="45351"/>
                  </a:lnTo>
                  <a:lnTo>
                    <a:pt x="226771" y="51206"/>
                  </a:lnTo>
                  <a:lnTo>
                    <a:pt x="218719" y="56324"/>
                  </a:lnTo>
                  <a:lnTo>
                    <a:pt x="210680" y="62179"/>
                  </a:lnTo>
                  <a:lnTo>
                    <a:pt x="201904" y="67297"/>
                  </a:lnTo>
                  <a:lnTo>
                    <a:pt x="193852" y="72415"/>
                  </a:lnTo>
                  <a:lnTo>
                    <a:pt x="185801" y="78270"/>
                  </a:lnTo>
                  <a:lnTo>
                    <a:pt x="177025" y="83388"/>
                  </a:lnTo>
                  <a:lnTo>
                    <a:pt x="168986" y="89242"/>
                  </a:lnTo>
                  <a:lnTo>
                    <a:pt x="160934" y="94360"/>
                  </a:lnTo>
                  <a:lnTo>
                    <a:pt x="152895" y="100215"/>
                  </a:lnTo>
                  <a:lnTo>
                    <a:pt x="144106" y="105333"/>
                  </a:lnTo>
                  <a:lnTo>
                    <a:pt x="136067" y="110464"/>
                  </a:lnTo>
                  <a:lnTo>
                    <a:pt x="128016" y="116319"/>
                  </a:lnTo>
                  <a:lnTo>
                    <a:pt x="119240" y="121424"/>
                  </a:lnTo>
                  <a:lnTo>
                    <a:pt x="111188" y="127279"/>
                  </a:lnTo>
                  <a:lnTo>
                    <a:pt x="103149" y="132410"/>
                  </a:lnTo>
                  <a:lnTo>
                    <a:pt x="95097" y="138252"/>
                  </a:lnTo>
                  <a:lnTo>
                    <a:pt x="86321" y="143370"/>
                  </a:lnTo>
                  <a:lnTo>
                    <a:pt x="78282" y="149224"/>
                  </a:lnTo>
                  <a:lnTo>
                    <a:pt x="70231" y="154343"/>
                  </a:lnTo>
                  <a:lnTo>
                    <a:pt x="61442" y="159473"/>
                  </a:lnTo>
                  <a:lnTo>
                    <a:pt x="53403" y="165315"/>
                  </a:lnTo>
                  <a:lnTo>
                    <a:pt x="45351" y="170433"/>
                  </a:lnTo>
                  <a:lnTo>
                    <a:pt x="37312" y="176288"/>
                  </a:lnTo>
                  <a:lnTo>
                    <a:pt x="28536" y="181419"/>
                  </a:lnTo>
                  <a:lnTo>
                    <a:pt x="20485" y="187261"/>
                  </a:lnTo>
                  <a:lnTo>
                    <a:pt x="12446" y="19239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8453856" y="3507994"/>
            <a:ext cx="303530" cy="54610"/>
            <a:chOff x="3399256" y="3507994"/>
            <a:chExt cx="303530" cy="54610"/>
          </a:xfrm>
        </p:grpSpPr>
        <p:sp>
          <p:nvSpPr>
            <p:cNvPr id="67" name="object 67"/>
            <p:cNvSpPr/>
            <p:nvPr/>
          </p:nvSpPr>
          <p:spPr>
            <a:xfrm>
              <a:off x="3529025" y="3537902"/>
              <a:ext cx="171450" cy="21590"/>
            </a:xfrm>
            <a:custGeom>
              <a:avLst/>
              <a:gdLst/>
              <a:ahLst/>
              <a:cxnLst/>
              <a:rect l="l" t="t" r="r" b="b"/>
              <a:pathLst>
                <a:path w="171450" h="21589">
                  <a:moveTo>
                    <a:pt x="171170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71170" y="21590"/>
                  </a:lnTo>
                  <a:lnTo>
                    <a:pt x="171170" y="10160"/>
                  </a:lnTo>
                  <a:lnTo>
                    <a:pt x="17117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529025" y="3537813"/>
              <a:ext cx="171450" cy="21590"/>
            </a:xfrm>
            <a:custGeom>
              <a:avLst/>
              <a:gdLst/>
              <a:ahLst/>
              <a:cxnLst/>
              <a:rect l="l" t="t" r="r" b="b"/>
              <a:pathLst>
                <a:path w="171450" h="21589">
                  <a:moveTo>
                    <a:pt x="0" y="10248"/>
                  </a:moveTo>
                  <a:lnTo>
                    <a:pt x="0" y="0"/>
                  </a:lnTo>
                  <a:lnTo>
                    <a:pt x="5854" y="0"/>
                  </a:lnTo>
                  <a:lnTo>
                    <a:pt x="10972" y="0"/>
                  </a:lnTo>
                  <a:lnTo>
                    <a:pt x="171170" y="0"/>
                  </a:lnTo>
                  <a:lnTo>
                    <a:pt x="171170" y="10248"/>
                  </a:lnTo>
                  <a:lnTo>
                    <a:pt x="171170" y="21221"/>
                  </a:lnTo>
                  <a:lnTo>
                    <a:pt x="166052" y="21221"/>
                  </a:lnTo>
                  <a:lnTo>
                    <a:pt x="160934" y="21221"/>
                  </a:lnTo>
                  <a:lnTo>
                    <a:pt x="0" y="21221"/>
                  </a:lnTo>
                  <a:lnTo>
                    <a:pt x="0" y="102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01542" y="3510280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2"/>
                  </a:lnTo>
                  <a:lnTo>
                    <a:pt x="5937" y="16476"/>
                  </a:lnTo>
                  <a:lnTo>
                    <a:pt x="1580" y="31734"/>
                  </a:lnTo>
                  <a:lnTo>
                    <a:pt x="0" y="46926"/>
                  </a:lnTo>
                  <a:lnTo>
                    <a:pt x="0" y="49911"/>
                  </a:lnTo>
                  <a:lnTo>
                    <a:pt x="131343" y="49911"/>
                  </a:lnTo>
                  <a:lnTo>
                    <a:pt x="131343" y="46926"/>
                  </a:lnTo>
                  <a:lnTo>
                    <a:pt x="129763" y="31734"/>
                  </a:lnTo>
                  <a:lnTo>
                    <a:pt x="125406" y="16476"/>
                  </a:lnTo>
                  <a:lnTo>
                    <a:pt x="118848" y="4712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01542" y="3510280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43" y="49911"/>
                  </a:moveTo>
                  <a:lnTo>
                    <a:pt x="131343" y="46926"/>
                  </a:lnTo>
                  <a:lnTo>
                    <a:pt x="129763" y="31734"/>
                  </a:lnTo>
                  <a:lnTo>
                    <a:pt x="125406" y="16476"/>
                  </a:lnTo>
                  <a:lnTo>
                    <a:pt x="118848" y="4712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2"/>
                  </a:lnTo>
                  <a:lnTo>
                    <a:pt x="5937" y="16476"/>
                  </a:lnTo>
                  <a:lnTo>
                    <a:pt x="1580" y="31734"/>
                  </a:lnTo>
                  <a:lnTo>
                    <a:pt x="0" y="46926"/>
                  </a:lnTo>
                  <a:lnTo>
                    <a:pt x="0" y="49911"/>
                  </a:lnTo>
                  <a:lnTo>
                    <a:pt x="131343" y="499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775203" y="5768149"/>
            <a:ext cx="149225" cy="26034"/>
            <a:chOff x="4720602" y="5768149"/>
            <a:chExt cx="149225" cy="26034"/>
          </a:xfrm>
        </p:grpSpPr>
        <p:sp>
          <p:nvSpPr>
            <p:cNvPr id="72" name="object 72"/>
            <p:cNvSpPr/>
            <p:nvPr/>
          </p:nvSpPr>
          <p:spPr>
            <a:xfrm>
              <a:off x="4722888" y="577051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143738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38" y="21590"/>
                  </a:lnTo>
                  <a:lnTo>
                    <a:pt x="143738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22888" y="577043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0" y="10236"/>
                  </a:moveTo>
                  <a:lnTo>
                    <a:pt x="0" y="0"/>
                  </a:lnTo>
                  <a:lnTo>
                    <a:pt x="4368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36"/>
                  </a:lnTo>
                  <a:lnTo>
                    <a:pt x="144094" y="21208"/>
                  </a:lnTo>
                  <a:lnTo>
                    <a:pt x="138976" y="21208"/>
                  </a:lnTo>
                  <a:lnTo>
                    <a:pt x="13458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177541" y="5768886"/>
            <a:ext cx="149225" cy="26034"/>
            <a:chOff x="4122940" y="5768886"/>
            <a:chExt cx="149225" cy="26034"/>
          </a:xfrm>
        </p:grpSpPr>
        <p:sp>
          <p:nvSpPr>
            <p:cNvPr id="75" name="object 75"/>
            <p:cNvSpPr/>
            <p:nvPr/>
          </p:nvSpPr>
          <p:spPr>
            <a:xfrm>
              <a:off x="4125226" y="577124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25226" y="577117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89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12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647721" y="5740590"/>
            <a:ext cx="136525" cy="54610"/>
            <a:chOff x="4593120" y="5740590"/>
            <a:chExt cx="136525" cy="54610"/>
          </a:xfrm>
        </p:grpSpPr>
        <p:sp>
          <p:nvSpPr>
            <p:cNvPr id="78" name="object 78"/>
            <p:cNvSpPr/>
            <p:nvPr/>
          </p:nvSpPr>
          <p:spPr>
            <a:xfrm>
              <a:off x="4595406" y="57428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6"/>
                  </a:lnTo>
                  <a:lnTo>
                    <a:pt x="5937" y="16489"/>
                  </a:lnTo>
                  <a:lnTo>
                    <a:pt x="1580" y="31755"/>
                  </a:lnTo>
                  <a:lnTo>
                    <a:pt x="0" y="46951"/>
                  </a:lnTo>
                  <a:lnTo>
                    <a:pt x="0" y="49923"/>
                  </a:lnTo>
                  <a:lnTo>
                    <a:pt x="131330" y="49923"/>
                  </a:lnTo>
                  <a:lnTo>
                    <a:pt x="131330" y="46951"/>
                  </a:lnTo>
                  <a:lnTo>
                    <a:pt x="129750" y="31755"/>
                  </a:lnTo>
                  <a:lnTo>
                    <a:pt x="125395" y="16489"/>
                  </a:lnTo>
                  <a:lnTo>
                    <a:pt x="118841" y="4716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595406" y="57428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30" y="49923"/>
                  </a:moveTo>
                  <a:lnTo>
                    <a:pt x="131330" y="46951"/>
                  </a:lnTo>
                  <a:lnTo>
                    <a:pt x="129750" y="31755"/>
                  </a:lnTo>
                  <a:lnTo>
                    <a:pt x="125395" y="16489"/>
                  </a:lnTo>
                  <a:lnTo>
                    <a:pt x="118841" y="4716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6"/>
                  </a:lnTo>
                  <a:lnTo>
                    <a:pt x="5937" y="16489"/>
                  </a:lnTo>
                  <a:lnTo>
                    <a:pt x="1580" y="31755"/>
                  </a:lnTo>
                  <a:lnTo>
                    <a:pt x="0" y="46951"/>
                  </a:lnTo>
                  <a:lnTo>
                    <a:pt x="0" y="49923"/>
                  </a:lnTo>
                  <a:lnTo>
                    <a:pt x="13133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9650006" y="557469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4">
                <a:moveTo>
                  <a:pt x="131330" y="0"/>
                </a:moveTo>
                <a:lnTo>
                  <a:pt x="131330" y="2984"/>
                </a:lnTo>
                <a:lnTo>
                  <a:pt x="129750" y="18178"/>
                </a:lnTo>
                <a:lnTo>
                  <a:pt x="125395" y="33440"/>
                </a:lnTo>
                <a:lnTo>
                  <a:pt x="118841" y="45209"/>
                </a:lnTo>
                <a:lnTo>
                  <a:pt x="110667" y="49923"/>
                </a:lnTo>
                <a:lnTo>
                  <a:pt x="20675" y="49923"/>
                </a:lnTo>
                <a:lnTo>
                  <a:pt x="12494" y="45209"/>
                </a:lnTo>
                <a:lnTo>
                  <a:pt x="5937" y="33440"/>
                </a:lnTo>
                <a:lnTo>
                  <a:pt x="1580" y="18178"/>
                </a:lnTo>
                <a:lnTo>
                  <a:pt x="0" y="2984"/>
                </a:lnTo>
                <a:lnTo>
                  <a:pt x="0" y="0"/>
                </a:lnTo>
                <a:lnTo>
                  <a:pt x="13133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9318524" y="5740590"/>
            <a:ext cx="136525" cy="54610"/>
            <a:chOff x="4263923" y="5740590"/>
            <a:chExt cx="136525" cy="54610"/>
          </a:xfrm>
        </p:grpSpPr>
        <p:sp>
          <p:nvSpPr>
            <p:cNvPr id="82" name="object 82"/>
            <p:cNvSpPr/>
            <p:nvPr/>
          </p:nvSpPr>
          <p:spPr>
            <a:xfrm>
              <a:off x="4266209" y="57428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6"/>
                  </a:lnTo>
                  <a:lnTo>
                    <a:pt x="5937" y="16489"/>
                  </a:lnTo>
                  <a:lnTo>
                    <a:pt x="1580" y="31755"/>
                  </a:lnTo>
                  <a:lnTo>
                    <a:pt x="0" y="46951"/>
                  </a:lnTo>
                  <a:lnTo>
                    <a:pt x="0" y="49923"/>
                  </a:lnTo>
                  <a:lnTo>
                    <a:pt x="131343" y="49923"/>
                  </a:lnTo>
                  <a:lnTo>
                    <a:pt x="131343" y="46951"/>
                  </a:lnTo>
                  <a:lnTo>
                    <a:pt x="129763" y="31755"/>
                  </a:lnTo>
                  <a:lnTo>
                    <a:pt x="125406" y="16489"/>
                  </a:lnTo>
                  <a:lnTo>
                    <a:pt x="118848" y="4716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66209" y="57428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0" y="49923"/>
                  </a:moveTo>
                  <a:lnTo>
                    <a:pt x="0" y="46951"/>
                  </a:lnTo>
                  <a:lnTo>
                    <a:pt x="1580" y="31755"/>
                  </a:lnTo>
                  <a:lnTo>
                    <a:pt x="5937" y="16489"/>
                  </a:lnTo>
                  <a:lnTo>
                    <a:pt x="12494" y="4716"/>
                  </a:lnTo>
                  <a:lnTo>
                    <a:pt x="20675" y="0"/>
                  </a:lnTo>
                  <a:lnTo>
                    <a:pt x="110667" y="0"/>
                  </a:lnTo>
                  <a:lnTo>
                    <a:pt x="118848" y="4716"/>
                  </a:lnTo>
                  <a:lnTo>
                    <a:pt x="125406" y="16489"/>
                  </a:lnTo>
                  <a:lnTo>
                    <a:pt x="129763" y="31755"/>
                  </a:lnTo>
                  <a:lnTo>
                    <a:pt x="131343" y="46951"/>
                  </a:lnTo>
                  <a:lnTo>
                    <a:pt x="131343" y="49923"/>
                  </a:lnTo>
                  <a:lnTo>
                    <a:pt x="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9311398" y="5550154"/>
            <a:ext cx="481330" cy="76835"/>
            <a:chOff x="4256798" y="5550153"/>
            <a:chExt cx="481330" cy="76835"/>
          </a:xfrm>
        </p:grpSpPr>
        <p:sp>
          <p:nvSpPr>
            <p:cNvPr id="85" name="object 85"/>
            <p:cNvSpPr/>
            <p:nvPr/>
          </p:nvSpPr>
          <p:spPr>
            <a:xfrm>
              <a:off x="4266209" y="5574690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0" y="0"/>
                  </a:moveTo>
                  <a:lnTo>
                    <a:pt x="0" y="2984"/>
                  </a:lnTo>
                  <a:lnTo>
                    <a:pt x="1580" y="18178"/>
                  </a:lnTo>
                  <a:lnTo>
                    <a:pt x="5937" y="33440"/>
                  </a:lnTo>
                  <a:lnTo>
                    <a:pt x="12494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8" y="45209"/>
                  </a:lnTo>
                  <a:lnTo>
                    <a:pt x="125406" y="33440"/>
                  </a:lnTo>
                  <a:lnTo>
                    <a:pt x="129763" y="18178"/>
                  </a:lnTo>
                  <a:lnTo>
                    <a:pt x="131343" y="2984"/>
                  </a:lnTo>
                  <a:lnTo>
                    <a:pt x="131343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259084" y="5552515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89">
                  <a:moveTo>
                    <a:pt x="475881" y="10160"/>
                  </a:moveTo>
                  <a:lnTo>
                    <a:pt x="475513" y="10160"/>
                  </a:lnTo>
                  <a:lnTo>
                    <a:pt x="475513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81" y="21590"/>
                  </a:lnTo>
                  <a:lnTo>
                    <a:pt x="47588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59084" y="5552439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89">
                  <a:moveTo>
                    <a:pt x="0" y="10236"/>
                  </a:moveTo>
                  <a:lnTo>
                    <a:pt x="0" y="0"/>
                  </a:lnTo>
                  <a:lnTo>
                    <a:pt x="15379" y="0"/>
                  </a:lnTo>
                  <a:lnTo>
                    <a:pt x="30010" y="0"/>
                  </a:lnTo>
                  <a:lnTo>
                    <a:pt x="475513" y="0"/>
                  </a:lnTo>
                  <a:lnTo>
                    <a:pt x="475513" y="10236"/>
                  </a:lnTo>
                  <a:lnTo>
                    <a:pt x="476224" y="21208"/>
                  </a:lnTo>
                  <a:lnTo>
                    <a:pt x="460870" y="21208"/>
                  </a:lnTo>
                  <a:lnTo>
                    <a:pt x="446239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8" name="object 8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14258" y="5573611"/>
            <a:ext cx="128430" cy="108377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7970521" y="5550153"/>
            <a:ext cx="560705" cy="199390"/>
            <a:chOff x="2915920" y="5550153"/>
            <a:chExt cx="560705" cy="199390"/>
          </a:xfrm>
        </p:grpSpPr>
        <p:sp>
          <p:nvSpPr>
            <p:cNvPr id="90" name="object 90"/>
            <p:cNvSpPr/>
            <p:nvPr/>
          </p:nvSpPr>
          <p:spPr>
            <a:xfrm>
              <a:off x="2918206" y="5724347"/>
              <a:ext cx="292100" cy="22860"/>
            </a:xfrm>
            <a:custGeom>
              <a:avLst/>
              <a:gdLst/>
              <a:ahLst/>
              <a:cxnLst/>
              <a:rect l="l" t="t" r="r" b="b"/>
              <a:pathLst>
                <a:path w="292100" h="22860">
                  <a:moveTo>
                    <a:pt x="267741" y="0"/>
                  </a:moveTo>
                  <a:lnTo>
                    <a:pt x="723" y="0"/>
                  </a:lnTo>
                  <a:lnTo>
                    <a:pt x="0" y="10248"/>
                  </a:lnTo>
                  <a:lnTo>
                    <a:pt x="0" y="21209"/>
                  </a:lnTo>
                  <a:lnTo>
                    <a:pt x="9512" y="21945"/>
                  </a:lnTo>
                  <a:lnTo>
                    <a:pt x="285292" y="21945"/>
                  </a:lnTo>
                  <a:lnTo>
                    <a:pt x="288950" y="22682"/>
                  </a:lnTo>
                  <a:lnTo>
                    <a:pt x="291884" y="20485"/>
                  </a:lnTo>
                  <a:lnTo>
                    <a:pt x="285292" y="10972"/>
                  </a:lnTo>
                  <a:lnTo>
                    <a:pt x="282371" y="736"/>
                  </a:lnTo>
                  <a:lnTo>
                    <a:pt x="26774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18206" y="5724347"/>
              <a:ext cx="292100" cy="22860"/>
            </a:xfrm>
            <a:custGeom>
              <a:avLst/>
              <a:gdLst/>
              <a:ahLst/>
              <a:cxnLst/>
              <a:rect l="l" t="t" r="r" b="b"/>
              <a:pathLst>
                <a:path w="292100" h="22860">
                  <a:moveTo>
                    <a:pt x="291884" y="20485"/>
                  </a:moveTo>
                  <a:lnTo>
                    <a:pt x="288950" y="22682"/>
                  </a:lnTo>
                  <a:lnTo>
                    <a:pt x="285292" y="21945"/>
                  </a:lnTo>
                  <a:lnTo>
                    <a:pt x="276517" y="21945"/>
                  </a:lnTo>
                  <a:lnTo>
                    <a:pt x="9512" y="21945"/>
                  </a:lnTo>
                  <a:lnTo>
                    <a:pt x="0" y="21208"/>
                  </a:lnTo>
                  <a:lnTo>
                    <a:pt x="0" y="10248"/>
                  </a:lnTo>
                  <a:lnTo>
                    <a:pt x="723" y="0"/>
                  </a:lnTo>
                  <a:lnTo>
                    <a:pt x="9512" y="0"/>
                  </a:lnTo>
                  <a:lnTo>
                    <a:pt x="18288" y="0"/>
                  </a:lnTo>
                  <a:lnTo>
                    <a:pt x="267741" y="0"/>
                  </a:lnTo>
                  <a:lnTo>
                    <a:pt x="282371" y="7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197644" y="5552439"/>
              <a:ext cx="276860" cy="192405"/>
            </a:xfrm>
            <a:custGeom>
              <a:avLst/>
              <a:gdLst/>
              <a:ahLst/>
              <a:cxnLst/>
              <a:rect l="l" t="t" r="r" b="b"/>
              <a:pathLst>
                <a:path w="276860" h="192404">
                  <a:moveTo>
                    <a:pt x="264083" y="0"/>
                  </a:moveTo>
                  <a:lnTo>
                    <a:pt x="256032" y="5118"/>
                  </a:lnTo>
                  <a:lnTo>
                    <a:pt x="247980" y="10972"/>
                  </a:lnTo>
                  <a:lnTo>
                    <a:pt x="239204" y="16090"/>
                  </a:lnTo>
                  <a:lnTo>
                    <a:pt x="231165" y="21945"/>
                  </a:lnTo>
                  <a:lnTo>
                    <a:pt x="223113" y="27063"/>
                  </a:lnTo>
                  <a:lnTo>
                    <a:pt x="215074" y="32918"/>
                  </a:lnTo>
                  <a:lnTo>
                    <a:pt x="206286" y="38036"/>
                  </a:lnTo>
                  <a:lnTo>
                    <a:pt x="198247" y="43167"/>
                  </a:lnTo>
                  <a:lnTo>
                    <a:pt x="190195" y="49021"/>
                  </a:lnTo>
                  <a:lnTo>
                    <a:pt x="181419" y="54127"/>
                  </a:lnTo>
                  <a:lnTo>
                    <a:pt x="173367" y="59982"/>
                  </a:lnTo>
                  <a:lnTo>
                    <a:pt x="165328" y="65112"/>
                  </a:lnTo>
                  <a:lnTo>
                    <a:pt x="157276" y="70954"/>
                  </a:lnTo>
                  <a:lnTo>
                    <a:pt x="148501" y="76085"/>
                  </a:lnTo>
                  <a:lnTo>
                    <a:pt x="140462" y="81927"/>
                  </a:lnTo>
                  <a:lnTo>
                    <a:pt x="132410" y="87045"/>
                  </a:lnTo>
                  <a:lnTo>
                    <a:pt x="123621" y="92176"/>
                  </a:lnTo>
                  <a:lnTo>
                    <a:pt x="115582" y="98031"/>
                  </a:lnTo>
                  <a:lnTo>
                    <a:pt x="107530" y="103136"/>
                  </a:lnTo>
                  <a:lnTo>
                    <a:pt x="99491" y="108991"/>
                  </a:lnTo>
                  <a:lnTo>
                    <a:pt x="90716" y="114122"/>
                  </a:lnTo>
                  <a:lnTo>
                    <a:pt x="82664" y="119976"/>
                  </a:lnTo>
                  <a:lnTo>
                    <a:pt x="74625" y="125094"/>
                  </a:lnTo>
                  <a:lnTo>
                    <a:pt x="65836" y="130213"/>
                  </a:lnTo>
                  <a:lnTo>
                    <a:pt x="57785" y="136067"/>
                  </a:lnTo>
                  <a:lnTo>
                    <a:pt x="49745" y="141185"/>
                  </a:lnTo>
                  <a:lnTo>
                    <a:pt x="41694" y="147040"/>
                  </a:lnTo>
                  <a:lnTo>
                    <a:pt x="32918" y="152158"/>
                  </a:lnTo>
                  <a:lnTo>
                    <a:pt x="24879" y="158013"/>
                  </a:lnTo>
                  <a:lnTo>
                    <a:pt x="16827" y="163131"/>
                  </a:lnTo>
                  <a:lnTo>
                    <a:pt x="8775" y="168973"/>
                  </a:lnTo>
                  <a:lnTo>
                    <a:pt x="0" y="174104"/>
                  </a:lnTo>
                  <a:lnTo>
                    <a:pt x="5854" y="182879"/>
                  </a:lnTo>
                  <a:lnTo>
                    <a:pt x="12446" y="192392"/>
                  </a:lnTo>
                  <a:lnTo>
                    <a:pt x="20485" y="187274"/>
                  </a:lnTo>
                  <a:lnTo>
                    <a:pt x="28536" y="181419"/>
                  </a:lnTo>
                  <a:lnTo>
                    <a:pt x="37312" y="176301"/>
                  </a:lnTo>
                  <a:lnTo>
                    <a:pt x="45351" y="170446"/>
                  </a:lnTo>
                  <a:lnTo>
                    <a:pt x="53403" y="165328"/>
                  </a:lnTo>
                  <a:lnTo>
                    <a:pt x="61442" y="159473"/>
                  </a:lnTo>
                  <a:lnTo>
                    <a:pt x="70231" y="154355"/>
                  </a:lnTo>
                  <a:lnTo>
                    <a:pt x="78270" y="149224"/>
                  </a:lnTo>
                  <a:lnTo>
                    <a:pt x="86321" y="143382"/>
                  </a:lnTo>
                  <a:lnTo>
                    <a:pt x="95097" y="138252"/>
                  </a:lnTo>
                  <a:lnTo>
                    <a:pt x="103149" y="132410"/>
                  </a:lnTo>
                  <a:lnTo>
                    <a:pt x="111188" y="127292"/>
                  </a:lnTo>
                  <a:lnTo>
                    <a:pt x="119240" y="121437"/>
                  </a:lnTo>
                  <a:lnTo>
                    <a:pt x="128016" y="116306"/>
                  </a:lnTo>
                  <a:lnTo>
                    <a:pt x="136067" y="110464"/>
                  </a:lnTo>
                  <a:lnTo>
                    <a:pt x="144106" y="105346"/>
                  </a:lnTo>
                  <a:lnTo>
                    <a:pt x="152882" y="100215"/>
                  </a:lnTo>
                  <a:lnTo>
                    <a:pt x="160934" y="94360"/>
                  </a:lnTo>
                  <a:lnTo>
                    <a:pt x="168986" y="89255"/>
                  </a:lnTo>
                  <a:lnTo>
                    <a:pt x="177025" y="83400"/>
                  </a:lnTo>
                  <a:lnTo>
                    <a:pt x="185801" y="78270"/>
                  </a:lnTo>
                  <a:lnTo>
                    <a:pt x="193852" y="72415"/>
                  </a:lnTo>
                  <a:lnTo>
                    <a:pt x="201904" y="67297"/>
                  </a:lnTo>
                  <a:lnTo>
                    <a:pt x="210680" y="62179"/>
                  </a:lnTo>
                  <a:lnTo>
                    <a:pt x="218719" y="56324"/>
                  </a:lnTo>
                  <a:lnTo>
                    <a:pt x="226771" y="51206"/>
                  </a:lnTo>
                  <a:lnTo>
                    <a:pt x="234823" y="45351"/>
                  </a:lnTo>
                  <a:lnTo>
                    <a:pt x="243598" y="40233"/>
                  </a:lnTo>
                  <a:lnTo>
                    <a:pt x="251650" y="34378"/>
                  </a:lnTo>
                  <a:lnTo>
                    <a:pt x="259689" y="29260"/>
                  </a:lnTo>
                  <a:lnTo>
                    <a:pt x="267741" y="23418"/>
                  </a:lnTo>
                  <a:lnTo>
                    <a:pt x="276517" y="18287"/>
                  </a:lnTo>
                  <a:lnTo>
                    <a:pt x="269925" y="9512"/>
                  </a:lnTo>
                  <a:lnTo>
                    <a:pt x="264083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197644" y="5552439"/>
              <a:ext cx="276860" cy="192405"/>
            </a:xfrm>
            <a:custGeom>
              <a:avLst/>
              <a:gdLst/>
              <a:ahLst/>
              <a:cxnLst/>
              <a:rect l="l" t="t" r="r" b="b"/>
              <a:pathLst>
                <a:path w="276860" h="192404">
                  <a:moveTo>
                    <a:pt x="0" y="174104"/>
                  </a:moveTo>
                  <a:lnTo>
                    <a:pt x="8775" y="168973"/>
                  </a:lnTo>
                  <a:lnTo>
                    <a:pt x="16827" y="163131"/>
                  </a:lnTo>
                  <a:lnTo>
                    <a:pt x="24879" y="158013"/>
                  </a:lnTo>
                  <a:lnTo>
                    <a:pt x="32918" y="152158"/>
                  </a:lnTo>
                  <a:lnTo>
                    <a:pt x="41694" y="147040"/>
                  </a:lnTo>
                  <a:lnTo>
                    <a:pt x="49745" y="141185"/>
                  </a:lnTo>
                  <a:lnTo>
                    <a:pt x="57785" y="136067"/>
                  </a:lnTo>
                  <a:lnTo>
                    <a:pt x="65836" y="130213"/>
                  </a:lnTo>
                  <a:lnTo>
                    <a:pt x="74625" y="125095"/>
                  </a:lnTo>
                  <a:lnTo>
                    <a:pt x="82664" y="119976"/>
                  </a:lnTo>
                  <a:lnTo>
                    <a:pt x="90716" y="114122"/>
                  </a:lnTo>
                  <a:lnTo>
                    <a:pt x="99491" y="108991"/>
                  </a:lnTo>
                  <a:lnTo>
                    <a:pt x="107530" y="103136"/>
                  </a:lnTo>
                  <a:lnTo>
                    <a:pt x="115582" y="98031"/>
                  </a:lnTo>
                  <a:lnTo>
                    <a:pt x="123621" y="92176"/>
                  </a:lnTo>
                  <a:lnTo>
                    <a:pt x="132410" y="87045"/>
                  </a:lnTo>
                  <a:lnTo>
                    <a:pt x="140462" y="81927"/>
                  </a:lnTo>
                  <a:lnTo>
                    <a:pt x="148501" y="76085"/>
                  </a:lnTo>
                  <a:lnTo>
                    <a:pt x="157276" y="70954"/>
                  </a:lnTo>
                  <a:lnTo>
                    <a:pt x="165328" y="65112"/>
                  </a:lnTo>
                  <a:lnTo>
                    <a:pt x="173367" y="59982"/>
                  </a:lnTo>
                  <a:lnTo>
                    <a:pt x="181419" y="54127"/>
                  </a:lnTo>
                  <a:lnTo>
                    <a:pt x="190195" y="49022"/>
                  </a:lnTo>
                  <a:lnTo>
                    <a:pt x="198247" y="43167"/>
                  </a:lnTo>
                  <a:lnTo>
                    <a:pt x="206286" y="38036"/>
                  </a:lnTo>
                  <a:lnTo>
                    <a:pt x="215074" y="32918"/>
                  </a:lnTo>
                  <a:lnTo>
                    <a:pt x="223113" y="27063"/>
                  </a:lnTo>
                  <a:lnTo>
                    <a:pt x="231165" y="21945"/>
                  </a:lnTo>
                  <a:lnTo>
                    <a:pt x="239204" y="16090"/>
                  </a:lnTo>
                  <a:lnTo>
                    <a:pt x="247980" y="10972"/>
                  </a:lnTo>
                  <a:lnTo>
                    <a:pt x="256032" y="5118"/>
                  </a:lnTo>
                  <a:lnTo>
                    <a:pt x="264083" y="0"/>
                  </a:lnTo>
                  <a:lnTo>
                    <a:pt x="269925" y="9512"/>
                  </a:lnTo>
                  <a:lnTo>
                    <a:pt x="276517" y="18288"/>
                  </a:lnTo>
                  <a:lnTo>
                    <a:pt x="267741" y="23418"/>
                  </a:lnTo>
                  <a:lnTo>
                    <a:pt x="259689" y="29260"/>
                  </a:lnTo>
                  <a:lnTo>
                    <a:pt x="251650" y="34378"/>
                  </a:lnTo>
                  <a:lnTo>
                    <a:pt x="243598" y="40233"/>
                  </a:lnTo>
                  <a:lnTo>
                    <a:pt x="234822" y="45351"/>
                  </a:lnTo>
                  <a:lnTo>
                    <a:pt x="226771" y="51206"/>
                  </a:lnTo>
                  <a:lnTo>
                    <a:pt x="218719" y="56324"/>
                  </a:lnTo>
                  <a:lnTo>
                    <a:pt x="210680" y="62179"/>
                  </a:lnTo>
                  <a:lnTo>
                    <a:pt x="201904" y="67297"/>
                  </a:lnTo>
                  <a:lnTo>
                    <a:pt x="193852" y="72415"/>
                  </a:lnTo>
                  <a:lnTo>
                    <a:pt x="185801" y="78270"/>
                  </a:lnTo>
                  <a:lnTo>
                    <a:pt x="177025" y="83400"/>
                  </a:lnTo>
                  <a:lnTo>
                    <a:pt x="168986" y="89255"/>
                  </a:lnTo>
                  <a:lnTo>
                    <a:pt x="160934" y="94361"/>
                  </a:lnTo>
                  <a:lnTo>
                    <a:pt x="152882" y="100215"/>
                  </a:lnTo>
                  <a:lnTo>
                    <a:pt x="144106" y="105346"/>
                  </a:lnTo>
                  <a:lnTo>
                    <a:pt x="136067" y="110464"/>
                  </a:lnTo>
                  <a:lnTo>
                    <a:pt x="128016" y="116306"/>
                  </a:lnTo>
                  <a:lnTo>
                    <a:pt x="119240" y="121437"/>
                  </a:lnTo>
                  <a:lnTo>
                    <a:pt x="111188" y="127292"/>
                  </a:lnTo>
                  <a:lnTo>
                    <a:pt x="103149" y="132410"/>
                  </a:lnTo>
                  <a:lnTo>
                    <a:pt x="95097" y="138252"/>
                  </a:lnTo>
                  <a:lnTo>
                    <a:pt x="86321" y="143383"/>
                  </a:lnTo>
                  <a:lnTo>
                    <a:pt x="78270" y="149225"/>
                  </a:lnTo>
                  <a:lnTo>
                    <a:pt x="70231" y="154355"/>
                  </a:lnTo>
                  <a:lnTo>
                    <a:pt x="61442" y="159473"/>
                  </a:lnTo>
                  <a:lnTo>
                    <a:pt x="53403" y="165328"/>
                  </a:lnTo>
                  <a:lnTo>
                    <a:pt x="45351" y="170446"/>
                  </a:lnTo>
                  <a:lnTo>
                    <a:pt x="37312" y="176301"/>
                  </a:lnTo>
                  <a:lnTo>
                    <a:pt x="28536" y="181419"/>
                  </a:lnTo>
                  <a:lnTo>
                    <a:pt x="20485" y="187274"/>
                  </a:lnTo>
                  <a:lnTo>
                    <a:pt x="12446" y="1923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8453856" y="5744248"/>
            <a:ext cx="303530" cy="54610"/>
            <a:chOff x="3399256" y="5744248"/>
            <a:chExt cx="303530" cy="54610"/>
          </a:xfrm>
        </p:grpSpPr>
        <p:sp>
          <p:nvSpPr>
            <p:cNvPr id="95" name="object 95"/>
            <p:cNvSpPr/>
            <p:nvPr/>
          </p:nvSpPr>
          <p:spPr>
            <a:xfrm>
              <a:off x="3529025" y="5774181"/>
              <a:ext cx="171450" cy="21590"/>
            </a:xfrm>
            <a:custGeom>
              <a:avLst/>
              <a:gdLst/>
              <a:ahLst/>
              <a:cxnLst/>
              <a:rect l="l" t="t" r="r" b="b"/>
              <a:pathLst>
                <a:path w="171450" h="21589">
                  <a:moveTo>
                    <a:pt x="171170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71170" y="21590"/>
                  </a:lnTo>
                  <a:lnTo>
                    <a:pt x="171170" y="10160"/>
                  </a:lnTo>
                  <a:lnTo>
                    <a:pt x="17117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529025" y="5774093"/>
              <a:ext cx="171450" cy="21590"/>
            </a:xfrm>
            <a:custGeom>
              <a:avLst/>
              <a:gdLst/>
              <a:ahLst/>
              <a:cxnLst/>
              <a:rect l="l" t="t" r="r" b="b"/>
              <a:pathLst>
                <a:path w="171450" h="21589">
                  <a:moveTo>
                    <a:pt x="0" y="10248"/>
                  </a:moveTo>
                  <a:lnTo>
                    <a:pt x="0" y="0"/>
                  </a:lnTo>
                  <a:lnTo>
                    <a:pt x="5854" y="0"/>
                  </a:lnTo>
                  <a:lnTo>
                    <a:pt x="10972" y="0"/>
                  </a:lnTo>
                  <a:lnTo>
                    <a:pt x="171170" y="0"/>
                  </a:lnTo>
                  <a:lnTo>
                    <a:pt x="171170" y="10248"/>
                  </a:lnTo>
                  <a:lnTo>
                    <a:pt x="171170" y="21209"/>
                  </a:lnTo>
                  <a:lnTo>
                    <a:pt x="166052" y="21209"/>
                  </a:lnTo>
                  <a:lnTo>
                    <a:pt x="160934" y="21209"/>
                  </a:lnTo>
                  <a:lnTo>
                    <a:pt x="0" y="21209"/>
                  </a:lnTo>
                  <a:lnTo>
                    <a:pt x="0" y="1024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01542" y="574653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10667" y="0"/>
                  </a:move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43" y="49923"/>
                  </a:lnTo>
                  <a:lnTo>
                    <a:pt x="131343" y="46939"/>
                  </a:lnTo>
                  <a:lnTo>
                    <a:pt x="129763" y="31745"/>
                  </a:lnTo>
                  <a:lnTo>
                    <a:pt x="125406" y="16483"/>
                  </a:lnTo>
                  <a:lnTo>
                    <a:pt x="118848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01542" y="574653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4">
                  <a:moveTo>
                    <a:pt x="131343" y="49923"/>
                  </a:moveTo>
                  <a:lnTo>
                    <a:pt x="131343" y="46939"/>
                  </a:lnTo>
                  <a:lnTo>
                    <a:pt x="129763" y="31745"/>
                  </a:lnTo>
                  <a:lnTo>
                    <a:pt x="125406" y="16483"/>
                  </a:lnTo>
                  <a:lnTo>
                    <a:pt x="118848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43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9" name="object 9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96186" y="7050431"/>
            <a:ext cx="128429" cy="108375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8028521" y="7026973"/>
            <a:ext cx="484505" cy="199390"/>
            <a:chOff x="2973920" y="7026973"/>
            <a:chExt cx="484505" cy="199390"/>
          </a:xfrm>
        </p:grpSpPr>
        <p:sp>
          <p:nvSpPr>
            <p:cNvPr id="101" name="object 101"/>
            <p:cNvSpPr/>
            <p:nvPr/>
          </p:nvSpPr>
          <p:spPr>
            <a:xfrm>
              <a:off x="2976207" y="7201242"/>
              <a:ext cx="215265" cy="22860"/>
            </a:xfrm>
            <a:custGeom>
              <a:avLst/>
              <a:gdLst/>
              <a:ahLst/>
              <a:cxnLst/>
              <a:rect l="l" t="t" r="r" b="b"/>
              <a:pathLst>
                <a:path w="215264" h="22859">
                  <a:moveTo>
                    <a:pt x="215061" y="20320"/>
                  </a:moveTo>
                  <a:lnTo>
                    <a:pt x="212661" y="20320"/>
                  </a:lnTo>
                  <a:lnTo>
                    <a:pt x="212661" y="11430"/>
                  </a:lnTo>
                  <a:lnTo>
                    <a:pt x="209181" y="11430"/>
                  </a:lnTo>
                  <a:lnTo>
                    <a:pt x="209181" y="10160"/>
                  </a:lnTo>
                  <a:lnTo>
                    <a:pt x="207657" y="10160"/>
                  </a:lnTo>
                  <a:lnTo>
                    <a:pt x="207657" y="0"/>
                  </a:lnTo>
                  <a:lnTo>
                    <a:pt x="355" y="0"/>
                  </a:lnTo>
                  <a:lnTo>
                    <a:pt x="355" y="10160"/>
                  </a:lnTo>
                  <a:lnTo>
                    <a:pt x="0" y="10160"/>
                  </a:lnTo>
                  <a:lnTo>
                    <a:pt x="0" y="11430"/>
                  </a:lnTo>
                  <a:lnTo>
                    <a:pt x="0" y="20320"/>
                  </a:lnTo>
                  <a:lnTo>
                    <a:pt x="0" y="21590"/>
                  </a:lnTo>
                  <a:lnTo>
                    <a:pt x="210997" y="21590"/>
                  </a:lnTo>
                  <a:lnTo>
                    <a:pt x="210997" y="22860"/>
                  </a:lnTo>
                  <a:lnTo>
                    <a:pt x="213347" y="22860"/>
                  </a:lnTo>
                  <a:lnTo>
                    <a:pt x="213347" y="21590"/>
                  </a:lnTo>
                  <a:lnTo>
                    <a:pt x="215061" y="21590"/>
                  </a:lnTo>
                  <a:lnTo>
                    <a:pt x="215061" y="2032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976206" y="7201166"/>
              <a:ext cx="215900" cy="22860"/>
            </a:xfrm>
            <a:custGeom>
              <a:avLst/>
              <a:gdLst/>
              <a:ahLst/>
              <a:cxnLst/>
              <a:rect l="l" t="t" r="r" b="b"/>
              <a:pathLst>
                <a:path w="215900" h="22859">
                  <a:moveTo>
                    <a:pt x="215798" y="20485"/>
                  </a:moveTo>
                  <a:lnTo>
                    <a:pt x="212864" y="22669"/>
                  </a:lnTo>
                  <a:lnTo>
                    <a:pt x="209219" y="21945"/>
                  </a:lnTo>
                  <a:lnTo>
                    <a:pt x="203365" y="21945"/>
                  </a:lnTo>
                  <a:lnTo>
                    <a:pt x="6591" y="21945"/>
                  </a:lnTo>
                  <a:lnTo>
                    <a:pt x="0" y="21209"/>
                  </a:lnTo>
                  <a:lnTo>
                    <a:pt x="0" y="10236"/>
                  </a:lnTo>
                  <a:lnTo>
                    <a:pt x="736" y="0"/>
                  </a:lnTo>
                  <a:lnTo>
                    <a:pt x="6591" y="0"/>
                  </a:lnTo>
                  <a:lnTo>
                    <a:pt x="13169" y="0"/>
                  </a:lnTo>
                  <a:lnTo>
                    <a:pt x="196773" y="0"/>
                  </a:lnTo>
                  <a:lnTo>
                    <a:pt x="206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182493" y="7029259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261150" y="0"/>
                  </a:moveTo>
                  <a:lnTo>
                    <a:pt x="253110" y="5118"/>
                  </a:lnTo>
                  <a:lnTo>
                    <a:pt x="245059" y="10972"/>
                  </a:lnTo>
                  <a:lnTo>
                    <a:pt x="236283" y="16090"/>
                  </a:lnTo>
                  <a:lnTo>
                    <a:pt x="228231" y="21932"/>
                  </a:lnTo>
                  <a:lnTo>
                    <a:pt x="220192" y="27063"/>
                  </a:lnTo>
                  <a:lnTo>
                    <a:pt x="212140" y="32918"/>
                  </a:lnTo>
                  <a:lnTo>
                    <a:pt x="203365" y="38036"/>
                  </a:lnTo>
                  <a:lnTo>
                    <a:pt x="195325" y="43154"/>
                  </a:lnTo>
                  <a:lnTo>
                    <a:pt x="187274" y="49009"/>
                  </a:lnTo>
                  <a:lnTo>
                    <a:pt x="178498" y="54127"/>
                  </a:lnTo>
                  <a:lnTo>
                    <a:pt x="170446" y="59982"/>
                  </a:lnTo>
                  <a:lnTo>
                    <a:pt x="162394" y="65100"/>
                  </a:lnTo>
                  <a:lnTo>
                    <a:pt x="154355" y="70954"/>
                  </a:lnTo>
                  <a:lnTo>
                    <a:pt x="145580" y="76072"/>
                  </a:lnTo>
                  <a:lnTo>
                    <a:pt x="137528" y="81927"/>
                  </a:lnTo>
                  <a:lnTo>
                    <a:pt x="129489" y="87045"/>
                  </a:lnTo>
                  <a:lnTo>
                    <a:pt x="120700" y="92163"/>
                  </a:lnTo>
                  <a:lnTo>
                    <a:pt x="112648" y="98018"/>
                  </a:lnTo>
                  <a:lnTo>
                    <a:pt x="104609" y="103149"/>
                  </a:lnTo>
                  <a:lnTo>
                    <a:pt x="96558" y="109004"/>
                  </a:lnTo>
                  <a:lnTo>
                    <a:pt x="87782" y="114109"/>
                  </a:lnTo>
                  <a:lnTo>
                    <a:pt x="79743" y="119964"/>
                  </a:lnTo>
                  <a:lnTo>
                    <a:pt x="71691" y="125094"/>
                  </a:lnTo>
                  <a:lnTo>
                    <a:pt x="62915" y="130200"/>
                  </a:lnTo>
                  <a:lnTo>
                    <a:pt x="54863" y="136055"/>
                  </a:lnTo>
                  <a:lnTo>
                    <a:pt x="46812" y="141185"/>
                  </a:lnTo>
                  <a:lnTo>
                    <a:pt x="38773" y="147040"/>
                  </a:lnTo>
                  <a:lnTo>
                    <a:pt x="29997" y="152158"/>
                  </a:lnTo>
                  <a:lnTo>
                    <a:pt x="21945" y="158000"/>
                  </a:lnTo>
                  <a:lnTo>
                    <a:pt x="13893" y="163131"/>
                  </a:lnTo>
                  <a:lnTo>
                    <a:pt x="5854" y="168973"/>
                  </a:lnTo>
                  <a:lnTo>
                    <a:pt x="0" y="171907"/>
                  </a:lnTo>
                  <a:lnTo>
                    <a:pt x="2933" y="182879"/>
                  </a:lnTo>
                  <a:lnTo>
                    <a:pt x="9512" y="192392"/>
                  </a:lnTo>
                  <a:lnTo>
                    <a:pt x="17564" y="187274"/>
                  </a:lnTo>
                  <a:lnTo>
                    <a:pt x="25603" y="181419"/>
                  </a:lnTo>
                  <a:lnTo>
                    <a:pt x="34391" y="176288"/>
                  </a:lnTo>
                  <a:lnTo>
                    <a:pt x="42430" y="170433"/>
                  </a:lnTo>
                  <a:lnTo>
                    <a:pt x="50482" y="165328"/>
                  </a:lnTo>
                  <a:lnTo>
                    <a:pt x="58521" y="159473"/>
                  </a:lnTo>
                  <a:lnTo>
                    <a:pt x="67309" y="154343"/>
                  </a:lnTo>
                  <a:lnTo>
                    <a:pt x="75349" y="149224"/>
                  </a:lnTo>
                  <a:lnTo>
                    <a:pt x="83400" y="143382"/>
                  </a:lnTo>
                  <a:lnTo>
                    <a:pt x="92176" y="138252"/>
                  </a:lnTo>
                  <a:lnTo>
                    <a:pt x="100215" y="132397"/>
                  </a:lnTo>
                  <a:lnTo>
                    <a:pt x="108267" y="127279"/>
                  </a:lnTo>
                  <a:lnTo>
                    <a:pt x="116319" y="121424"/>
                  </a:lnTo>
                  <a:lnTo>
                    <a:pt x="125094" y="116306"/>
                  </a:lnTo>
                  <a:lnTo>
                    <a:pt x="133134" y="110464"/>
                  </a:lnTo>
                  <a:lnTo>
                    <a:pt x="141185" y="105333"/>
                  </a:lnTo>
                  <a:lnTo>
                    <a:pt x="149961" y="100215"/>
                  </a:lnTo>
                  <a:lnTo>
                    <a:pt x="158013" y="94360"/>
                  </a:lnTo>
                  <a:lnTo>
                    <a:pt x="166052" y="89242"/>
                  </a:lnTo>
                  <a:lnTo>
                    <a:pt x="174104" y="83388"/>
                  </a:lnTo>
                  <a:lnTo>
                    <a:pt x="182879" y="78270"/>
                  </a:lnTo>
                  <a:lnTo>
                    <a:pt x="190931" y="72415"/>
                  </a:lnTo>
                  <a:lnTo>
                    <a:pt x="198970" y="67297"/>
                  </a:lnTo>
                  <a:lnTo>
                    <a:pt x="207759" y="62166"/>
                  </a:lnTo>
                  <a:lnTo>
                    <a:pt x="215798" y="56324"/>
                  </a:lnTo>
                  <a:lnTo>
                    <a:pt x="223850" y="51206"/>
                  </a:lnTo>
                  <a:lnTo>
                    <a:pt x="231889" y="45351"/>
                  </a:lnTo>
                  <a:lnTo>
                    <a:pt x="240664" y="40233"/>
                  </a:lnTo>
                  <a:lnTo>
                    <a:pt x="248716" y="34378"/>
                  </a:lnTo>
                  <a:lnTo>
                    <a:pt x="256755" y="29260"/>
                  </a:lnTo>
                  <a:lnTo>
                    <a:pt x="264807" y="23406"/>
                  </a:lnTo>
                  <a:lnTo>
                    <a:pt x="273596" y="18287"/>
                  </a:lnTo>
                  <a:lnTo>
                    <a:pt x="267004" y="9512"/>
                  </a:lnTo>
                  <a:lnTo>
                    <a:pt x="26115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82493" y="7029259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0" y="171907"/>
                  </a:moveTo>
                  <a:lnTo>
                    <a:pt x="5854" y="168973"/>
                  </a:lnTo>
                  <a:lnTo>
                    <a:pt x="13893" y="163131"/>
                  </a:lnTo>
                  <a:lnTo>
                    <a:pt x="21945" y="158000"/>
                  </a:lnTo>
                  <a:lnTo>
                    <a:pt x="29997" y="152158"/>
                  </a:lnTo>
                  <a:lnTo>
                    <a:pt x="38773" y="147040"/>
                  </a:lnTo>
                  <a:lnTo>
                    <a:pt x="46812" y="141185"/>
                  </a:lnTo>
                  <a:lnTo>
                    <a:pt x="54864" y="136055"/>
                  </a:lnTo>
                  <a:lnTo>
                    <a:pt x="62915" y="130200"/>
                  </a:lnTo>
                  <a:lnTo>
                    <a:pt x="71691" y="125094"/>
                  </a:lnTo>
                  <a:lnTo>
                    <a:pt x="79743" y="119964"/>
                  </a:lnTo>
                  <a:lnTo>
                    <a:pt x="87782" y="114109"/>
                  </a:lnTo>
                  <a:lnTo>
                    <a:pt x="96558" y="109004"/>
                  </a:lnTo>
                  <a:lnTo>
                    <a:pt x="104609" y="103149"/>
                  </a:lnTo>
                  <a:lnTo>
                    <a:pt x="112648" y="98018"/>
                  </a:lnTo>
                  <a:lnTo>
                    <a:pt x="120700" y="92163"/>
                  </a:lnTo>
                  <a:lnTo>
                    <a:pt x="129489" y="87045"/>
                  </a:lnTo>
                  <a:lnTo>
                    <a:pt x="137528" y="81927"/>
                  </a:lnTo>
                  <a:lnTo>
                    <a:pt x="145580" y="76072"/>
                  </a:lnTo>
                  <a:lnTo>
                    <a:pt x="154355" y="70954"/>
                  </a:lnTo>
                  <a:lnTo>
                    <a:pt x="162394" y="65100"/>
                  </a:lnTo>
                  <a:lnTo>
                    <a:pt x="170446" y="59982"/>
                  </a:lnTo>
                  <a:lnTo>
                    <a:pt x="178498" y="54127"/>
                  </a:lnTo>
                  <a:lnTo>
                    <a:pt x="187274" y="49009"/>
                  </a:lnTo>
                  <a:lnTo>
                    <a:pt x="195326" y="43154"/>
                  </a:lnTo>
                  <a:lnTo>
                    <a:pt x="203365" y="38036"/>
                  </a:lnTo>
                  <a:lnTo>
                    <a:pt x="212140" y="32918"/>
                  </a:lnTo>
                  <a:lnTo>
                    <a:pt x="220192" y="27063"/>
                  </a:lnTo>
                  <a:lnTo>
                    <a:pt x="228231" y="21932"/>
                  </a:lnTo>
                  <a:lnTo>
                    <a:pt x="236283" y="16090"/>
                  </a:lnTo>
                  <a:lnTo>
                    <a:pt x="245059" y="10972"/>
                  </a:lnTo>
                  <a:lnTo>
                    <a:pt x="253111" y="5118"/>
                  </a:lnTo>
                  <a:lnTo>
                    <a:pt x="261150" y="0"/>
                  </a:lnTo>
                  <a:lnTo>
                    <a:pt x="267004" y="9512"/>
                  </a:lnTo>
                  <a:lnTo>
                    <a:pt x="273596" y="18287"/>
                  </a:lnTo>
                  <a:lnTo>
                    <a:pt x="264807" y="23406"/>
                  </a:lnTo>
                  <a:lnTo>
                    <a:pt x="256755" y="29260"/>
                  </a:lnTo>
                  <a:lnTo>
                    <a:pt x="248716" y="34378"/>
                  </a:lnTo>
                  <a:lnTo>
                    <a:pt x="240665" y="40233"/>
                  </a:lnTo>
                  <a:lnTo>
                    <a:pt x="231889" y="45351"/>
                  </a:lnTo>
                  <a:lnTo>
                    <a:pt x="223850" y="51206"/>
                  </a:lnTo>
                  <a:lnTo>
                    <a:pt x="215798" y="56324"/>
                  </a:lnTo>
                  <a:lnTo>
                    <a:pt x="207759" y="62166"/>
                  </a:lnTo>
                  <a:lnTo>
                    <a:pt x="198970" y="67297"/>
                  </a:lnTo>
                  <a:lnTo>
                    <a:pt x="190931" y="72415"/>
                  </a:lnTo>
                  <a:lnTo>
                    <a:pt x="182880" y="78270"/>
                  </a:lnTo>
                  <a:lnTo>
                    <a:pt x="174104" y="83388"/>
                  </a:lnTo>
                  <a:lnTo>
                    <a:pt x="166052" y="89242"/>
                  </a:lnTo>
                  <a:lnTo>
                    <a:pt x="158013" y="94360"/>
                  </a:lnTo>
                  <a:lnTo>
                    <a:pt x="149961" y="100215"/>
                  </a:lnTo>
                  <a:lnTo>
                    <a:pt x="141185" y="105333"/>
                  </a:lnTo>
                  <a:lnTo>
                    <a:pt x="133134" y="110464"/>
                  </a:lnTo>
                  <a:lnTo>
                    <a:pt x="125095" y="116306"/>
                  </a:lnTo>
                  <a:lnTo>
                    <a:pt x="116319" y="121424"/>
                  </a:lnTo>
                  <a:lnTo>
                    <a:pt x="108267" y="127279"/>
                  </a:lnTo>
                  <a:lnTo>
                    <a:pt x="100215" y="132397"/>
                  </a:lnTo>
                  <a:lnTo>
                    <a:pt x="92176" y="138252"/>
                  </a:lnTo>
                  <a:lnTo>
                    <a:pt x="83400" y="143382"/>
                  </a:lnTo>
                  <a:lnTo>
                    <a:pt x="75349" y="149224"/>
                  </a:lnTo>
                  <a:lnTo>
                    <a:pt x="67310" y="154343"/>
                  </a:lnTo>
                  <a:lnTo>
                    <a:pt x="58521" y="159473"/>
                  </a:lnTo>
                  <a:lnTo>
                    <a:pt x="50482" y="165328"/>
                  </a:lnTo>
                  <a:lnTo>
                    <a:pt x="42430" y="170433"/>
                  </a:lnTo>
                  <a:lnTo>
                    <a:pt x="34391" y="176288"/>
                  </a:lnTo>
                  <a:lnTo>
                    <a:pt x="25603" y="181419"/>
                  </a:lnTo>
                  <a:lnTo>
                    <a:pt x="17564" y="187274"/>
                  </a:lnTo>
                  <a:lnTo>
                    <a:pt x="9512" y="1923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8435785" y="7221067"/>
            <a:ext cx="276225" cy="54610"/>
            <a:chOff x="3381184" y="7221067"/>
            <a:chExt cx="276225" cy="54610"/>
          </a:xfrm>
        </p:grpSpPr>
        <p:sp>
          <p:nvSpPr>
            <p:cNvPr id="106" name="object 106"/>
            <p:cNvSpPr/>
            <p:nvPr/>
          </p:nvSpPr>
          <p:spPr>
            <a:xfrm>
              <a:off x="3510940" y="725098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510940" y="725091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25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9"/>
                  </a:lnTo>
                  <a:lnTo>
                    <a:pt x="139725" y="21209"/>
                  </a:lnTo>
                  <a:lnTo>
                    <a:pt x="135331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83470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43" y="49910"/>
                  </a:lnTo>
                  <a:lnTo>
                    <a:pt x="131343" y="46939"/>
                  </a:lnTo>
                  <a:lnTo>
                    <a:pt x="129762" y="31745"/>
                  </a:lnTo>
                  <a:lnTo>
                    <a:pt x="125404" y="16483"/>
                  </a:lnTo>
                  <a:lnTo>
                    <a:pt x="118843" y="4714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83470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0"/>
                  </a:moveTo>
                  <a:lnTo>
                    <a:pt x="131343" y="46939"/>
                  </a:lnTo>
                  <a:lnTo>
                    <a:pt x="129762" y="31745"/>
                  </a:lnTo>
                  <a:lnTo>
                    <a:pt x="125404" y="16483"/>
                  </a:lnTo>
                  <a:lnTo>
                    <a:pt x="118843" y="4714"/>
                  </a:lnTo>
                  <a:lnTo>
                    <a:pt x="110655" y="0"/>
                  </a:ln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43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8055687" y="8432483"/>
            <a:ext cx="467995" cy="80645"/>
            <a:chOff x="3001086" y="8432482"/>
            <a:chExt cx="467995" cy="80645"/>
          </a:xfrm>
        </p:grpSpPr>
        <p:sp>
          <p:nvSpPr>
            <p:cNvPr id="111" name="object 111"/>
            <p:cNvSpPr/>
            <p:nvPr/>
          </p:nvSpPr>
          <p:spPr>
            <a:xfrm>
              <a:off x="3003372" y="8434768"/>
              <a:ext cx="331470" cy="76200"/>
            </a:xfrm>
            <a:custGeom>
              <a:avLst/>
              <a:gdLst/>
              <a:ahLst/>
              <a:cxnLst/>
              <a:rect l="l" t="t" r="r" b="b"/>
              <a:pathLst>
                <a:path w="331470" h="76200">
                  <a:moveTo>
                    <a:pt x="329184" y="0"/>
                  </a:moveTo>
                  <a:lnTo>
                    <a:pt x="307238" y="2921"/>
                  </a:lnTo>
                  <a:lnTo>
                    <a:pt x="296989" y="5130"/>
                  </a:lnTo>
                  <a:lnTo>
                    <a:pt x="276517" y="8051"/>
                  </a:lnTo>
                  <a:lnTo>
                    <a:pt x="266268" y="10236"/>
                  </a:lnTo>
                  <a:lnTo>
                    <a:pt x="245795" y="13169"/>
                  </a:lnTo>
                  <a:lnTo>
                    <a:pt x="235546" y="15367"/>
                  </a:lnTo>
                  <a:lnTo>
                    <a:pt x="215061" y="18288"/>
                  </a:lnTo>
                  <a:lnTo>
                    <a:pt x="204825" y="20485"/>
                  </a:lnTo>
                  <a:lnTo>
                    <a:pt x="194576" y="21945"/>
                  </a:lnTo>
                  <a:lnTo>
                    <a:pt x="184340" y="24142"/>
                  </a:lnTo>
                  <a:lnTo>
                    <a:pt x="163868" y="27063"/>
                  </a:lnTo>
                  <a:lnTo>
                    <a:pt x="153619" y="29260"/>
                  </a:lnTo>
                  <a:lnTo>
                    <a:pt x="133134" y="32181"/>
                  </a:lnTo>
                  <a:lnTo>
                    <a:pt x="122897" y="34391"/>
                  </a:lnTo>
                  <a:lnTo>
                    <a:pt x="102412" y="37312"/>
                  </a:lnTo>
                  <a:lnTo>
                    <a:pt x="92176" y="39509"/>
                  </a:lnTo>
                  <a:lnTo>
                    <a:pt x="71691" y="42430"/>
                  </a:lnTo>
                  <a:lnTo>
                    <a:pt x="61442" y="44615"/>
                  </a:lnTo>
                  <a:lnTo>
                    <a:pt x="40970" y="47548"/>
                  </a:lnTo>
                  <a:lnTo>
                    <a:pt x="30721" y="49745"/>
                  </a:lnTo>
                  <a:lnTo>
                    <a:pt x="10236" y="52666"/>
                  </a:lnTo>
                  <a:lnTo>
                    <a:pt x="0" y="54864"/>
                  </a:lnTo>
                  <a:lnTo>
                    <a:pt x="1460" y="65112"/>
                  </a:lnTo>
                  <a:lnTo>
                    <a:pt x="3657" y="76073"/>
                  </a:lnTo>
                  <a:lnTo>
                    <a:pt x="24142" y="73139"/>
                  </a:lnTo>
                  <a:lnTo>
                    <a:pt x="34378" y="70967"/>
                  </a:lnTo>
                  <a:lnTo>
                    <a:pt x="54864" y="68033"/>
                  </a:lnTo>
                  <a:lnTo>
                    <a:pt x="65112" y="65836"/>
                  </a:lnTo>
                  <a:lnTo>
                    <a:pt x="85585" y="62915"/>
                  </a:lnTo>
                  <a:lnTo>
                    <a:pt x="95834" y="60718"/>
                  </a:lnTo>
                  <a:lnTo>
                    <a:pt x="116306" y="57785"/>
                  </a:lnTo>
                  <a:lnTo>
                    <a:pt x="126555" y="55600"/>
                  </a:lnTo>
                  <a:lnTo>
                    <a:pt x="136791" y="54127"/>
                  </a:lnTo>
                  <a:lnTo>
                    <a:pt x="147040" y="51943"/>
                  </a:lnTo>
                  <a:lnTo>
                    <a:pt x="167513" y="49009"/>
                  </a:lnTo>
                  <a:lnTo>
                    <a:pt x="177761" y="46812"/>
                  </a:lnTo>
                  <a:lnTo>
                    <a:pt x="198247" y="43891"/>
                  </a:lnTo>
                  <a:lnTo>
                    <a:pt x="208483" y="41694"/>
                  </a:lnTo>
                  <a:lnTo>
                    <a:pt x="228968" y="38760"/>
                  </a:lnTo>
                  <a:lnTo>
                    <a:pt x="239204" y="36588"/>
                  </a:lnTo>
                  <a:lnTo>
                    <a:pt x="259689" y="33655"/>
                  </a:lnTo>
                  <a:lnTo>
                    <a:pt x="269925" y="31457"/>
                  </a:lnTo>
                  <a:lnTo>
                    <a:pt x="290410" y="28536"/>
                  </a:lnTo>
                  <a:lnTo>
                    <a:pt x="300659" y="26339"/>
                  </a:lnTo>
                  <a:lnTo>
                    <a:pt x="310896" y="24879"/>
                  </a:lnTo>
                  <a:lnTo>
                    <a:pt x="331381" y="21221"/>
                  </a:lnTo>
                  <a:lnTo>
                    <a:pt x="329184" y="10236"/>
                  </a:lnTo>
                  <a:lnTo>
                    <a:pt x="32918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003372" y="8434768"/>
              <a:ext cx="331470" cy="76200"/>
            </a:xfrm>
            <a:custGeom>
              <a:avLst/>
              <a:gdLst/>
              <a:ahLst/>
              <a:cxnLst/>
              <a:rect l="l" t="t" r="r" b="b"/>
              <a:pathLst>
                <a:path w="331470" h="76200">
                  <a:moveTo>
                    <a:pt x="331381" y="21221"/>
                  </a:moveTo>
                  <a:lnTo>
                    <a:pt x="310895" y="24879"/>
                  </a:lnTo>
                  <a:lnTo>
                    <a:pt x="300659" y="26339"/>
                  </a:lnTo>
                  <a:lnTo>
                    <a:pt x="290410" y="28536"/>
                  </a:lnTo>
                  <a:lnTo>
                    <a:pt x="280174" y="29984"/>
                  </a:lnTo>
                  <a:lnTo>
                    <a:pt x="269925" y="31457"/>
                  </a:lnTo>
                  <a:lnTo>
                    <a:pt x="259689" y="33655"/>
                  </a:lnTo>
                  <a:lnTo>
                    <a:pt x="249453" y="35115"/>
                  </a:lnTo>
                  <a:lnTo>
                    <a:pt x="239204" y="36588"/>
                  </a:lnTo>
                  <a:lnTo>
                    <a:pt x="228968" y="38760"/>
                  </a:lnTo>
                  <a:lnTo>
                    <a:pt x="218719" y="40246"/>
                  </a:lnTo>
                  <a:lnTo>
                    <a:pt x="208483" y="41694"/>
                  </a:lnTo>
                  <a:lnTo>
                    <a:pt x="198246" y="43891"/>
                  </a:lnTo>
                  <a:lnTo>
                    <a:pt x="187998" y="45364"/>
                  </a:lnTo>
                  <a:lnTo>
                    <a:pt x="177761" y="46812"/>
                  </a:lnTo>
                  <a:lnTo>
                    <a:pt x="167512" y="49009"/>
                  </a:lnTo>
                  <a:lnTo>
                    <a:pt x="157276" y="50469"/>
                  </a:lnTo>
                  <a:lnTo>
                    <a:pt x="147040" y="51943"/>
                  </a:lnTo>
                  <a:lnTo>
                    <a:pt x="136791" y="54127"/>
                  </a:lnTo>
                  <a:lnTo>
                    <a:pt x="126555" y="55600"/>
                  </a:lnTo>
                  <a:lnTo>
                    <a:pt x="116306" y="57785"/>
                  </a:lnTo>
                  <a:lnTo>
                    <a:pt x="106070" y="59258"/>
                  </a:lnTo>
                  <a:lnTo>
                    <a:pt x="95834" y="60718"/>
                  </a:lnTo>
                  <a:lnTo>
                    <a:pt x="85585" y="62915"/>
                  </a:lnTo>
                  <a:lnTo>
                    <a:pt x="75349" y="64376"/>
                  </a:lnTo>
                  <a:lnTo>
                    <a:pt x="65112" y="65836"/>
                  </a:lnTo>
                  <a:lnTo>
                    <a:pt x="54863" y="68033"/>
                  </a:lnTo>
                  <a:lnTo>
                    <a:pt x="44627" y="69494"/>
                  </a:lnTo>
                  <a:lnTo>
                    <a:pt x="34378" y="70967"/>
                  </a:lnTo>
                  <a:lnTo>
                    <a:pt x="24142" y="73139"/>
                  </a:lnTo>
                  <a:lnTo>
                    <a:pt x="13893" y="74625"/>
                  </a:lnTo>
                  <a:lnTo>
                    <a:pt x="3657" y="76073"/>
                  </a:lnTo>
                  <a:lnTo>
                    <a:pt x="1460" y="65112"/>
                  </a:lnTo>
                  <a:lnTo>
                    <a:pt x="0" y="54864"/>
                  </a:lnTo>
                  <a:lnTo>
                    <a:pt x="10236" y="52666"/>
                  </a:lnTo>
                  <a:lnTo>
                    <a:pt x="20485" y="51219"/>
                  </a:lnTo>
                  <a:lnTo>
                    <a:pt x="30721" y="49745"/>
                  </a:lnTo>
                  <a:lnTo>
                    <a:pt x="40970" y="47548"/>
                  </a:lnTo>
                  <a:lnTo>
                    <a:pt x="51206" y="46088"/>
                  </a:lnTo>
                  <a:lnTo>
                    <a:pt x="61442" y="44615"/>
                  </a:lnTo>
                  <a:lnTo>
                    <a:pt x="71691" y="42430"/>
                  </a:lnTo>
                  <a:lnTo>
                    <a:pt x="81927" y="40957"/>
                  </a:lnTo>
                  <a:lnTo>
                    <a:pt x="92176" y="39509"/>
                  </a:lnTo>
                  <a:lnTo>
                    <a:pt x="102412" y="37312"/>
                  </a:lnTo>
                  <a:lnTo>
                    <a:pt x="112648" y="35839"/>
                  </a:lnTo>
                  <a:lnTo>
                    <a:pt x="122897" y="34391"/>
                  </a:lnTo>
                  <a:lnTo>
                    <a:pt x="133134" y="32181"/>
                  </a:lnTo>
                  <a:lnTo>
                    <a:pt x="143370" y="30734"/>
                  </a:lnTo>
                  <a:lnTo>
                    <a:pt x="153619" y="29260"/>
                  </a:lnTo>
                  <a:lnTo>
                    <a:pt x="163868" y="27063"/>
                  </a:lnTo>
                  <a:lnTo>
                    <a:pt x="174104" y="25603"/>
                  </a:lnTo>
                  <a:lnTo>
                    <a:pt x="184340" y="24142"/>
                  </a:lnTo>
                  <a:lnTo>
                    <a:pt x="194576" y="21945"/>
                  </a:lnTo>
                  <a:lnTo>
                    <a:pt x="204825" y="20485"/>
                  </a:lnTo>
                  <a:lnTo>
                    <a:pt x="215061" y="18288"/>
                  </a:lnTo>
                  <a:lnTo>
                    <a:pt x="225310" y="16827"/>
                  </a:lnTo>
                  <a:lnTo>
                    <a:pt x="235546" y="15367"/>
                  </a:lnTo>
                  <a:lnTo>
                    <a:pt x="245795" y="13169"/>
                  </a:lnTo>
                  <a:lnTo>
                    <a:pt x="256031" y="11709"/>
                  </a:lnTo>
                  <a:lnTo>
                    <a:pt x="266268" y="10236"/>
                  </a:lnTo>
                  <a:lnTo>
                    <a:pt x="276517" y="8051"/>
                  </a:lnTo>
                  <a:lnTo>
                    <a:pt x="286753" y="6578"/>
                  </a:lnTo>
                  <a:lnTo>
                    <a:pt x="296989" y="5130"/>
                  </a:lnTo>
                  <a:lnTo>
                    <a:pt x="307238" y="2921"/>
                  </a:lnTo>
                  <a:lnTo>
                    <a:pt x="327723" y="0"/>
                  </a:lnTo>
                  <a:lnTo>
                    <a:pt x="328447" y="0"/>
                  </a:lnTo>
                  <a:lnTo>
                    <a:pt x="32918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332556" y="8434844"/>
              <a:ext cx="133985" cy="21590"/>
            </a:xfrm>
            <a:custGeom>
              <a:avLst/>
              <a:gdLst/>
              <a:ahLst/>
              <a:cxnLst/>
              <a:rect l="l" t="t" r="r" b="b"/>
              <a:pathLst>
                <a:path w="133985" h="21590">
                  <a:moveTo>
                    <a:pt x="133870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1143" y="10160"/>
                  </a:lnTo>
                  <a:lnTo>
                    <a:pt x="1143" y="21590"/>
                  </a:lnTo>
                  <a:lnTo>
                    <a:pt x="133870" y="21590"/>
                  </a:lnTo>
                  <a:lnTo>
                    <a:pt x="133870" y="10160"/>
                  </a:lnTo>
                  <a:lnTo>
                    <a:pt x="13387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332556" y="8434768"/>
              <a:ext cx="133985" cy="21590"/>
            </a:xfrm>
            <a:custGeom>
              <a:avLst/>
              <a:gdLst/>
              <a:ahLst/>
              <a:cxnLst/>
              <a:rect l="l" t="t" r="r" b="b"/>
              <a:pathLst>
                <a:path w="133985" h="21590">
                  <a:moveTo>
                    <a:pt x="0" y="0"/>
                  </a:moveTo>
                  <a:lnTo>
                    <a:pt x="0" y="0"/>
                  </a:lnTo>
                  <a:lnTo>
                    <a:pt x="133870" y="0"/>
                  </a:lnTo>
                  <a:lnTo>
                    <a:pt x="133870" y="10236"/>
                  </a:lnTo>
                  <a:lnTo>
                    <a:pt x="133870" y="21221"/>
                  </a:lnTo>
                  <a:lnTo>
                    <a:pt x="130213" y="21221"/>
                  </a:lnTo>
                  <a:lnTo>
                    <a:pt x="125818" y="21221"/>
                  </a:lnTo>
                  <a:lnTo>
                    <a:pt x="8788" y="21221"/>
                  </a:lnTo>
                  <a:lnTo>
                    <a:pt x="2197" y="212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8509229" y="8639505"/>
            <a:ext cx="149225" cy="26034"/>
            <a:chOff x="3454628" y="8639505"/>
            <a:chExt cx="149225" cy="26034"/>
          </a:xfrm>
        </p:grpSpPr>
        <p:sp>
          <p:nvSpPr>
            <p:cNvPr id="116" name="object 116"/>
            <p:cNvSpPr/>
            <p:nvPr/>
          </p:nvSpPr>
          <p:spPr>
            <a:xfrm>
              <a:off x="3456914" y="864186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456914" y="864179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06" y="0"/>
                  </a:lnTo>
                  <a:lnTo>
                    <a:pt x="144106" y="10236"/>
                  </a:lnTo>
                  <a:lnTo>
                    <a:pt x="144106" y="21208"/>
                  </a:lnTo>
                  <a:lnTo>
                    <a:pt x="139725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510690" y="8331530"/>
            <a:ext cx="149225" cy="26034"/>
            <a:chOff x="3456089" y="8331530"/>
            <a:chExt cx="149225" cy="26034"/>
          </a:xfrm>
        </p:grpSpPr>
        <p:sp>
          <p:nvSpPr>
            <p:cNvPr id="119" name="object 119"/>
            <p:cNvSpPr/>
            <p:nvPr/>
          </p:nvSpPr>
          <p:spPr>
            <a:xfrm>
              <a:off x="3458375" y="833389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458375" y="8333816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25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8381747" y="8611958"/>
            <a:ext cx="136525" cy="54610"/>
            <a:chOff x="3327146" y="8611958"/>
            <a:chExt cx="136525" cy="54610"/>
          </a:xfrm>
        </p:grpSpPr>
        <p:sp>
          <p:nvSpPr>
            <p:cNvPr id="122" name="object 122"/>
            <p:cNvSpPr/>
            <p:nvPr/>
          </p:nvSpPr>
          <p:spPr>
            <a:xfrm>
              <a:off x="3329432" y="861424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4"/>
                  </a:lnTo>
                  <a:lnTo>
                    <a:pt x="5942" y="16481"/>
                  </a:lnTo>
                  <a:lnTo>
                    <a:pt x="1582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lnTo>
                    <a:pt x="131343" y="46926"/>
                  </a:lnTo>
                  <a:lnTo>
                    <a:pt x="129763" y="31739"/>
                  </a:lnTo>
                  <a:lnTo>
                    <a:pt x="125406" y="16481"/>
                  </a:lnTo>
                  <a:lnTo>
                    <a:pt x="118848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29432" y="861424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0"/>
                  </a:moveTo>
                  <a:lnTo>
                    <a:pt x="131343" y="46926"/>
                  </a:lnTo>
                  <a:lnTo>
                    <a:pt x="129763" y="31739"/>
                  </a:lnTo>
                  <a:lnTo>
                    <a:pt x="125406" y="16481"/>
                  </a:lnTo>
                  <a:lnTo>
                    <a:pt x="118848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9" y="4714"/>
                  </a:lnTo>
                  <a:lnTo>
                    <a:pt x="5942" y="16481"/>
                  </a:lnTo>
                  <a:lnTo>
                    <a:pt x="1582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8381747" y="8329651"/>
            <a:ext cx="137795" cy="182245"/>
            <a:chOff x="3327146" y="8329650"/>
            <a:chExt cx="137795" cy="182245"/>
          </a:xfrm>
        </p:grpSpPr>
        <p:sp>
          <p:nvSpPr>
            <p:cNvPr id="125" name="object 125"/>
            <p:cNvSpPr/>
            <p:nvPr/>
          </p:nvSpPr>
          <p:spPr>
            <a:xfrm>
              <a:off x="3329432" y="83852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4"/>
                  </a:lnTo>
                  <a:lnTo>
                    <a:pt x="5942" y="16481"/>
                  </a:lnTo>
                  <a:lnTo>
                    <a:pt x="1582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lnTo>
                    <a:pt x="131343" y="46926"/>
                  </a:lnTo>
                  <a:lnTo>
                    <a:pt x="129763" y="31739"/>
                  </a:lnTo>
                  <a:lnTo>
                    <a:pt x="125406" y="16481"/>
                  </a:lnTo>
                  <a:lnTo>
                    <a:pt x="118848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29432" y="838527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0"/>
                  </a:moveTo>
                  <a:lnTo>
                    <a:pt x="131343" y="46926"/>
                  </a:lnTo>
                  <a:lnTo>
                    <a:pt x="129763" y="31739"/>
                  </a:lnTo>
                  <a:lnTo>
                    <a:pt x="125406" y="16481"/>
                  </a:lnTo>
                  <a:lnTo>
                    <a:pt x="118848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9" y="4714"/>
                  </a:lnTo>
                  <a:lnTo>
                    <a:pt x="5942" y="16481"/>
                  </a:lnTo>
                  <a:lnTo>
                    <a:pt x="1582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330892" y="833193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0" y="18173"/>
                  </a:lnTo>
                  <a:lnTo>
                    <a:pt x="5938" y="33435"/>
                  </a:lnTo>
                  <a:lnTo>
                    <a:pt x="12499" y="45207"/>
                  </a:lnTo>
                  <a:lnTo>
                    <a:pt x="20688" y="49923"/>
                  </a:lnTo>
                  <a:lnTo>
                    <a:pt x="110667" y="49923"/>
                  </a:lnTo>
                  <a:lnTo>
                    <a:pt x="118848" y="45207"/>
                  </a:lnTo>
                  <a:lnTo>
                    <a:pt x="125406" y="33435"/>
                  </a:lnTo>
                  <a:lnTo>
                    <a:pt x="129763" y="18173"/>
                  </a:lnTo>
                  <a:lnTo>
                    <a:pt x="131343" y="2984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30892" y="833193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131343" y="2984"/>
                  </a:lnTo>
                  <a:lnTo>
                    <a:pt x="129763" y="18173"/>
                  </a:lnTo>
                  <a:lnTo>
                    <a:pt x="125406" y="33435"/>
                  </a:lnTo>
                  <a:lnTo>
                    <a:pt x="118848" y="45207"/>
                  </a:lnTo>
                  <a:lnTo>
                    <a:pt x="110667" y="49923"/>
                  </a:lnTo>
                  <a:lnTo>
                    <a:pt x="20688" y="49923"/>
                  </a:lnTo>
                  <a:lnTo>
                    <a:pt x="12499" y="45207"/>
                  </a:lnTo>
                  <a:lnTo>
                    <a:pt x="5938" y="33435"/>
                  </a:lnTo>
                  <a:lnTo>
                    <a:pt x="1580" y="18173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29432" y="8459215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2" y="18178"/>
                  </a:lnTo>
                  <a:lnTo>
                    <a:pt x="5942" y="33440"/>
                  </a:lnTo>
                  <a:lnTo>
                    <a:pt x="12499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8" y="45209"/>
                  </a:lnTo>
                  <a:lnTo>
                    <a:pt x="125406" y="33440"/>
                  </a:lnTo>
                  <a:lnTo>
                    <a:pt x="129763" y="18178"/>
                  </a:lnTo>
                  <a:lnTo>
                    <a:pt x="131343" y="2984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329432" y="8459215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131343" y="2984"/>
                  </a:lnTo>
                  <a:lnTo>
                    <a:pt x="129763" y="18178"/>
                  </a:lnTo>
                  <a:lnTo>
                    <a:pt x="125406" y="33440"/>
                  </a:lnTo>
                  <a:lnTo>
                    <a:pt x="118848" y="45209"/>
                  </a:lnTo>
                  <a:lnTo>
                    <a:pt x="110667" y="49923"/>
                  </a:lnTo>
                  <a:lnTo>
                    <a:pt x="20675" y="49923"/>
                  </a:lnTo>
                  <a:lnTo>
                    <a:pt x="12499" y="45209"/>
                  </a:lnTo>
                  <a:lnTo>
                    <a:pt x="5942" y="33440"/>
                  </a:lnTo>
                  <a:lnTo>
                    <a:pt x="1582" y="18178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9417013" y="7244232"/>
            <a:ext cx="149225" cy="26034"/>
            <a:chOff x="4362412" y="7244232"/>
            <a:chExt cx="149225" cy="26034"/>
          </a:xfrm>
        </p:grpSpPr>
        <p:sp>
          <p:nvSpPr>
            <p:cNvPr id="132" name="object 132"/>
            <p:cNvSpPr/>
            <p:nvPr/>
          </p:nvSpPr>
          <p:spPr>
            <a:xfrm>
              <a:off x="4364698" y="724660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64698" y="724651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48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06" y="0"/>
                  </a:lnTo>
                  <a:lnTo>
                    <a:pt x="144106" y="10248"/>
                  </a:lnTo>
                  <a:lnTo>
                    <a:pt x="144106" y="21221"/>
                  </a:lnTo>
                  <a:lnTo>
                    <a:pt x="139725" y="21221"/>
                  </a:lnTo>
                  <a:lnTo>
                    <a:pt x="135343" y="21221"/>
                  </a:lnTo>
                  <a:lnTo>
                    <a:pt x="0" y="21221"/>
                  </a:lnTo>
                  <a:lnTo>
                    <a:pt x="0" y="102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9411158" y="6888721"/>
            <a:ext cx="149225" cy="26034"/>
            <a:chOff x="4356557" y="6888721"/>
            <a:chExt cx="149225" cy="26034"/>
          </a:xfrm>
        </p:grpSpPr>
        <p:sp>
          <p:nvSpPr>
            <p:cNvPr id="135" name="object 135"/>
            <p:cNvSpPr/>
            <p:nvPr/>
          </p:nvSpPr>
          <p:spPr>
            <a:xfrm>
              <a:off x="4358843" y="6891083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358843" y="689100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9"/>
                  </a:lnTo>
                  <a:lnTo>
                    <a:pt x="139725" y="21209"/>
                  </a:lnTo>
                  <a:lnTo>
                    <a:pt x="135343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7" name="object 1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53601" y="7046036"/>
            <a:ext cx="128418" cy="108382"/>
          </a:xfrm>
          <a:prstGeom prst="rect">
            <a:avLst/>
          </a:prstGeom>
        </p:spPr>
      </p:pic>
      <p:grpSp>
        <p:nvGrpSpPr>
          <p:cNvPr id="138" name="object 138"/>
          <p:cNvGrpSpPr/>
          <p:nvPr/>
        </p:nvGrpSpPr>
        <p:grpSpPr>
          <a:xfrm>
            <a:off x="9293188" y="7216685"/>
            <a:ext cx="136525" cy="54610"/>
            <a:chOff x="4238587" y="7216685"/>
            <a:chExt cx="136525" cy="54610"/>
          </a:xfrm>
        </p:grpSpPr>
        <p:sp>
          <p:nvSpPr>
            <p:cNvPr id="139" name="object 139"/>
            <p:cNvSpPr/>
            <p:nvPr/>
          </p:nvSpPr>
          <p:spPr>
            <a:xfrm>
              <a:off x="4240873" y="7218971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88" y="0"/>
                  </a:lnTo>
                  <a:lnTo>
                    <a:pt x="12505" y="4712"/>
                  </a:lnTo>
                  <a:lnTo>
                    <a:pt x="5943" y="16476"/>
                  </a:lnTo>
                  <a:lnTo>
                    <a:pt x="1582" y="31734"/>
                  </a:lnTo>
                  <a:lnTo>
                    <a:pt x="0" y="46926"/>
                  </a:lnTo>
                  <a:lnTo>
                    <a:pt x="0" y="49911"/>
                  </a:lnTo>
                  <a:lnTo>
                    <a:pt x="131343" y="49911"/>
                  </a:lnTo>
                  <a:lnTo>
                    <a:pt x="131343" y="46926"/>
                  </a:lnTo>
                  <a:lnTo>
                    <a:pt x="129763" y="31734"/>
                  </a:lnTo>
                  <a:lnTo>
                    <a:pt x="125406" y="16476"/>
                  </a:lnTo>
                  <a:lnTo>
                    <a:pt x="118848" y="4712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240873" y="7218971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1"/>
                  </a:moveTo>
                  <a:lnTo>
                    <a:pt x="131343" y="46926"/>
                  </a:lnTo>
                  <a:lnTo>
                    <a:pt x="129763" y="31734"/>
                  </a:lnTo>
                  <a:lnTo>
                    <a:pt x="125406" y="16476"/>
                  </a:lnTo>
                  <a:lnTo>
                    <a:pt x="118848" y="4712"/>
                  </a:lnTo>
                  <a:lnTo>
                    <a:pt x="110667" y="0"/>
                  </a:lnTo>
                  <a:lnTo>
                    <a:pt x="20688" y="0"/>
                  </a:lnTo>
                  <a:lnTo>
                    <a:pt x="12505" y="4712"/>
                  </a:lnTo>
                  <a:lnTo>
                    <a:pt x="5943" y="16476"/>
                  </a:lnTo>
                  <a:lnTo>
                    <a:pt x="1582" y="31734"/>
                  </a:lnTo>
                  <a:lnTo>
                    <a:pt x="0" y="46926"/>
                  </a:lnTo>
                  <a:lnTo>
                    <a:pt x="0" y="49911"/>
                  </a:lnTo>
                  <a:lnTo>
                    <a:pt x="131343" y="499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8885936" y="7022579"/>
            <a:ext cx="484505" cy="199390"/>
            <a:chOff x="3831335" y="7022579"/>
            <a:chExt cx="484505" cy="199390"/>
          </a:xfrm>
        </p:grpSpPr>
        <p:sp>
          <p:nvSpPr>
            <p:cNvPr id="142" name="object 142"/>
            <p:cNvSpPr/>
            <p:nvPr/>
          </p:nvSpPr>
          <p:spPr>
            <a:xfrm>
              <a:off x="3833622" y="7196861"/>
              <a:ext cx="215265" cy="22860"/>
            </a:xfrm>
            <a:custGeom>
              <a:avLst/>
              <a:gdLst/>
              <a:ahLst/>
              <a:cxnLst/>
              <a:rect l="l" t="t" r="r" b="b"/>
              <a:pathLst>
                <a:path w="215264" h="22859">
                  <a:moveTo>
                    <a:pt x="215049" y="20320"/>
                  </a:moveTo>
                  <a:lnTo>
                    <a:pt x="212661" y="20320"/>
                  </a:lnTo>
                  <a:lnTo>
                    <a:pt x="212661" y="11430"/>
                  </a:lnTo>
                  <a:lnTo>
                    <a:pt x="209181" y="11430"/>
                  </a:lnTo>
                  <a:lnTo>
                    <a:pt x="209181" y="10160"/>
                  </a:lnTo>
                  <a:lnTo>
                    <a:pt x="207657" y="10160"/>
                  </a:lnTo>
                  <a:lnTo>
                    <a:pt x="207657" y="0"/>
                  </a:lnTo>
                  <a:lnTo>
                    <a:pt x="355" y="0"/>
                  </a:lnTo>
                  <a:lnTo>
                    <a:pt x="355" y="10160"/>
                  </a:lnTo>
                  <a:lnTo>
                    <a:pt x="0" y="10160"/>
                  </a:lnTo>
                  <a:lnTo>
                    <a:pt x="0" y="11430"/>
                  </a:lnTo>
                  <a:lnTo>
                    <a:pt x="0" y="20320"/>
                  </a:lnTo>
                  <a:lnTo>
                    <a:pt x="0" y="21590"/>
                  </a:lnTo>
                  <a:lnTo>
                    <a:pt x="211035" y="21590"/>
                  </a:lnTo>
                  <a:lnTo>
                    <a:pt x="211035" y="22860"/>
                  </a:lnTo>
                  <a:lnTo>
                    <a:pt x="213347" y="22860"/>
                  </a:lnTo>
                  <a:lnTo>
                    <a:pt x="213347" y="21590"/>
                  </a:lnTo>
                  <a:lnTo>
                    <a:pt x="215049" y="21590"/>
                  </a:lnTo>
                  <a:lnTo>
                    <a:pt x="215049" y="2032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833621" y="7196772"/>
              <a:ext cx="215900" cy="22860"/>
            </a:xfrm>
            <a:custGeom>
              <a:avLst/>
              <a:gdLst/>
              <a:ahLst/>
              <a:cxnLst/>
              <a:rect l="l" t="t" r="r" b="b"/>
              <a:pathLst>
                <a:path w="215900" h="22859">
                  <a:moveTo>
                    <a:pt x="215798" y="20485"/>
                  </a:moveTo>
                  <a:lnTo>
                    <a:pt x="212864" y="22682"/>
                  </a:lnTo>
                  <a:lnTo>
                    <a:pt x="209207" y="21945"/>
                  </a:lnTo>
                  <a:lnTo>
                    <a:pt x="203352" y="21945"/>
                  </a:lnTo>
                  <a:lnTo>
                    <a:pt x="6578" y="21945"/>
                  </a:lnTo>
                  <a:lnTo>
                    <a:pt x="0" y="21209"/>
                  </a:lnTo>
                  <a:lnTo>
                    <a:pt x="0" y="10248"/>
                  </a:lnTo>
                  <a:lnTo>
                    <a:pt x="723" y="0"/>
                  </a:lnTo>
                  <a:lnTo>
                    <a:pt x="6578" y="0"/>
                  </a:lnTo>
                  <a:lnTo>
                    <a:pt x="13157" y="0"/>
                  </a:lnTo>
                  <a:lnTo>
                    <a:pt x="196773" y="0"/>
                  </a:lnTo>
                  <a:lnTo>
                    <a:pt x="206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039908" y="7024865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261150" y="0"/>
                  </a:moveTo>
                  <a:lnTo>
                    <a:pt x="253111" y="5118"/>
                  </a:lnTo>
                  <a:lnTo>
                    <a:pt x="245059" y="10972"/>
                  </a:lnTo>
                  <a:lnTo>
                    <a:pt x="236283" y="16090"/>
                  </a:lnTo>
                  <a:lnTo>
                    <a:pt x="228231" y="21945"/>
                  </a:lnTo>
                  <a:lnTo>
                    <a:pt x="220179" y="27076"/>
                  </a:lnTo>
                  <a:lnTo>
                    <a:pt x="212140" y="32931"/>
                  </a:lnTo>
                  <a:lnTo>
                    <a:pt x="203365" y="38036"/>
                  </a:lnTo>
                  <a:lnTo>
                    <a:pt x="195313" y="43167"/>
                  </a:lnTo>
                  <a:lnTo>
                    <a:pt x="187274" y="49021"/>
                  </a:lnTo>
                  <a:lnTo>
                    <a:pt x="178485" y="54127"/>
                  </a:lnTo>
                  <a:lnTo>
                    <a:pt x="170434" y="59982"/>
                  </a:lnTo>
                  <a:lnTo>
                    <a:pt x="162394" y="65112"/>
                  </a:lnTo>
                  <a:lnTo>
                    <a:pt x="154343" y="70954"/>
                  </a:lnTo>
                  <a:lnTo>
                    <a:pt x="145567" y="76085"/>
                  </a:lnTo>
                  <a:lnTo>
                    <a:pt x="137528" y="81927"/>
                  </a:lnTo>
                  <a:lnTo>
                    <a:pt x="129476" y="87045"/>
                  </a:lnTo>
                  <a:lnTo>
                    <a:pt x="120700" y="92176"/>
                  </a:lnTo>
                  <a:lnTo>
                    <a:pt x="112649" y="98031"/>
                  </a:lnTo>
                  <a:lnTo>
                    <a:pt x="104597" y="103149"/>
                  </a:lnTo>
                  <a:lnTo>
                    <a:pt x="96558" y="109004"/>
                  </a:lnTo>
                  <a:lnTo>
                    <a:pt x="87782" y="114122"/>
                  </a:lnTo>
                  <a:lnTo>
                    <a:pt x="79730" y="119976"/>
                  </a:lnTo>
                  <a:lnTo>
                    <a:pt x="71678" y="125094"/>
                  </a:lnTo>
                  <a:lnTo>
                    <a:pt x="62903" y="130213"/>
                  </a:lnTo>
                  <a:lnTo>
                    <a:pt x="54864" y="136067"/>
                  </a:lnTo>
                  <a:lnTo>
                    <a:pt x="46812" y="141185"/>
                  </a:lnTo>
                  <a:lnTo>
                    <a:pt x="38773" y="147040"/>
                  </a:lnTo>
                  <a:lnTo>
                    <a:pt x="29984" y="152158"/>
                  </a:lnTo>
                  <a:lnTo>
                    <a:pt x="21945" y="158013"/>
                  </a:lnTo>
                  <a:lnTo>
                    <a:pt x="13893" y="163131"/>
                  </a:lnTo>
                  <a:lnTo>
                    <a:pt x="5854" y="168973"/>
                  </a:lnTo>
                  <a:lnTo>
                    <a:pt x="0" y="171907"/>
                  </a:lnTo>
                  <a:lnTo>
                    <a:pt x="2921" y="182879"/>
                  </a:lnTo>
                  <a:lnTo>
                    <a:pt x="9512" y="192392"/>
                  </a:lnTo>
                  <a:lnTo>
                    <a:pt x="17551" y="187274"/>
                  </a:lnTo>
                  <a:lnTo>
                    <a:pt x="25603" y="181419"/>
                  </a:lnTo>
                  <a:lnTo>
                    <a:pt x="34378" y="176301"/>
                  </a:lnTo>
                  <a:lnTo>
                    <a:pt x="42430" y="170446"/>
                  </a:lnTo>
                  <a:lnTo>
                    <a:pt x="50482" y="165328"/>
                  </a:lnTo>
                  <a:lnTo>
                    <a:pt x="58521" y="159473"/>
                  </a:lnTo>
                  <a:lnTo>
                    <a:pt x="67297" y="154355"/>
                  </a:lnTo>
                  <a:lnTo>
                    <a:pt x="75349" y="149237"/>
                  </a:lnTo>
                  <a:lnTo>
                    <a:pt x="83388" y="143382"/>
                  </a:lnTo>
                  <a:lnTo>
                    <a:pt x="92176" y="138264"/>
                  </a:lnTo>
                  <a:lnTo>
                    <a:pt x="100215" y="132410"/>
                  </a:lnTo>
                  <a:lnTo>
                    <a:pt x="108267" y="127292"/>
                  </a:lnTo>
                  <a:lnTo>
                    <a:pt x="116306" y="121437"/>
                  </a:lnTo>
                  <a:lnTo>
                    <a:pt x="125082" y="116319"/>
                  </a:lnTo>
                  <a:lnTo>
                    <a:pt x="133134" y="110464"/>
                  </a:lnTo>
                  <a:lnTo>
                    <a:pt x="141185" y="105346"/>
                  </a:lnTo>
                  <a:lnTo>
                    <a:pt x="149961" y="100215"/>
                  </a:lnTo>
                  <a:lnTo>
                    <a:pt x="158000" y="94360"/>
                  </a:lnTo>
                  <a:lnTo>
                    <a:pt x="166052" y="89255"/>
                  </a:lnTo>
                  <a:lnTo>
                    <a:pt x="174104" y="83400"/>
                  </a:lnTo>
                  <a:lnTo>
                    <a:pt x="182880" y="78270"/>
                  </a:lnTo>
                  <a:lnTo>
                    <a:pt x="190919" y="72415"/>
                  </a:lnTo>
                  <a:lnTo>
                    <a:pt x="198970" y="67309"/>
                  </a:lnTo>
                  <a:lnTo>
                    <a:pt x="207746" y="62179"/>
                  </a:lnTo>
                  <a:lnTo>
                    <a:pt x="215798" y="56324"/>
                  </a:lnTo>
                  <a:lnTo>
                    <a:pt x="223850" y="51206"/>
                  </a:lnTo>
                  <a:lnTo>
                    <a:pt x="231889" y="45351"/>
                  </a:lnTo>
                  <a:lnTo>
                    <a:pt x="240665" y="40233"/>
                  </a:lnTo>
                  <a:lnTo>
                    <a:pt x="248716" y="34378"/>
                  </a:lnTo>
                  <a:lnTo>
                    <a:pt x="256755" y="29260"/>
                  </a:lnTo>
                  <a:lnTo>
                    <a:pt x="264807" y="23406"/>
                  </a:lnTo>
                  <a:lnTo>
                    <a:pt x="273596" y="18287"/>
                  </a:lnTo>
                  <a:lnTo>
                    <a:pt x="267004" y="9512"/>
                  </a:lnTo>
                  <a:lnTo>
                    <a:pt x="26115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039908" y="7024865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0" y="171907"/>
                  </a:moveTo>
                  <a:lnTo>
                    <a:pt x="5854" y="168973"/>
                  </a:lnTo>
                  <a:lnTo>
                    <a:pt x="13893" y="163131"/>
                  </a:lnTo>
                  <a:lnTo>
                    <a:pt x="21945" y="158013"/>
                  </a:lnTo>
                  <a:lnTo>
                    <a:pt x="29984" y="152158"/>
                  </a:lnTo>
                  <a:lnTo>
                    <a:pt x="38773" y="147040"/>
                  </a:lnTo>
                  <a:lnTo>
                    <a:pt x="46812" y="141185"/>
                  </a:lnTo>
                  <a:lnTo>
                    <a:pt x="54864" y="136067"/>
                  </a:lnTo>
                  <a:lnTo>
                    <a:pt x="62903" y="130213"/>
                  </a:lnTo>
                  <a:lnTo>
                    <a:pt x="71678" y="125095"/>
                  </a:lnTo>
                  <a:lnTo>
                    <a:pt x="79730" y="119976"/>
                  </a:lnTo>
                  <a:lnTo>
                    <a:pt x="87782" y="114122"/>
                  </a:lnTo>
                  <a:lnTo>
                    <a:pt x="96558" y="109004"/>
                  </a:lnTo>
                  <a:lnTo>
                    <a:pt x="104597" y="103149"/>
                  </a:lnTo>
                  <a:lnTo>
                    <a:pt x="112648" y="98031"/>
                  </a:lnTo>
                  <a:lnTo>
                    <a:pt x="120700" y="92176"/>
                  </a:lnTo>
                  <a:lnTo>
                    <a:pt x="129476" y="87045"/>
                  </a:lnTo>
                  <a:lnTo>
                    <a:pt x="137528" y="81927"/>
                  </a:lnTo>
                  <a:lnTo>
                    <a:pt x="145567" y="76085"/>
                  </a:lnTo>
                  <a:lnTo>
                    <a:pt x="154343" y="70954"/>
                  </a:lnTo>
                  <a:lnTo>
                    <a:pt x="162394" y="65112"/>
                  </a:lnTo>
                  <a:lnTo>
                    <a:pt x="170434" y="59982"/>
                  </a:lnTo>
                  <a:lnTo>
                    <a:pt x="178485" y="54127"/>
                  </a:lnTo>
                  <a:lnTo>
                    <a:pt x="187274" y="49022"/>
                  </a:lnTo>
                  <a:lnTo>
                    <a:pt x="195313" y="43167"/>
                  </a:lnTo>
                  <a:lnTo>
                    <a:pt x="203365" y="38036"/>
                  </a:lnTo>
                  <a:lnTo>
                    <a:pt x="212140" y="32931"/>
                  </a:lnTo>
                  <a:lnTo>
                    <a:pt x="220179" y="27076"/>
                  </a:lnTo>
                  <a:lnTo>
                    <a:pt x="228231" y="21945"/>
                  </a:lnTo>
                  <a:lnTo>
                    <a:pt x="236283" y="16090"/>
                  </a:lnTo>
                  <a:lnTo>
                    <a:pt x="245059" y="10972"/>
                  </a:lnTo>
                  <a:lnTo>
                    <a:pt x="253111" y="5118"/>
                  </a:lnTo>
                  <a:lnTo>
                    <a:pt x="261150" y="0"/>
                  </a:lnTo>
                  <a:lnTo>
                    <a:pt x="267004" y="9512"/>
                  </a:lnTo>
                  <a:lnTo>
                    <a:pt x="273596" y="18288"/>
                  </a:lnTo>
                  <a:lnTo>
                    <a:pt x="264807" y="23406"/>
                  </a:lnTo>
                  <a:lnTo>
                    <a:pt x="256755" y="29260"/>
                  </a:lnTo>
                  <a:lnTo>
                    <a:pt x="248716" y="34378"/>
                  </a:lnTo>
                  <a:lnTo>
                    <a:pt x="240665" y="40233"/>
                  </a:lnTo>
                  <a:lnTo>
                    <a:pt x="231889" y="45351"/>
                  </a:lnTo>
                  <a:lnTo>
                    <a:pt x="223850" y="51206"/>
                  </a:lnTo>
                  <a:lnTo>
                    <a:pt x="215798" y="56324"/>
                  </a:lnTo>
                  <a:lnTo>
                    <a:pt x="207746" y="62179"/>
                  </a:lnTo>
                  <a:lnTo>
                    <a:pt x="198970" y="67310"/>
                  </a:lnTo>
                  <a:lnTo>
                    <a:pt x="190919" y="72415"/>
                  </a:lnTo>
                  <a:lnTo>
                    <a:pt x="182880" y="78270"/>
                  </a:lnTo>
                  <a:lnTo>
                    <a:pt x="174104" y="83400"/>
                  </a:lnTo>
                  <a:lnTo>
                    <a:pt x="166052" y="89255"/>
                  </a:lnTo>
                  <a:lnTo>
                    <a:pt x="158000" y="94361"/>
                  </a:lnTo>
                  <a:lnTo>
                    <a:pt x="149961" y="100215"/>
                  </a:lnTo>
                  <a:lnTo>
                    <a:pt x="141185" y="105346"/>
                  </a:lnTo>
                  <a:lnTo>
                    <a:pt x="133134" y="110464"/>
                  </a:lnTo>
                  <a:lnTo>
                    <a:pt x="125082" y="116319"/>
                  </a:lnTo>
                  <a:lnTo>
                    <a:pt x="116306" y="121437"/>
                  </a:lnTo>
                  <a:lnTo>
                    <a:pt x="108267" y="127292"/>
                  </a:lnTo>
                  <a:lnTo>
                    <a:pt x="100215" y="132410"/>
                  </a:lnTo>
                  <a:lnTo>
                    <a:pt x="92176" y="138264"/>
                  </a:lnTo>
                  <a:lnTo>
                    <a:pt x="83388" y="143383"/>
                  </a:lnTo>
                  <a:lnTo>
                    <a:pt x="75349" y="149237"/>
                  </a:lnTo>
                  <a:lnTo>
                    <a:pt x="67297" y="154355"/>
                  </a:lnTo>
                  <a:lnTo>
                    <a:pt x="58521" y="159473"/>
                  </a:lnTo>
                  <a:lnTo>
                    <a:pt x="50482" y="165328"/>
                  </a:lnTo>
                  <a:lnTo>
                    <a:pt x="42430" y="170446"/>
                  </a:lnTo>
                  <a:lnTo>
                    <a:pt x="34378" y="176301"/>
                  </a:lnTo>
                  <a:lnTo>
                    <a:pt x="25603" y="181419"/>
                  </a:lnTo>
                  <a:lnTo>
                    <a:pt x="17551" y="187274"/>
                  </a:lnTo>
                  <a:lnTo>
                    <a:pt x="9512" y="1923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6" name="object 1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253601" y="6690525"/>
            <a:ext cx="128418" cy="108369"/>
          </a:xfrm>
          <a:prstGeom prst="rect">
            <a:avLst/>
          </a:prstGeom>
        </p:spPr>
      </p:pic>
      <p:grpSp>
        <p:nvGrpSpPr>
          <p:cNvPr id="147" name="object 147"/>
          <p:cNvGrpSpPr/>
          <p:nvPr/>
        </p:nvGrpSpPr>
        <p:grpSpPr>
          <a:xfrm>
            <a:off x="9293188" y="6861162"/>
            <a:ext cx="136525" cy="54610"/>
            <a:chOff x="4238587" y="6861162"/>
            <a:chExt cx="136525" cy="54610"/>
          </a:xfrm>
        </p:grpSpPr>
        <p:sp>
          <p:nvSpPr>
            <p:cNvPr id="148" name="object 148"/>
            <p:cNvSpPr/>
            <p:nvPr/>
          </p:nvSpPr>
          <p:spPr>
            <a:xfrm>
              <a:off x="4240873" y="686344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88" y="0"/>
                  </a:lnTo>
                  <a:lnTo>
                    <a:pt x="12505" y="4714"/>
                  </a:lnTo>
                  <a:lnTo>
                    <a:pt x="5943" y="16483"/>
                  </a:lnTo>
                  <a:lnTo>
                    <a:pt x="1582" y="31745"/>
                  </a:lnTo>
                  <a:lnTo>
                    <a:pt x="0" y="46939"/>
                  </a:lnTo>
                  <a:lnTo>
                    <a:pt x="0" y="49911"/>
                  </a:lnTo>
                  <a:lnTo>
                    <a:pt x="131343" y="49911"/>
                  </a:lnTo>
                  <a:lnTo>
                    <a:pt x="131343" y="46939"/>
                  </a:lnTo>
                  <a:lnTo>
                    <a:pt x="129763" y="31745"/>
                  </a:lnTo>
                  <a:lnTo>
                    <a:pt x="125406" y="16483"/>
                  </a:lnTo>
                  <a:lnTo>
                    <a:pt x="118848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240873" y="686344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1"/>
                  </a:moveTo>
                  <a:lnTo>
                    <a:pt x="131343" y="46939"/>
                  </a:lnTo>
                  <a:lnTo>
                    <a:pt x="129763" y="31745"/>
                  </a:lnTo>
                  <a:lnTo>
                    <a:pt x="125406" y="16483"/>
                  </a:lnTo>
                  <a:lnTo>
                    <a:pt x="118848" y="4714"/>
                  </a:lnTo>
                  <a:lnTo>
                    <a:pt x="110667" y="0"/>
                  </a:lnTo>
                  <a:lnTo>
                    <a:pt x="20688" y="0"/>
                  </a:lnTo>
                  <a:lnTo>
                    <a:pt x="12505" y="4714"/>
                  </a:lnTo>
                  <a:lnTo>
                    <a:pt x="5943" y="16483"/>
                  </a:lnTo>
                  <a:lnTo>
                    <a:pt x="1582" y="31745"/>
                  </a:lnTo>
                  <a:lnTo>
                    <a:pt x="0" y="46939"/>
                  </a:lnTo>
                  <a:lnTo>
                    <a:pt x="0" y="49911"/>
                  </a:lnTo>
                  <a:lnTo>
                    <a:pt x="131343" y="499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8885936" y="6667068"/>
            <a:ext cx="484505" cy="466090"/>
            <a:chOff x="3831335" y="6667068"/>
            <a:chExt cx="484505" cy="466090"/>
          </a:xfrm>
        </p:grpSpPr>
        <p:sp>
          <p:nvSpPr>
            <p:cNvPr id="151" name="object 151"/>
            <p:cNvSpPr/>
            <p:nvPr/>
          </p:nvSpPr>
          <p:spPr>
            <a:xfrm>
              <a:off x="3833622" y="6841337"/>
              <a:ext cx="215265" cy="22860"/>
            </a:xfrm>
            <a:custGeom>
              <a:avLst/>
              <a:gdLst/>
              <a:ahLst/>
              <a:cxnLst/>
              <a:rect l="l" t="t" r="r" b="b"/>
              <a:pathLst>
                <a:path w="215264" h="22859">
                  <a:moveTo>
                    <a:pt x="215049" y="20320"/>
                  </a:moveTo>
                  <a:lnTo>
                    <a:pt x="212648" y="20320"/>
                  </a:lnTo>
                  <a:lnTo>
                    <a:pt x="212648" y="11430"/>
                  </a:lnTo>
                  <a:lnTo>
                    <a:pt x="209169" y="11430"/>
                  </a:lnTo>
                  <a:lnTo>
                    <a:pt x="209169" y="10160"/>
                  </a:lnTo>
                  <a:lnTo>
                    <a:pt x="207657" y="10160"/>
                  </a:lnTo>
                  <a:lnTo>
                    <a:pt x="207657" y="0"/>
                  </a:lnTo>
                  <a:lnTo>
                    <a:pt x="355" y="0"/>
                  </a:lnTo>
                  <a:lnTo>
                    <a:pt x="355" y="10160"/>
                  </a:lnTo>
                  <a:lnTo>
                    <a:pt x="0" y="10160"/>
                  </a:lnTo>
                  <a:lnTo>
                    <a:pt x="0" y="11430"/>
                  </a:lnTo>
                  <a:lnTo>
                    <a:pt x="0" y="20320"/>
                  </a:lnTo>
                  <a:lnTo>
                    <a:pt x="0" y="21590"/>
                  </a:lnTo>
                  <a:lnTo>
                    <a:pt x="211035" y="21590"/>
                  </a:lnTo>
                  <a:lnTo>
                    <a:pt x="211035" y="22860"/>
                  </a:lnTo>
                  <a:lnTo>
                    <a:pt x="213347" y="22860"/>
                  </a:lnTo>
                  <a:lnTo>
                    <a:pt x="213347" y="21590"/>
                  </a:lnTo>
                  <a:lnTo>
                    <a:pt x="215049" y="21590"/>
                  </a:lnTo>
                  <a:lnTo>
                    <a:pt x="215049" y="2032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33621" y="6841248"/>
              <a:ext cx="215900" cy="22860"/>
            </a:xfrm>
            <a:custGeom>
              <a:avLst/>
              <a:gdLst/>
              <a:ahLst/>
              <a:cxnLst/>
              <a:rect l="l" t="t" r="r" b="b"/>
              <a:pathLst>
                <a:path w="215900" h="22859">
                  <a:moveTo>
                    <a:pt x="215798" y="20485"/>
                  </a:moveTo>
                  <a:lnTo>
                    <a:pt x="212864" y="22682"/>
                  </a:lnTo>
                  <a:lnTo>
                    <a:pt x="209207" y="21945"/>
                  </a:lnTo>
                  <a:lnTo>
                    <a:pt x="203352" y="21945"/>
                  </a:lnTo>
                  <a:lnTo>
                    <a:pt x="6578" y="21945"/>
                  </a:lnTo>
                  <a:lnTo>
                    <a:pt x="0" y="21221"/>
                  </a:lnTo>
                  <a:lnTo>
                    <a:pt x="0" y="10248"/>
                  </a:lnTo>
                  <a:lnTo>
                    <a:pt x="723" y="0"/>
                  </a:lnTo>
                  <a:lnTo>
                    <a:pt x="6578" y="0"/>
                  </a:lnTo>
                  <a:lnTo>
                    <a:pt x="13157" y="0"/>
                  </a:lnTo>
                  <a:lnTo>
                    <a:pt x="196773" y="0"/>
                  </a:lnTo>
                  <a:lnTo>
                    <a:pt x="206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039908" y="6669354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261150" y="0"/>
                  </a:moveTo>
                  <a:lnTo>
                    <a:pt x="253111" y="5118"/>
                  </a:lnTo>
                  <a:lnTo>
                    <a:pt x="245059" y="10960"/>
                  </a:lnTo>
                  <a:lnTo>
                    <a:pt x="236283" y="16090"/>
                  </a:lnTo>
                  <a:lnTo>
                    <a:pt x="228231" y="21945"/>
                  </a:lnTo>
                  <a:lnTo>
                    <a:pt x="220179" y="27051"/>
                  </a:lnTo>
                  <a:lnTo>
                    <a:pt x="212140" y="32905"/>
                  </a:lnTo>
                  <a:lnTo>
                    <a:pt x="203365" y="38036"/>
                  </a:lnTo>
                  <a:lnTo>
                    <a:pt x="195313" y="43154"/>
                  </a:lnTo>
                  <a:lnTo>
                    <a:pt x="187274" y="49009"/>
                  </a:lnTo>
                  <a:lnTo>
                    <a:pt x="178485" y="54127"/>
                  </a:lnTo>
                  <a:lnTo>
                    <a:pt x="170434" y="59982"/>
                  </a:lnTo>
                  <a:lnTo>
                    <a:pt x="162394" y="65100"/>
                  </a:lnTo>
                  <a:lnTo>
                    <a:pt x="154343" y="70954"/>
                  </a:lnTo>
                  <a:lnTo>
                    <a:pt x="145567" y="76073"/>
                  </a:lnTo>
                  <a:lnTo>
                    <a:pt x="137528" y="81927"/>
                  </a:lnTo>
                  <a:lnTo>
                    <a:pt x="129476" y="87045"/>
                  </a:lnTo>
                  <a:lnTo>
                    <a:pt x="120700" y="92163"/>
                  </a:lnTo>
                  <a:lnTo>
                    <a:pt x="112649" y="98018"/>
                  </a:lnTo>
                  <a:lnTo>
                    <a:pt x="104597" y="103136"/>
                  </a:lnTo>
                  <a:lnTo>
                    <a:pt x="96558" y="108991"/>
                  </a:lnTo>
                  <a:lnTo>
                    <a:pt x="87782" y="114109"/>
                  </a:lnTo>
                  <a:lnTo>
                    <a:pt x="79730" y="119964"/>
                  </a:lnTo>
                  <a:lnTo>
                    <a:pt x="71678" y="125082"/>
                  </a:lnTo>
                  <a:lnTo>
                    <a:pt x="62903" y="130200"/>
                  </a:lnTo>
                  <a:lnTo>
                    <a:pt x="54864" y="136055"/>
                  </a:lnTo>
                  <a:lnTo>
                    <a:pt x="46812" y="141185"/>
                  </a:lnTo>
                  <a:lnTo>
                    <a:pt x="38773" y="147027"/>
                  </a:lnTo>
                  <a:lnTo>
                    <a:pt x="29984" y="152146"/>
                  </a:lnTo>
                  <a:lnTo>
                    <a:pt x="21945" y="158000"/>
                  </a:lnTo>
                  <a:lnTo>
                    <a:pt x="13893" y="163118"/>
                  </a:lnTo>
                  <a:lnTo>
                    <a:pt x="5854" y="168973"/>
                  </a:lnTo>
                  <a:lnTo>
                    <a:pt x="0" y="171894"/>
                  </a:lnTo>
                  <a:lnTo>
                    <a:pt x="2921" y="182880"/>
                  </a:lnTo>
                  <a:lnTo>
                    <a:pt x="9512" y="192379"/>
                  </a:lnTo>
                  <a:lnTo>
                    <a:pt x="17551" y="187261"/>
                  </a:lnTo>
                  <a:lnTo>
                    <a:pt x="25603" y="181419"/>
                  </a:lnTo>
                  <a:lnTo>
                    <a:pt x="34378" y="176288"/>
                  </a:lnTo>
                  <a:lnTo>
                    <a:pt x="42430" y="170434"/>
                  </a:lnTo>
                  <a:lnTo>
                    <a:pt x="50482" y="165315"/>
                  </a:lnTo>
                  <a:lnTo>
                    <a:pt x="58521" y="159461"/>
                  </a:lnTo>
                  <a:lnTo>
                    <a:pt x="67297" y="154343"/>
                  </a:lnTo>
                  <a:lnTo>
                    <a:pt x="75349" y="149225"/>
                  </a:lnTo>
                  <a:lnTo>
                    <a:pt x="83388" y="143370"/>
                  </a:lnTo>
                  <a:lnTo>
                    <a:pt x="92176" y="138252"/>
                  </a:lnTo>
                  <a:lnTo>
                    <a:pt x="100215" y="132397"/>
                  </a:lnTo>
                  <a:lnTo>
                    <a:pt x="108267" y="127279"/>
                  </a:lnTo>
                  <a:lnTo>
                    <a:pt x="116306" y="121424"/>
                  </a:lnTo>
                  <a:lnTo>
                    <a:pt x="125082" y="116306"/>
                  </a:lnTo>
                  <a:lnTo>
                    <a:pt x="133134" y="110451"/>
                  </a:lnTo>
                  <a:lnTo>
                    <a:pt x="141185" y="105333"/>
                  </a:lnTo>
                  <a:lnTo>
                    <a:pt x="149961" y="100215"/>
                  </a:lnTo>
                  <a:lnTo>
                    <a:pt x="158000" y="94361"/>
                  </a:lnTo>
                  <a:lnTo>
                    <a:pt x="166052" y="89242"/>
                  </a:lnTo>
                  <a:lnTo>
                    <a:pt x="174104" y="83388"/>
                  </a:lnTo>
                  <a:lnTo>
                    <a:pt x="182880" y="78270"/>
                  </a:lnTo>
                  <a:lnTo>
                    <a:pt x="190919" y="72415"/>
                  </a:lnTo>
                  <a:lnTo>
                    <a:pt x="198970" y="67284"/>
                  </a:lnTo>
                  <a:lnTo>
                    <a:pt x="207746" y="62179"/>
                  </a:lnTo>
                  <a:lnTo>
                    <a:pt x="215798" y="56324"/>
                  </a:lnTo>
                  <a:lnTo>
                    <a:pt x="223850" y="51193"/>
                  </a:lnTo>
                  <a:lnTo>
                    <a:pt x="231889" y="45351"/>
                  </a:lnTo>
                  <a:lnTo>
                    <a:pt x="240665" y="40233"/>
                  </a:lnTo>
                  <a:lnTo>
                    <a:pt x="248716" y="34378"/>
                  </a:lnTo>
                  <a:lnTo>
                    <a:pt x="256755" y="29260"/>
                  </a:lnTo>
                  <a:lnTo>
                    <a:pt x="264807" y="23406"/>
                  </a:lnTo>
                  <a:lnTo>
                    <a:pt x="273596" y="18288"/>
                  </a:lnTo>
                  <a:lnTo>
                    <a:pt x="267004" y="9499"/>
                  </a:lnTo>
                  <a:lnTo>
                    <a:pt x="261150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039908" y="6669354"/>
              <a:ext cx="273685" cy="192405"/>
            </a:xfrm>
            <a:custGeom>
              <a:avLst/>
              <a:gdLst/>
              <a:ahLst/>
              <a:cxnLst/>
              <a:rect l="l" t="t" r="r" b="b"/>
              <a:pathLst>
                <a:path w="273685" h="192404">
                  <a:moveTo>
                    <a:pt x="0" y="171894"/>
                  </a:moveTo>
                  <a:lnTo>
                    <a:pt x="5854" y="168973"/>
                  </a:lnTo>
                  <a:lnTo>
                    <a:pt x="13893" y="163118"/>
                  </a:lnTo>
                  <a:lnTo>
                    <a:pt x="21945" y="158000"/>
                  </a:lnTo>
                  <a:lnTo>
                    <a:pt x="29984" y="152146"/>
                  </a:lnTo>
                  <a:lnTo>
                    <a:pt x="38773" y="147027"/>
                  </a:lnTo>
                  <a:lnTo>
                    <a:pt x="46812" y="141185"/>
                  </a:lnTo>
                  <a:lnTo>
                    <a:pt x="54864" y="136055"/>
                  </a:lnTo>
                  <a:lnTo>
                    <a:pt x="62903" y="130200"/>
                  </a:lnTo>
                  <a:lnTo>
                    <a:pt x="71678" y="125082"/>
                  </a:lnTo>
                  <a:lnTo>
                    <a:pt x="79730" y="119964"/>
                  </a:lnTo>
                  <a:lnTo>
                    <a:pt x="87782" y="114109"/>
                  </a:lnTo>
                  <a:lnTo>
                    <a:pt x="96558" y="108991"/>
                  </a:lnTo>
                  <a:lnTo>
                    <a:pt x="104597" y="103136"/>
                  </a:lnTo>
                  <a:lnTo>
                    <a:pt x="112648" y="98018"/>
                  </a:lnTo>
                  <a:lnTo>
                    <a:pt x="120700" y="92163"/>
                  </a:lnTo>
                  <a:lnTo>
                    <a:pt x="129476" y="87045"/>
                  </a:lnTo>
                  <a:lnTo>
                    <a:pt x="137528" y="81927"/>
                  </a:lnTo>
                  <a:lnTo>
                    <a:pt x="145567" y="76073"/>
                  </a:lnTo>
                  <a:lnTo>
                    <a:pt x="154343" y="70954"/>
                  </a:lnTo>
                  <a:lnTo>
                    <a:pt x="162394" y="65100"/>
                  </a:lnTo>
                  <a:lnTo>
                    <a:pt x="170434" y="59982"/>
                  </a:lnTo>
                  <a:lnTo>
                    <a:pt x="178485" y="54127"/>
                  </a:lnTo>
                  <a:lnTo>
                    <a:pt x="187274" y="49009"/>
                  </a:lnTo>
                  <a:lnTo>
                    <a:pt x="195313" y="43154"/>
                  </a:lnTo>
                  <a:lnTo>
                    <a:pt x="203365" y="38036"/>
                  </a:lnTo>
                  <a:lnTo>
                    <a:pt x="212140" y="32905"/>
                  </a:lnTo>
                  <a:lnTo>
                    <a:pt x="220179" y="27051"/>
                  </a:lnTo>
                  <a:lnTo>
                    <a:pt x="228231" y="21945"/>
                  </a:lnTo>
                  <a:lnTo>
                    <a:pt x="236283" y="16090"/>
                  </a:lnTo>
                  <a:lnTo>
                    <a:pt x="245059" y="10960"/>
                  </a:lnTo>
                  <a:lnTo>
                    <a:pt x="253111" y="5118"/>
                  </a:lnTo>
                  <a:lnTo>
                    <a:pt x="261150" y="0"/>
                  </a:lnTo>
                  <a:lnTo>
                    <a:pt x="267004" y="9499"/>
                  </a:lnTo>
                  <a:lnTo>
                    <a:pt x="273596" y="18288"/>
                  </a:lnTo>
                  <a:lnTo>
                    <a:pt x="264807" y="23406"/>
                  </a:lnTo>
                  <a:lnTo>
                    <a:pt x="256755" y="29260"/>
                  </a:lnTo>
                  <a:lnTo>
                    <a:pt x="248716" y="34378"/>
                  </a:lnTo>
                  <a:lnTo>
                    <a:pt x="240665" y="40233"/>
                  </a:lnTo>
                  <a:lnTo>
                    <a:pt x="231889" y="45351"/>
                  </a:lnTo>
                  <a:lnTo>
                    <a:pt x="223850" y="51193"/>
                  </a:lnTo>
                  <a:lnTo>
                    <a:pt x="215798" y="56324"/>
                  </a:lnTo>
                  <a:lnTo>
                    <a:pt x="207746" y="62179"/>
                  </a:lnTo>
                  <a:lnTo>
                    <a:pt x="198970" y="67284"/>
                  </a:lnTo>
                  <a:lnTo>
                    <a:pt x="190919" y="72415"/>
                  </a:lnTo>
                  <a:lnTo>
                    <a:pt x="182880" y="78270"/>
                  </a:lnTo>
                  <a:lnTo>
                    <a:pt x="174104" y="83388"/>
                  </a:lnTo>
                  <a:lnTo>
                    <a:pt x="166052" y="89242"/>
                  </a:lnTo>
                  <a:lnTo>
                    <a:pt x="158000" y="94361"/>
                  </a:lnTo>
                  <a:lnTo>
                    <a:pt x="149961" y="100215"/>
                  </a:lnTo>
                  <a:lnTo>
                    <a:pt x="141185" y="105333"/>
                  </a:lnTo>
                  <a:lnTo>
                    <a:pt x="133134" y="110451"/>
                  </a:lnTo>
                  <a:lnTo>
                    <a:pt x="125082" y="116306"/>
                  </a:lnTo>
                  <a:lnTo>
                    <a:pt x="116306" y="121424"/>
                  </a:lnTo>
                  <a:lnTo>
                    <a:pt x="108267" y="127279"/>
                  </a:lnTo>
                  <a:lnTo>
                    <a:pt x="100215" y="132397"/>
                  </a:lnTo>
                  <a:lnTo>
                    <a:pt x="92176" y="138252"/>
                  </a:lnTo>
                  <a:lnTo>
                    <a:pt x="83388" y="143370"/>
                  </a:lnTo>
                  <a:lnTo>
                    <a:pt x="75349" y="149225"/>
                  </a:lnTo>
                  <a:lnTo>
                    <a:pt x="67297" y="154343"/>
                  </a:lnTo>
                  <a:lnTo>
                    <a:pt x="58521" y="159461"/>
                  </a:lnTo>
                  <a:lnTo>
                    <a:pt x="50482" y="165315"/>
                  </a:lnTo>
                  <a:lnTo>
                    <a:pt x="42430" y="170434"/>
                  </a:lnTo>
                  <a:lnTo>
                    <a:pt x="34378" y="176288"/>
                  </a:lnTo>
                  <a:lnTo>
                    <a:pt x="25603" y="181419"/>
                  </a:lnTo>
                  <a:lnTo>
                    <a:pt x="17551" y="187261"/>
                  </a:lnTo>
                  <a:lnTo>
                    <a:pt x="9512" y="1923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132084" y="6803948"/>
              <a:ext cx="2540" cy="325755"/>
            </a:xfrm>
            <a:custGeom>
              <a:avLst/>
              <a:gdLst/>
              <a:ahLst/>
              <a:cxnLst/>
              <a:rect l="l" t="t" r="r" b="b"/>
              <a:pathLst>
                <a:path w="2539" h="325754">
                  <a:moveTo>
                    <a:pt x="0" y="0"/>
                  </a:moveTo>
                  <a:lnTo>
                    <a:pt x="2184" y="325526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6" name="object 156"/>
          <p:cNvGrpSpPr/>
          <p:nvPr/>
        </p:nvGrpSpPr>
        <p:grpSpPr>
          <a:xfrm>
            <a:off x="9367381" y="8640229"/>
            <a:ext cx="149225" cy="26034"/>
            <a:chOff x="4312780" y="8640229"/>
            <a:chExt cx="149225" cy="26034"/>
          </a:xfrm>
        </p:grpSpPr>
        <p:sp>
          <p:nvSpPr>
            <p:cNvPr id="157" name="object 157"/>
            <p:cNvSpPr/>
            <p:nvPr/>
          </p:nvSpPr>
          <p:spPr>
            <a:xfrm>
              <a:off x="4315066" y="8642616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315066" y="864251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61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06" y="0"/>
                  </a:lnTo>
                  <a:lnTo>
                    <a:pt x="144106" y="10261"/>
                  </a:lnTo>
                  <a:lnTo>
                    <a:pt x="144106" y="21221"/>
                  </a:lnTo>
                  <a:lnTo>
                    <a:pt x="139712" y="21221"/>
                  </a:lnTo>
                  <a:lnTo>
                    <a:pt x="135318" y="21221"/>
                  </a:lnTo>
                  <a:lnTo>
                    <a:pt x="0" y="21221"/>
                  </a:lnTo>
                  <a:lnTo>
                    <a:pt x="0" y="102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9" name="object 159"/>
          <p:cNvGrpSpPr/>
          <p:nvPr/>
        </p:nvGrpSpPr>
        <p:grpSpPr>
          <a:xfrm>
            <a:off x="8908707" y="7873174"/>
            <a:ext cx="608965" cy="642620"/>
            <a:chOff x="3854106" y="7873174"/>
            <a:chExt cx="608965" cy="642620"/>
          </a:xfrm>
        </p:grpSpPr>
        <p:sp>
          <p:nvSpPr>
            <p:cNvPr id="160" name="object 160"/>
            <p:cNvSpPr/>
            <p:nvPr/>
          </p:nvSpPr>
          <p:spPr>
            <a:xfrm>
              <a:off x="4309935" y="8195576"/>
              <a:ext cx="144145" cy="11430"/>
            </a:xfrm>
            <a:custGeom>
              <a:avLst/>
              <a:gdLst/>
              <a:ahLst/>
              <a:cxnLst/>
              <a:rect l="l" t="t" r="r" b="b"/>
              <a:pathLst>
                <a:path w="144145" h="11429">
                  <a:moveTo>
                    <a:pt x="0" y="11429"/>
                  </a:moveTo>
                  <a:lnTo>
                    <a:pt x="144119" y="11429"/>
                  </a:lnTo>
                  <a:lnTo>
                    <a:pt x="144119" y="0"/>
                  </a:lnTo>
                  <a:lnTo>
                    <a:pt x="0" y="0"/>
                  </a:lnTo>
                  <a:lnTo>
                    <a:pt x="0" y="11429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54106" y="7873174"/>
              <a:ext cx="608812" cy="642150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4309935" y="8185416"/>
              <a:ext cx="144145" cy="10160"/>
            </a:xfrm>
            <a:custGeom>
              <a:avLst/>
              <a:gdLst/>
              <a:ahLst/>
              <a:cxnLst/>
              <a:rect l="l" t="t" r="r" b="b"/>
              <a:pathLst>
                <a:path w="144145" h="10159">
                  <a:moveTo>
                    <a:pt x="0" y="10160"/>
                  </a:moveTo>
                  <a:lnTo>
                    <a:pt x="144119" y="10160"/>
                  </a:lnTo>
                  <a:lnTo>
                    <a:pt x="144119" y="0"/>
                  </a:lnTo>
                  <a:lnTo>
                    <a:pt x="0" y="0"/>
                  </a:lnTo>
                  <a:lnTo>
                    <a:pt x="0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309935" y="818531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61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61"/>
                  </a:lnTo>
                  <a:lnTo>
                    <a:pt x="144119" y="21221"/>
                  </a:lnTo>
                  <a:lnTo>
                    <a:pt x="139725" y="21221"/>
                  </a:lnTo>
                  <a:lnTo>
                    <a:pt x="135331" y="21221"/>
                  </a:lnTo>
                  <a:lnTo>
                    <a:pt x="0" y="21221"/>
                  </a:lnTo>
                  <a:lnTo>
                    <a:pt x="0" y="102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4" name="object 164"/>
          <p:cNvGrpSpPr/>
          <p:nvPr/>
        </p:nvGrpSpPr>
        <p:grpSpPr>
          <a:xfrm>
            <a:off x="9239885" y="8612682"/>
            <a:ext cx="136525" cy="54610"/>
            <a:chOff x="4185284" y="8612682"/>
            <a:chExt cx="136525" cy="54610"/>
          </a:xfrm>
        </p:grpSpPr>
        <p:sp>
          <p:nvSpPr>
            <p:cNvPr id="165" name="object 165"/>
            <p:cNvSpPr/>
            <p:nvPr/>
          </p:nvSpPr>
          <p:spPr>
            <a:xfrm>
              <a:off x="4187570" y="861496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88" y="0"/>
                  </a:lnTo>
                  <a:lnTo>
                    <a:pt x="12505" y="4715"/>
                  </a:lnTo>
                  <a:lnTo>
                    <a:pt x="5943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56" y="49923"/>
                  </a:lnTo>
                  <a:lnTo>
                    <a:pt x="131356" y="46926"/>
                  </a:lnTo>
                  <a:lnTo>
                    <a:pt x="129775" y="31745"/>
                  </a:lnTo>
                  <a:lnTo>
                    <a:pt x="125417" y="16486"/>
                  </a:lnTo>
                  <a:lnTo>
                    <a:pt x="118856" y="4715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187570" y="861496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56" y="49923"/>
                  </a:moveTo>
                  <a:lnTo>
                    <a:pt x="131356" y="46926"/>
                  </a:lnTo>
                  <a:lnTo>
                    <a:pt x="129775" y="31745"/>
                  </a:lnTo>
                  <a:lnTo>
                    <a:pt x="125417" y="16486"/>
                  </a:lnTo>
                  <a:lnTo>
                    <a:pt x="118856" y="4715"/>
                  </a:lnTo>
                  <a:lnTo>
                    <a:pt x="110667" y="0"/>
                  </a:lnTo>
                  <a:lnTo>
                    <a:pt x="20688" y="0"/>
                  </a:lnTo>
                  <a:lnTo>
                    <a:pt x="12505" y="4715"/>
                  </a:lnTo>
                  <a:lnTo>
                    <a:pt x="5943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56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9234767" y="8155482"/>
            <a:ext cx="136525" cy="54610"/>
            <a:chOff x="4180166" y="8155482"/>
            <a:chExt cx="136525" cy="54610"/>
          </a:xfrm>
        </p:grpSpPr>
        <p:sp>
          <p:nvSpPr>
            <p:cNvPr id="168" name="object 168"/>
            <p:cNvSpPr/>
            <p:nvPr/>
          </p:nvSpPr>
          <p:spPr>
            <a:xfrm>
              <a:off x="4182452" y="815776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5"/>
                  </a:lnTo>
                  <a:lnTo>
                    <a:pt x="5942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43" y="49923"/>
                  </a:lnTo>
                  <a:lnTo>
                    <a:pt x="131343" y="46926"/>
                  </a:lnTo>
                  <a:lnTo>
                    <a:pt x="129763" y="31745"/>
                  </a:lnTo>
                  <a:lnTo>
                    <a:pt x="125406" y="16486"/>
                  </a:lnTo>
                  <a:lnTo>
                    <a:pt x="118848" y="4715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182452" y="815776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23"/>
                  </a:moveTo>
                  <a:lnTo>
                    <a:pt x="131343" y="46926"/>
                  </a:lnTo>
                  <a:lnTo>
                    <a:pt x="129763" y="31745"/>
                  </a:lnTo>
                  <a:lnTo>
                    <a:pt x="125406" y="16486"/>
                  </a:lnTo>
                  <a:lnTo>
                    <a:pt x="118848" y="4715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9" y="4715"/>
                  </a:lnTo>
                  <a:lnTo>
                    <a:pt x="5942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43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0" name="object 170"/>
          <p:cNvGrpSpPr/>
          <p:nvPr/>
        </p:nvGrpSpPr>
        <p:grpSpPr>
          <a:xfrm>
            <a:off x="10312997" y="7248626"/>
            <a:ext cx="149225" cy="26034"/>
            <a:chOff x="5258396" y="7248626"/>
            <a:chExt cx="149225" cy="26034"/>
          </a:xfrm>
        </p:grpSpPr>
        <p:sp>
          <p:nvSpPr>
            <p:cNvPr id="171" name="object 171"/>
            <p:cNvSpPr/>
            <p:nvPr/>
          </p:nvSpPr>
          <p:spPr>
            <a:xfrm>
              <a:off x="5260683" y="725098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260682" y="725091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36"/>
                  </a:lnTo>
                  <a:lnTo>
                    <a:pt x="144106" y="21209"/>
                  </a:lnTo>
                  <a:lnTo>
                    <a:pt x="138976" y="21209"/>
                  </a:lnTo>
                  <a:lnTo>
                    <a:pt x="134581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3" name="object 173"/>
          <p:cNvGrpSpPr/>
          <p:nvPr/>
        </p:nvGrpSpPr>
        <p:grpSpPr>
          <a:xfrm>
            <a:off x="9715348" y="7249350"/>
            <a:ext cx="149225" cy="26034"/>
            <a:chOff x="4660747" y="7249350"/>
            <a:chExt cx="149225" cy="26034"/>
          </a:xfrm>
        </p:grpSpPr>
        <p:sp>
          <p:nvSpPr>
            <p:cNvPr id="174" name="object 174"/>
            <p:cNvSpPr/>
            <p:nvPr/>
          </p:nvSpPr>
          <p:spPr>
            <a:xfrm>
              <a:off x="4663033" y="725172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663033" y="7251636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48"/>
                  </a:moveTo>
                  <a:lnTo>
                    <a:pt x="0" y="0"/>
                  </a:lnTo>
                  <a:lnTo>
                    <a:pt x="5105" y="0"/>
                  </a:lnTo>
                  <a:lnTo>
                    <a:pt x="9499" y="0"/>
                  </a:lnTo>
                  <a:lnTo>
                    <a:pt x="144119" y="0"/>
                  </a:lnTo>
                  <a:lnTo>
                    <a:pt x="144119" y="10248"/>
                  </a:lnTo>
                  <a:lnTo>
                    <a:pt x="144119" y="21221"/>
                  </a:lnTo>
                  <a:lnTo>
                    <a:pt x="139700" y="21221"/>
                  </a:lnTo>
                  <a:lnTo>
                    <a:pt x="135331" y="21221"/>
                  </a:lnTo>
                  <a:lnTo>
                    <a:pt x="0" y="21221"/>
                  </a:lnTo>
                  <a:lnTo>
                    <a:pt x="0" y="102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6" name="object 176"/>
          <p:cNvGrpSpPr/>
          <p:nvPr/>
        </p:nvGrpSpPr>
        <p:grpSpPr>
          <a:xfrm>
            <a:off x="10185515" y="7221067"/>
            <a:ext cx="136525" cy="54610"/>
            <a:chOff x="5130914" y="7221067"/>
            <a:chExt cx="136525" cy="54610"/>
          </a:xfrm>
        </p:grpSpPr>
        <p:sp>
          <p:nvSpPr>
            <p:cNvPr id="177" name="object 177"/>
            <p:cNvSpPr/>
            <p:nvPr/>
          </p:nvSpPr>
          <p:spPr>
            <a:xfrm>
              <a:off x="5133200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62" y="0"/>
                  </a:lnTo>
                  <a:lnTo>
                    <a:pt x="12489" y="4714"/>
                  </a:lnTo>
                  <a:lnTo>
                    <a:pt x="5935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43" y="49910"/>
                  </a:lnTo>
                  <a:lnTo>
                    <a:pt x="131343" y="46939"/>
                  </a:lnTo>
                  <a:lnTo>
                    <a:pt x="129761" y="31745"/>
                  </a:lnTo>
                  <a:lnTo>
                    <a:pt x="125399" y="16483"/>
                  </a:lnTo>
                  <a:lnTo>
                    <a:pt x="118838" y="4714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133200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0"/>
                  </a:moveTo>
                  <a:lnTo>
                    <a:pt x="131343" y="46939"/>
                  </a:lnTo>
                  <a:lnTo>
                    <a:pt x="129761" y="31745"/>
                  </a:lnTo>
                  <a:lnTo>
                    <a:pt x="125399" y="16483"/>
                  </a:lnTo>
                  <a:lnTo>
                    <a:pt x="118838" y="4714"/>
                  </a:lnTo>
                  <a:lnTo>
                    <a:pt x="110655" y="0"/>
                  </a:lnTo>
                  <a:lnTo>
                    <a:pt x="20662" y="0"/>
                  </a:lnTo>
                  <a:lnTo>
                    <a:pt x="12489" y="4714"/>
                  </a:lnTo>
                  <a:lnTo>
                    <a:pt x="5935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43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/>
          <p:nvPr/>
        </p:nvSpPr>
        <p:spPr>
          <a:xfrm>
            <a:off x="10187801" y="7055168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43" y="0"/>
                </a:moveTo>
                <a:lnTo>
                  <a:pt x="131343" y="2984"/>
                </a:lnTo>
                <a:lnTo>
                  <a:pt x="129761" y="18178"/>
                </a:lnTo>
                <a:lnTo>
                  <a:pt x="125399" y="33440"/>
                </a:lnTo>
                <a:lnTo>
                  <a:pt x="118838" y="45209"/>
                </a:lnTo>
                <a:lnTo>
                  <a:pt x="110655" y="49923"/>
                </a:lnTo>
                <a:lnTo>
                  <a:pt x="20662" y="49923"/>
                </a:lnTo>
                <a:lnTo>
                  <a:pt x="12489" y="45209"/>
                </a:lnTo>
                <a:lnTo>
                  <a:pt x="5935" y="33440"/>
                </a:lnTo>
                <a:lnTo>
                  <a:pt x="1580" y="18178"/>
                </a:lnTo>
                <a:lnTo>
                  <a:pt x="0" y="2984"/>
                </a:lnTo>
                <a:lnTo>
                  <a:pt x="0" y="0"/>
                </a:lnTo>
                <a:lnTo>
                  <a:pt x="13134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0" name="object 180"/>
          <p:cNvGrpSpPr/>
          <p:nvPr/>
        </p:nvGrpSpPr>
        <p:grpSpPr>
          <a:xfrm>
            <a:off x="9856318" y="7221067"/>
            <a:ext cx="136525" cy="54610"/>
            <a:chOff x="4801717" y="7221067"/>
            <a:chExt cx="136525" cy="54610"/>
          </a:xfrm>
        </p:grpSpPr>
        <p:sp>
          <p:nvSpPr>
            <p:cNvPr id="181" name="object 181"/>
            <p:cNvSpPr/>
            <p:nvPr/>
          </p:nvSpPr>
          <p:spPr>
            <a:xfrm>
              <a:off x="4804003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4"/>
                  </a:lnTo>
                  <a:lnTo>
                    <a:pt x="5942" y="16483"/>
                  </a:lnTo>
                  <a:lnTo>
                    <a:pt x="1582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30" y="49910"/>
                  </a:lnTo>
                  <a:lnTo>
                    <a:pt x="131330" y="46939"/>
                  </a:lnTo>
                  <a:lnTo>
                    <a:pt x="129752" y="31745"/>
                  </a:lnTo>
                  <a:lnTo>
                    <a:pt x="125399" y="16483"/>
                  </a:lnTo>
                  <a:lnTo>
                    <a:pt x="118846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804003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10"/>
                  </a:moveTo>
                  <a:lnTo>
                    <a:pt x="0" y="46939"/>
                  </a:lnTo>
                  <a:lnTo>
                    <a:pt x="1582" y="31745"/>
                  </a:lnTo>
                  <a:lnTo>
                    <a:pt x="5942" y="16483"/>
                  </a:lnTo>
                  <a:lnTo>
                    <a:pt x="12499" y="4714"/>
                  </a:lnTo>
                  <a:lnTo>
                    <a:pt x="20675" y="0"/>
                  </a:lnTo>
                  <a:lnTo>
                    <a:pt x="110667" y="0"/>
                  </a:lnTo>
                  <a:lnTo>
                    <a:pt x="118846" y="4714"/>
                  </a:lnTo>
                  <a:lnTo>
                    <a:pt x="125399" y="16483"/>
                  </a:lnTo>
                  <a:lnTo>
                    <a:pt x="129752" y="31745"/>
                  </a:lnTo>
                  <a:lnTo>
                    <a:pt x="131330" y="46939"/>
                  </a:lnTo>
                  <a:lnTo>
                    <a:pt x="131330" y="49910"/>
                  </a:lnTo>
                  <a:lnTo>
                    <a:pt x="0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3" name="object 183"/>
          <p:cNvGrpSpPr/>
          <p:nvPr/>
        </p:nvGrpSpPr>
        <p:grpSpPr>
          <a:xfrm>
            <a:off x="9849218" y="7030632"/>
            <a:ext cx="481330" cy="76835"/>
            <a:chOff x="4794618" y="7030631"/>
            <a:chExt cx="481330" cy="76835"/>
          </a:xfrm>
        </p:grpSpPr>
        <p:sp>
          <p:nvSpPr>
            <p:cNvPr id="184" name="object 184"/>
            <p:cNvSpPr/>
            <p:nvPr/>
          </p:nvSpPr>
          <p:spPr>
            <a:xfrm>
              <a:off x="4804003" y="705516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82" y="18178"/>
                  </a:lnTo>
                  <a:lnTo>
                    <a:pt x="5942" y="33440"/>
                  </a:lnTo>
                  <a:lnTo>
                    <a:pt x="12499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6" y="45209"/>
                  </a:lnTo>
                  <a:lnTo>
                    <a:pt x="125399" y="33440"/>
                  </a:lnTo>
                  <a:lnTo>
                    <a:pt x="129752" y="18178"/>
                  </a:lnTo>
                  <a:lnTo>
                    <a:pt x="131330" y="2984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796904" y="7032993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43" y="10160"/>
                  </a:moveTo>
                  <a:lnTo>
                    <a:pt x="475475" y="10160"/>
                  </a:lnTo>
                  <a:lnTo>
                    <a:pt x="475475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43" y="21590"/>
                  </a:lnTo>
                  <a:lnTo>
                    <a:pt x="475843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796904" y="7032917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36"/>
                  </a:moveTo>
                  <a:lnTo>
                    <a:pt x="0" y="0"/>
                  </a:lnTo>
                  <a:lnTo>
                    <a:pt x="15354" y="0"/>
                  </a:lnTo>
                  <a:lnTo>
                    <a:pt x="29984" y="0"/>
                  </a:lnTo>
                  <a:lnTo>
                    <a:pt x="475475" y="0"/>
                  </a:lnTo>
                  <a:lnTo>
                    <a:pt x="475475" y="10236"/>
                  </a:lnTo>
                  <a:lnTo>
                    <a:pt x="476199" y="21208"/>
                  </a:lnTo>
                  <a:lnTo>
                    <a:pt x="460844" y="21208"/>
                  </a:lnTo>
                  <a:lnTo>
                    <a:pt x="446214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7" name="object 187"/>
          <p:cNvGrpSpPr/>
          <p:nvPr/>
        </p:nvGrpSpPr>
        <p:grpSpPr>
          <a:xfrm>
            <a:off x="10300297" y="8638781"/>
            <a:ext cx="149225" cy="26034"/>
            <a:chOff x="5245696" y="8638781"/>
            <a:chExt cx="149225" cy="26034"/>
          </a:xfrm>
        </p:grpSpPr>
        <p:sp>
          <p:nvSpPr>
            <p:cNvPr id="188" name="object 188"/>
            <p:cNvSpPr/>
            <p:nvPr/>
          </p:nvSpPr>
          <p:spPr>
            <a:xfrm>
              <a:off x="5247983" y="8641130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247982" y="864106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23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23"/>
                  </a:lnTo>
                  <a:lnTo>
                    <a:pt x="144106" y="21208"/>
                  </a:lnTo>
                  <a:lnTo>
                    <a:pt x="138976" y="21208"/>
                  </a:lnTo>
                  <a:lnTo>
                    <a:pt x="134581" y="21208"/>
                  </a:lnTo>
                  <a:lnTo>
                    <a:pt x="0" y="21208"/>
                  </a:lnTo>
                  <a:lnTo>
                    <a:pt x="0" y="1022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0" name="object 190"/>
          <p:cNvGrpSpPr/>
          <p:nvPr/>
        </p:nvGrpSpPr>
        <p:grpSpPr>
          <a:xfrm>
            <a:off x="10300297" y="8321293"/>
            <a:ext cx="149225" cy="26034"/>
            <a:chOff x="5245696" y="8321293"/>
            <a:chExt cx="149225" cy="26034"/>
          </a:xfrm>
        </p:grpSpPr>
        <p:sp>
          <p:nvSpPr>
            <p:cNvPr id="191" name="object 191"/>
            <p:cNvSpPr/>
            <p:nvPr/>
          </p:nvSpPr>
          <p:spPr>
            <a:xfrm>
              <a:off x="5247983" y="832365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247982" y="8323579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36"/>
                  </a:lnTo>
                  <a:lnTo>
                    <a:pt x="144106" y="21221"/>
                  </a:lnTo>
                  <a:lnTo>
                    <a:pt x="138976" y="21221"/>
                  </a:lnTo>
                  <a:lnTo>
                    <a:pt x="134581" y="21221"/>
                  </a:lnTo>
                  <a:lnTo>
                    <a:pt x="0" y="21221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3" name="object 193"/>
          <p:cNvGrpSpPr/>
          <p:nvPr/>
        </p:nvGrpSpPr>
        <p:grpSpPr>
          <a:xfrm>
            <a:off x="9702648" y="8639505"/>
            <a:ext cx="149225" cy="26034"/>
            <a:chOff x="4648047" y="8639505"/>
            <a:chExt cx="149225" cy="26034"/>
          </a:xfrm>
        </p:grpSpPr>
        <p:sp>
          <p:nvSpPr>
            <p:cNvPr id="194" name="object 194"/>
            <p:cNvSpPr/>
            <p:nvPr/>
          </p:nvSpPr>
          <p:spPr>
            <a:xfrm>
              <a:off x="4650333" y="864186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650333" y="864179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05" y="0"/>
                  </a:lnTo>
                  <a:lnTo>
                    <a:pt x="9499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00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6" name="object 196"/>
          <p:cNvGrpSpPr/>
          <p:nvPr/>
        </p:nvGrpSpPr>
        <p:grpSpPr>
          <a:xfrm>
            <a:off x="9702648" y="8320557"/>
            <a:ext cx="149225" cy="26034"/>
            <a:chOff x="4648047" y="8320557"/>
            <a:chExt cx="149225" cy="26034"/>
          </a:xfrm>
        </p:grpSpPr>
        <p:sp>
          <p:nvSpPr>
            <p:cNvPr id="197" name="object 197"/>
            <p:cNvSpPr/>
            <p:nvPr/>
          </p:nvSpPr>
          <p:spPr>
            <a:xfrm>
              <a:off x="4650333" y="832293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650333" y="8322843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48"/>
                  </a:moveTo>
                  <a:lnTo>
                    <a:pt x="0" y="0"/>
                  </a:lnTo>
                  <a:lnTo>
                    <a:pt x="5105" y="0"/>
                  </a:lnTo>
                  <a:lnTo>
                    <a:pt x="9499" y="0"/>
                  </a:lnTo>
                  <a:lnTo>
                    <a:pt x="144119" y="0"/>
                  </a:lnTo>
                  <a:lnTo>
                    <a:pt x="144119" y="10248"/>
                  </a:lnTo>
                  <a:lnTo>
                    <a:pt x="144119" y="21209"/>
                  </a:lnTo>
                  <a:lnTo>
                    <a:pt x="139700" y="21209"/>
                  </a:lnTo>
                  <a:lnTo>
                    <a:pt x="135331" y="21209"/>
                  </a:lnTo>
                  <a:lnTo>
                    <a:pt x="0" y="21209"/>
                  </a:lnTo>
                  <a:lnTo>
                    <a:pt x="0" y="1024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9" name="object 199"/>
          <p:cNvGrpSpPr/>
          <p:nvPr/>
        </p:nvGrpSpPr>
        <p:grpSpPr>
          <a:xfrm>
            <a:off x="10172815" y="8611222"/>
            <a:ext cx="136525" cy="54610"/>
            <a:chOff x="5118214" y="8611222"/>
            <a:chExt cx="136525" cy="54610"/>
          </a:xfrm>
        </p:grpSpPr>
        <p:sp>
          <p:nvSpPr>
            <p:cNvPr id="200" name="object 200"/>
            <p:cNvSpPr/>
            <p:nvPr/>
          </p:nvSpPr>
          <p:spPr>
            <a:xfrm>
              <a:off x="5120500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62" y="0"/>
                  </a:lnTo>
                  <a:lnTo>
                    <a:pt x="12489" y="4712"/>
                  </a:lnTo>
                  <a:lnTo>
                    <a:pt x="5935" y="16478"/>
                  </a:lnTo>
                  <a:lnTo>
                    <a:pt x="1580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43" y="49923"/>
                  </a:lnTo>
                  <a:lnTo>
                    <a:pt x="131343" y="46939"/>
                  </a:lnTo>
                  <a:lnTo>
                    <a:pt x="129761" y="31739"/>
                  </a:lnTo>
                  <a:lnTo>
                    <a:pt x="125399" y="16478"/>
                  </a:lnTo>
                  <a:lnTo>
                    <a:pt x="118838" y="4712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120500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23"/>
                  </a:moveTo>
                  <a:lnTo>
                    <a:pt x="131343" y="46939"/>
                  </a:lnTo>
                  <a:lnTo>
                    <a:pt x="129761" y="31739"/>
                  </a:lnTo>
                  <a:lnTo>
                    <a:pt x="125399" y="16478"/>
                  </a:lnTo>
                  <a:lnTo>
                    <a:pt x="118838" y="4712"/>
                  </a:lnTo>
                  <a:lnTo>
                    <a:pt x="110655" y="0"/>
                  </a:lnTo>
                  <a:lnTo>
                    <a:pt x="20662" y="0"/>
                  </a:lnTo>
                  <a:lnTo>
                    <a:pt x="12489" y="4712"/>
                  </a:lnTo>
                  <a:lnTo>
                    <a:pt x="5935" y="16478"/>
                  </a:lnTo>
                  <a:lnTo>
                    <a:pt x="1580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43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2" name="object 202"/>
          <p:cNvGrpSpPr/>
          <p:nvPr/>
        </p:nvGrpSpPr>
        <p:grpSpPr>
          <a:xfrm>
            <a:off x="10172815" y="8319401"/>
            <a:ext cx="136525" cy="54610"/>
            <a:chOff x="5118214" y="8319401"/>
            <a:chExt cx="136525" cy="54610"/>
          </a:xfrm>
        </p:grpSpPr>
        <p:sp>
          <p:nvSpPr>
            <p:cNvPr id="203" name="object 203"/>
            <p:cNvSpPr/>
            <p:nvPr/>
          </p:nvSpPr>
          <p:spPr>
            <a:xfrm>
              <a:off x="5120500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0" y="18178"/>
                  </a:lnTo>
                  <a:lnTo>
                    <a:pt x="5935" y="33440"/>
                  </a:lnTo>
                  <a:lnTo>
                    <a:pt x="12489" y="45209"/>
                  </a:lnTo>
                  <a:lnTo>
                    <a:pt x="20662" y="49923"/>
                  </a:lnTo>
                  <a:lnTo>
                    <a:pt x="110655" y="49923"/>
                  </a:lnTo>
                  <a:lnTo>
                    <a:pt x="118838" y="45209"/>
                  </a:lnTo>
                  <a:lnTo>
                    <a:pt x="125399" y="33440"/>
                  </a:lnTo>
                  <a:lnTo>
                    <a:pt x="129761" y="18178"/>
                  </a:lnTo>
                  <a:lnTo>
                    <a:pt x="131343" y="2984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120500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131343" y="2984"/>
                  </a:lnTo>
                  <a:lnTo>
                    <a:pt x="129761" y="18178"/>
                  </a:lnTo>
                  <a:lnTo>
                    <a:pt x="125399" y="33440"/>
                  </a:lnTo>
                  <a:lnTo>
                    <a:pt x="118838" y="45209"/>
                  </a:lnTo>
                  <a:lnTo>
                    <a:pt x="110655" y="49923"/>
                  </a:lnTo>
                  <a:lnTo>
                    <a:pt x="20662" y="49923"/>
                  </a:lnTo>
                  <a:lnTo>
                    <a:pt x="12489" y="45209"/>
                  </a:lnTo>
                  <a:lnTo>
                    <a:pt x="5935" y="33440"/>
                  </a:lnTo>
                  <a:lnTo>
                    <a:pt x="1580" y="18178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5" name="object 205"/>
          <p:cNvGrpSpPr/>
          <p:nvPr/>
        </p:nvGrpSpPr>
        <p:grpSpPr>
          <a:xfrm>
            <a:off x="10172815" y="8373478"/>
            <a:ext cx="136525" cy="124460"/>
            <a:chOff x="5118214" y="8373478"/>
            <a:chExt cx="136525" cy="124460"/>
          </a:xfrm>
        </p:grpSpPr>
        <p:sp>
          <p:nvSpPr>
            <p:cNvPr id="206" name="object 206"/>
            <p:cNvSpPr/>
            <p:nvPr/>
          </p:nvSpPr>
          <p:spPr>
            <a:xfrm>
              <a:off x="5120500" y="8445321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131343" y="2971"/>
                  </a:lnTo>
                  <a:lnTo>
                    <a:pt x="129761" y="18171"/>
                  </a:lnTo>
                  <a:lnTo>
                    <a:pt x="125399" y="33432"/>
                  </a:lnTo>
                  <a:lnTo>
                    <a:pt x="118838" y="45198"/>
                  </a:lnTo>
                  <a:lnTo>
                    <a:pt x="110655" y="49911"/>
                  </a:lnTo>
                  <a:lnTo>
                    <a:pt x="20662" y="49911"/>
                  </a:lnTo>
                  <a:lnTo>
                    <a:pt x="12489" y="45198"/>
                  </a:lnTo>
                  <a:lnTo>
                    <a:pt x="5935" y="33432"/>
                  </a:lnTo>
                  <a:lnTo>
                    <a:pt x="1580" y="18171"/>
                  </a:lnTo>
                  <a:lnTo>
                    <a:pt x="0" y="2971"/>
                  </a:lnTo>
                  <a:lnTo>
                    <a:pt x="0" y="0"/>
                  </a:lnTo>
                  <a:lnTo>
                    <a:pt x="1313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120500" y="837576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10"/>
                  </a:moveTo>
                  <a:lnTo>
                    <a:pt x="131343" y="46926"/>
                  </a:lnTo>
                  <a:lnTo>
                    <a:pt x="129761" y="31745"/>
                  </a:lnTo>
                  <a:lnTo>
                    <a:pt x="125399" y="16486"/>
                  </a:lnTo>
                  <a:lnTo>
                    <a:pt x="118838" y="4715"/>
                  </a:lnTo>
                  <a:lnTo>
                    <a:pt x="110655" y="0"/>
                  </a:lnTo>
                  <a:lnTo>
                    <a:pt x="20662" y="0"/>
                  </a:lnTo>
                  <a:lnTo>
                    <a:pt x="12489" y="4715"/>
                  </a:lnTo>
                  <a:lnTo>
                    <a:pt x="5935" y="16486"/>
                  </a:lnTo>
                  <a:lnTo>
                    <a:pt x="1580" y="31745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8" name="object 208"/>
          <p:cNvGrpSpPr/>
          <p:nvPr/>
        </p:nvGrpSpPr>
        <p:grpSpPr>
          <a:xfrm>
            <a:off x="9843618" y="8611222"/>
            <a:ext cx="136525" cy="54610"/>
            <a:chOff x="4789017" y="8611222"/>
            <a:chExt cx="136525" cy="54610"/>
          </a:xfrm>
        </p:grpSpPr>
        <p:sp>
          <p:nvSpPr>
            <p:cNvPr id="209" name="object 209"/>
            <p:cNvSpPr/>
            <p:nvPr/>
          </p:nvSpPr>
          <p:spPr>
            <a:xfrm>
              <a:off x="4791303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2"/>
                  </a:lnTo>
                  <a:lnTo>
                    <a:pt x="5942" y="16478"/>
                  </a:lnTo>
                  <a:lnTo>
                    <a:pt x="1582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30" y="49923"/>
                  </a:lnTo>
                  <a:lnTo>
                    <a:pt x="131330" y="46939"/>
                  </a:lnTo>
                  <a:lnTo>
                    <a:pt x="129752" y="31739"/>
                  </a:lnTo>
                  <a:lnTo>
                    <a:pt x="125399" y="16478"/>
                  </a:lnTo>
                  <a:lnTo>
                    <a:pt x="118846" y="4712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791303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23"/>
                  </a:moveTo>
                  <a:lnTo>
                    <a:pt x="0" y="46939"/>
                  </a:lnTo>
                  <a:lnTo>
                    <a:pt x="1582" y="31739"/>
                  </a:lnTo>
                  <a:lnTo>
                    <a:pt x="5942" y="16478"/>
                  </a:lnTo>
                  <a:lnTo>
                    <a:pt x="12499" y="4712"/>
                  </a:lnTo>
                  <a:lnTo>
                    <a:pt x="20675" y="0"/>
                  </a:lnTo>
                  <a:lnTo>
                    <a:pt x="110667" y="0"/>
                  </a:lnTo>
                  <a:lnTo>
                    <a:pt x="118846" y="4712"/>
                  </a:lnTo>
                  <a:lnTo>
                    <a:pt x="125399" y="16478"/>
                  </a:lnTo>
                  <a:lnTo>
                    <a:pt x="129752" y="31739"/>
                  </a:lnTo>
                  <a:lnTo>
                    <a:pt x="131330" y="46939"/>
                  </a:lnTo>
                  <a:lnTo>
                    <a:pt x="131330" y="49923"/>
                  </a:lnTo>
                  <a:lnTo>
                    <a:pt x="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1" name="object 211"/>
          <p:cNvGrpSpPr/>
          <p:nvPr/>
        </p:nvGrpSpPr>
        <p:grpSpPr>
          <a:xfrm>
            <a:off x="9843618" y="8319401"/>
            <a:ext cx="136525" cy="54610"/>
            <a:chOff x="4789017" y="8319401"/>
            <a:chExt cx="136525" cy="54610"/>
          </a:xfrm>
        </p:grpSpPr>
        <p:sp>
          <p:nvSpPr>
            <p:cNvPr id="212" name="object 212"/>
            <p:cNvSpPr/>
            <p:nvPr/>
          </p:nvSpPr>
          <p:spPr>
            <a:xfrm>
              <a:off x="4791303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2" y="18178"/>
                  </a:lnTo>
                  <a:lnTo>
                    <a:pt x="5942" y="33440"/>
                  </a:lnTo>
                  <a:lnTo>
                    <a:pt x="12499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6" y="45209"/>
                  </a:lnTo>
                  <a:lnTo>
                    <a:pt x="125399" y="33440"/>
                  </a:lnTo>
                  <a:lnTo>
                    <a:pt x="129752" y="18178"/>
                  </a:lnTo>
                  <a:lnTo>
                    <a:pt x="131330" y="2984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791303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82" y="18178"/>
                  </a:lnTo>
                  <a:lnTo>
                    <a:pt x="5942" y="33440"/>
                  </a:lnTo>
                  <a:lnTo>
                    <a:pt x="12499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6" y="45209"/>
                  </a:lnTo>
                  <a:lnTo>
                    <a:pt x="125399" y="33440"/>
                  </a:lnTo>
                  <a:lnTo>
                    <a:pt x="129752" y="18178"/>
                  </a:lnTo>
                  <a:lnTo>
                    <a:pt x="131330" y="2984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9836518" y="8373478"/>
            <a:ext cx="481330" cy="124460"/>
            <a:chOff x="4781918" y="8373478"/>
            <a:chExt cx="481330" cy="124460"/>
          </a:xfrm>
        </p:grpSpPr>
        <p:sp>
          <p:nvSpPr>
            <p:cNvPr id="215" name="object 215"/>
            <p:cNvSpPr/>
            <p:nvPr/>
          </p:nvSpPr>
          <p:spPr>
            <a:xfrm>
              <a:off x="4791303" y="8445321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71"/>
                  </a:lnTo>
                  <a:lnTo>
                    <a:pt x="1582" y="18171"/>
                  </a:lnTo>
                  <a:lnTo>
                    <a:pt x="5942" y="33432"/>
                  </a:lnTo>
                  <a:lnTo>
                    <a:pt x="12499" y="45198"/>
                  </a:lnTo>
                  <a:lnTo>
                    <a:pt x="20675" y="49911"/>
                  </a:lnTo>
                  <a:lnTo>
                    <a:pt x="110667" y="49911"/>
                  </a:lnTo>
                  <a:lnTo>
                    <a:pt x="118846" y="45198"/>
                  </a:lnTo>
                  <a:lnTo>
                    <a:pt x="125399" y="33432"/>
                  </a:lnTo>
                  <a:lnTo>
                    <a:pt x="129752" y="18171"/>
                  </a:lnTo>
                  <a:lnTo>
                    <a:pt x="131330" y="2971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791303" y="837576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10"/>
                  </a:moveTo>
                  <a:lnTo>
                    <a:pt x="0" y="46926"/>
                  </a:lnTo>
                  <a:lnTo>
                    <a:pt x="1582" y="31745"/>
                  </a:lnTo>
                  <a:lnTo>
                    <a:pt x="5942" y="16486"/>
                  </a:lnTo>
                  <a:lnTo>
                    <a:pt x="12499" y="4715"/>
                  </a:lnTo>
                  <a:lnTo>
                    <a:pt x="20675" y="0"/>
                  </a:lnTo>
                  <a:lnTo>
                    <a:pt x="110667" y="0"/>
                  </a:lnTo>
                  <a:lnTo>
                    <a:pt x="118846" y="4715"/>
                  </a:lnTo>
                  <a:lnTo>
                    <a:pt x="125399" y="16486"/>
                  </a:lnTo>
                  <a:lnTo>
                    <a:pt x="129752" y="31745"/>
                  </a:lnTo>
                  <a:lnTo>
                    <a:pt x="131330" y="46926"/>
                  </a:lnTo>
                  <a:lnTo>
                    <a:pt x="131330" y="49910"/>
                  </a:lnTo>
                  <a:lnTo>
                    <a:pt x="0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784204" y="8423134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43" y="10160"/>
                  </a:moveTo>
                  <a:lnTo>
                    <a:pt x="475475" y="10160"/>
                  </a:lnTo>
                  <a:lnTo>
                    <a:pt x="475475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43" y="21590"/>
                  </a:lnTo>
                  <a:lnTo>
                    <a:pt x="475843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784204" y="8423071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23"/>
                  </a:moveTo>
                  <a:lnTo>
                    <a:pt x="0" y="0"/>
                  </a:lnTo>
                  <a:lnTo>
                    <a:pt x="15354" y="0"/>
                  </a:lnTo>
                  <a:lnTo>
                    <a:pt x="29984" y="0"/>
                  </a:lnTo>
                  <a:lnTo>
                    <a:pt x="475475" y="0"/>
                  </a:lnTo>
                  <a:lnTo>
                    <a:pt x="475475" y="10223"/>
                  </a:lnTo>
                  <a:lnTo>
                    <a:pt x="476199" y="21208"/>
                  </a:lnTo>
                  <a:lnTo>
                    <a:pt x="460844" y="21208"/>
                  </a:lnTo>
                  <a:lnTo>
                    <a:pt x="446214" y="21208"/>
                  </a:lnTo>
                  <a:lnTo>
                    <a:pt x="0" y="21208"/>
                  </a:lnTo>
                  <a:lnTo>
                    <a:pt x="0" y="102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9" name="object 219"/>
          <p:cNvSpPr/>
          <p:nvPr/>
        </p:nvSpPr>
        <p:spPr>
          <a:xfrm>
            <a:off x="10962411" y="7983424"/>
            <a:ext cx="3810" cy="448945"/>
          </a:xfrm>
          <a:custGeom>
            <a:avLst/>
            <a:gdLst/>
            <a:ahLst/>
            <a:cxnLst/>
            <a:rect l="l" t="t" r="r" b="b"/>
            <a:pathLst>
              <a:path w="3810" h="448945">
                <a:moveTo>
                  <a:pt x="0" y="0"/>
                </a:moveTo>
                <a:lnTo>
                  <a:pt x="3644" y="448424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0" name="object 220"/>
          <p:cNvGrpSpPr/>
          <p:nvPr/>
        </p:nvGrpSpPr>
        <p:grpSpPr>
          <a:xfrm>
            <a:off x="11197133" y="8638781"/>
            <a:ext cx="149225" cy="26034"/>
            <a:chOff x="6142532" y="8638781"/>
            <a:chExt cx="149225" cy="26034"/>
          </a:xfrm>
        </p:grpSpPr>
        <p:sp>
          <p:nvSpPr>
            <p:cNvPr id="221" name="object 221"/>
            <p:cNvSpPr/>
            <p:nvPr/>
          </p:nvSpPr>
          <p:spPr>
            <a:xfrm>
              <a:off x="6144819" y="8641130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38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38" y="21590"/>
                  </a:lnTo>
                  <a:lnTo>
                    <a:pt x="143738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144818" y="864106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23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63" y="0"/>
                  </a:lnTo>
                  <a:lnTo>
                    <a:pt x="143370" y="0"/>
                  </a:lnTo>
                  <a:lnTo>
                    <a:pt x="143370" y="10223"/>
                  </a:lnTo>
                  <a:lnTo>
                    <a:pt x="144094" y="21208"/>
                  </a:lnTo>
                  <a:lnTo>
                    <a:pt x="138988" y="21208"/>
                  </a:lnTo>
                  <a:lnTo>
                    <a:pt x="134581" y="21208"/>
                  </a:lnTo>
                  <a:lnTo>
                    <a:pt x="0" y="21208"/>
                  </a:lnTo>
                  <a:lnTo>
                    <a:pt x="0" y="1022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11194200" y="8177174"/>
            <a:ext cx="149225" cy="26034"/>
            <a:chOff x="6139599" y="8177174"/>
            <a:chExt cx="149225" cy="26034"/>
          </a:xfrm>
        </p:grpSpPr>
        <p:sp>
          <p:nvSpPr>
            <p:cNvPr id="224" name="object 224"/>
            <p:cNvSpPr/>
            <p:nvPr/>
          </p:nvSpPr>
          <p:spPr>
            <a:xfrm>
              <a:off x="6141885" y="817956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141885" y="8179460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61"/>
                  </a:moveTo>
                  <a:lnTo>
                    <a:pt x="0" y="0"/>
                  </a:lnTo>
                  <a:lnTo>
                    <a:pt x="4394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61"/>
                  </a:lnTo>
                  <a:lnTo>
                    <a:pt x="144106" y="21221"/>
                  </a:lnTo>
                  <a:lnTo>
                    <a:pt x="139001" y="21221"/>
                  </a:lnTo>
                  <a:lnTo>
                    <a:pt x="134607" y="21221"/>
                  </a:lnTo>
                  <a:lnTo>
                    <a:pt x="0" y="21221"/>
                  </a:lnTo>
                  <a:lnTo>
                    <a:pt x="0" y="102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6" name="object 226"/>
          <p:cNvGrpSpPr/>
          <p:nvPr/>
        </p:nvGrpSpPr>
        <p:grpSpPr>
          <a:xfrm>
            <a:off x="11197133" y="8321293"/>
            <a:ext cx="149225" cy="26034"/>
            <a:chOff x="6142532" y="8321293"/>
            <a:chExt cx="149225" cy="26034"/>
          </a:xfrm>
        </p:grpSpPr>
        <p:sp>
          <p:nvSpPr>
            <p:cNvPr id="227" name="object 227"/>
            <p:cNvSpPr/>
            <p:nvPr/>
          </p:nvSpPr>
          <p:spPr>
            <a:xfrm>
              <a:off x="6144819" y="832365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38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38" y="21590"/>
                  </a:lnTo>
                  <a:lnTo>
                    <a:pt x="143738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144818" y="8323579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63" y="0"/>
                  </a:lnTo>
                  <a:lnTo>
                    <a:pt x="143370" y="0"/>
                  </a:lnTo>
                  <a:lnTo>
                    <a:pt x="143370" y="10236"/>
                  </a:lnTo>
                  <a:lnTo>
                    <a:pt x="144094" y="21221"/>
                  </a:lnTo>
                  <a:lnTo>
                    <a:pt x="138988" y="21221"/>
                  </a:lnTo>
                  <a:lnTo>
                    <a:pt x="134581" y="21221"/>
                  </a:lnTo>
                  <a:lnTo>
                    <a:pt x="0" y="21221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9" name="object 229"/>
          <p:cNvGrpSpPr/>
          <p:nvPr/>
        </p:nvGrpSpPr>
        <p:grpSpPr>
          <a:xfrm>
            <a:off x="11194200" y="7859712"/>
            <a:ext cx="149225" cy="26034"/>
            <a:chOff x="6139599" y="7859712"/>
            <a:chExt cx="149225" cy="26034"/>
          </a:xfrm>
        </p:grpSpPr>
        <p:sp>
          <p:nvSpPr>
            <p:cNvPr id="230" name="object 230"/>
            <p:cNvSpPr/>
            <p:nvPr/>
          </p:nvSpPr>
          <p:spPr>
            <a:xfrm>
              <a:off x="6141885" y="786206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70" y="10160"/>
                  </a:lnTo>
                  <a:lnTo>
                    <a:pt x="14337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141885" y="786199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23"/>
                  </a:moveTo>
                  <a:lnTo>
                    <a:pt x="0" y="0"/>
                  </a:lnTo>
                  <a:lnTo>
                    <a:pt x="4394" y="0"/>
                  </a:lnTo>
                  <a:lnTo>
                    <a:pt x="8775" y="0"/>
                  </a:lnTo>
                  <a:lnTo>
                    <a:pt x="143370" y="0"/>
                  </a:lnTo>
                  <a:lnTo>
                    <a:pt x="143370" y="10223"/>
                  </a:lnTo>
                  <a:lnTo>
                    <a:pt x="144106" y="21208"/>
                  </a:lnTo>
                  <a:lnTo>
                    <a:pt x="139001" y="21208"/>
                  </a:lnTo>
                  <a:lnTo>
                    <a:pt x="134607" y="21208"/>
                  </a:lnTo>
                  <a:lnTo>
                    <a:pt x="0" y="21208"/>
                  </a:lnTo>
                  <a:lnTo>
                    <a:pt x="0" y="10223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2" name="object 232"/>
          <p:cNvGrpSpPr/>
          <p:nvPr/>
        </p:nvGrpSpPr>
        <p:grpSpPr>
          <a:xfrm>
            <a:off x="10599471" y="8639505"/>
            <a:ext cx="149225" cy="26034"/>
            <a:chOff x="5544870" y="8639505"/>
            <a:chExt cx="149225" cy="26034"/>
          </a:xfrm>
        </p:grpSpPr>
        <p:sp>
          <p:nvSpPr>
            <p:cNvPr id="233" name="object 233"/>
            <p:cNvSpPr/>
            <p:nvPr/>
          </p:nvSpPr>
          <p:spPr>
            <a:xfrm>
              <a:off x="5547157" y="8641867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547156" y="864179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25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5" name="object 235"/>
          <p:cNvGrpSpPr/>
          <p:nvPr/>
        </p:nvGrpSpPr>
        <p:grpSpPr>
          <a:xfrm>
            <a:off x="10596550" y="8177910"/>
            <a:ext cx="149225" cy="26034"/>
            <a:chOff x="5541949" y="8177910"/>
            <a:chExt cx="149225" cy="26034"/>
          </a:xfrm>
        </p:grpSpPr>
        <p:sp>
          <p:nvSpPr>
            <p:cNvPr id="236" name="object 236"/>
            <p:cNvSpPr/>
            <p:nvPr/>
          </p:nvSpPr>
          <p:spPr>
            <a:xfrm>
              <a:off x="5544235" y="8180273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544235" y="8180196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06" y="0"/>
                  </a:lnTo>
                  <a:lnTo>
                    <a:pt x="144106" y="10236"/>
                  </a:lnTo>
                  <a:lnTo>
                    <a:pt x="144106" y="21221"/>
                  </a:lnTo>
                  <a:lnTo>
                    <a:pt x="139725" y="21221"/>
                  </a:lnTo>
                  <a:lnTo>
                    <a:pt x="135331" y="21221"/>
                  </a:lnTo>
                  <a:lnTo>
                    <a:pt x="0" y="21221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8" name="object 238"/>
          <p:cNvGrpSpPr/>
          <p:nvPr/>
        </p:nvGrpSpPr>
        <p:grpSpPr>
          <a:xfrm>
            <a:off x="10599471" y="8320557"/>
            <a:ext cx="149225" cy="26034"/>
            <a:chOff x="5544870" y="8320557"/>
            <a:chExt cx="149225" cy="26034"/>
          </a:xfrm>
        </p:grpSpPr>
        <p:sp>
          <p:nvSpPr>
            <p:cNvPr id="239" name="object 239"/>
            <p:cNvSpPr/>
            <p:nvPr/>
          </p:nvSpPr>
          <p:spPr>
            <a:xfrm>
              <a:off x="5547157" y="832293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547156" y="8322843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48"/>
                  </a:moveTo>
                  <a:lnTo>
                    <a:pt x="0" y="0"/>
                  </a:lnTo>
                  <a:lnTo>
                    <a:pt x="5130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48"/>
                  </a:lnTo>
                  <a:lnTo>
                    <a:pt x="144119" y="21209"/>
                  </a:lnTo>
                  <a:lnTo>
                    <a:pt x="139725" y="21209"/>
                  </a:lnTo>
                  <a:lnTo>
                    <a:pt x="135331" y="21209"/>
                  </a:lnTo>
                  <a:lnTo>
                    <a:pt x="0" y="21209"/>
                  </a:lnTo>
                  <a:lnTo>
                    <a:pt x="0" y="1024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1" name="object 241"/>
          <p:cNvGrpSpPr/>
          <p:nvPr/>
        </p:nvGrpSpPr>
        <p:grpSpPr>
          <a:xfrm>
            <a:off x="10596550" y="7858976"/>
            <a:ext cx="149225" cy="26034"/>
            <a:chOff x="5541949" y="7858976"/>
            <a:chExt cx="149225" cy="26034"/>
          </a:xfrm>
        </p:grpSpPr>
        <p:sp>
          <p:nvSpPr>
            <p:cNvPr id="242" name="object 242"/>
            <p:cNvSpPr/>
            <p:nvPr/>
          </p:nvSpPr>
          <p:spPr>
            <a:xfrm>
              <a:off x="5544235" y="786133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544235" y="786126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06" y="0"/>
                  </a:lnTo>
                  <a:lnTo>
                    <a:pt x="144106" y="10236"/>
                  </a:lnTo>
                  <a:lnTo>
                    <a:pt x="144106" y="21209"/>
                  </a:lnTo>
                  <a:lnTo>
                    <a:pt x="139725" y="21209"/>
                  </a:lnTo>
                  <a:lnTo>
                    <a:pt x="135331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4" name="object 244"/>
          <p:cNvGrpSpPr/>
          <p:nvPr/>
        </p:nvGrpSpPr>
        <p:grpSpPr>
          <a:xfrm>
            <a:off x="11069651" y="8611222"/>
            <a:ext cx="136525" cy="54610"/>
            <a:chOff x="6015050" y="8611222"/>
            <a:chExt cx="136525" cy="54610"/>
          </a:xfrm>
        </p:grpSpPr>
        <p:sp>
          <p:nvSpPr>
            <p:cNvPr id="245" name="object 245"/>
            <p:cNvSpPr/>
            <p:nvPr/>
          </p:nvSpPr>
          <p:spPr>
            <a:xfrm>
              <a:off x="6017336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4" y="4712"/>
                  </a:lnTo>
                  <a:lnTo>
                    <a:pt x="5937" y="16478"/>
                  </a:lnTo>
                  <a:lnTo>
                    <a:pt x="1580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30" y="49923"/>
                  </a:lnTo>
                  <a:lnTo>
                    <a:pt x="131330" y="46939"/>
                  </a:lnTo>
                  <a:lnTo>
                    <a:pt x="129752" y="31739"/>
                  </a:lnTo>
                  <a:lnTo>
                    <a:pt x="125399" y="16478"/>
                  </a:lnTo>
                  <a:lnTo>
                    <a:pt x="118846" y="4712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017336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49923"/>
                  </a:moveTo>
                  <a:lnTo>
                    <a:pt x="131330" y="46939"/>
                  </a:lnTo>
                  <a:lnTo>
                    <a:pt x="129752" y="31739"/>
                  </a:lnTo>
                  <a:lnTo>
                    <a:pt x="125399" y="16478"/>
                  </a:lnTo>
                  <a:lnTo>
                    <a:pt x="118846" y="4712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2"/>
                  </a:lnTo>
                  <a:lnTo>
                    <a:pt x="5937" y="16478"/>
                  </a:lnTo>
                  <a:lnTo>
                    <a:pt x="1580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3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7" name="object 247"/>
          <p:cNvGrpSpPr/>
          <p:nvPr/>
        </p:nvGrpSpPr>
        <p:grpSpPr>
          <a:xfrm>
            <a:off x="11066717" y="8149628"/>
            <a:ext cx="136525" cy="54610"/>
            <a:chOff x="6012116" y="8149628"/>
            <a:chExt cx="136525" cy="54610"/>
          </a:xfrm>
        </p:grpSpPr>
        <p:sp>
          <p:nvSpPr>
            <p:cNvPr id="248" name="object 248"/>
            <p:cNvSpPr/>
            <p:nvPr/>
          </p:nvSpPr>
          <p:spPr>
            <a:xfrm>
              <a:off x="6014402" y="815191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9" y="4715"/>
                  </a:lnTo>
                  <a:lnTo>
                    <a:pt x="5942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43" y="49923"/>
                  </a:lnTo>
                  <a:lnTo>
                    <a:pt x="131343" y="46926"/>
                  </a:lnTo>
                  <a:lnTo>
                    <a:pt x="129764" y="31745"/>
                  </a:lnTo>
                  <a:lnTo>
                    <a:pt x="125410" y="16486"/>
                  </a:lnTo>
                  <a:lnTo>
                    <a:pt x="118854" y="4715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014402" y="815191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49923"/>
                  </a:moveTo>
                  <a:lnTo>
                    <a:pt x="131343" y="46926"/>
                  </a:lnTo>
                  <a:lnTo>
                    <a:pt x="129764" y="31745"/>
                  </a:lnTo>
                  <a:lnTo>
                    <a:pt x="125410" y="16486"/>
                  </a:lnTo>
                  <a:lnTo>
                    <a:pt x="118854" y="4715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9" y="4715"/>
                  </a:lnTo>
                  <a:lnTo>
                    <a:pt x="5942" y="16486"/>
                  </a:lnTo>
                  <a:lnTo>
                    <a:pt x="1582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43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0" name="object 250"/>
          <p:cNvGrpSpPr/>
          <p:nvPr/>
        </p:nvGrpSpPr>
        <p:grpSpPr>
          <a:xfrm>
            <a:off x="11069651" y="8319401"/>
            <a:ext cx="136525" cy="54610"/>
            <a:chOff x="6015050" y="8319401"/>
            <a:chExt cx="136525" cy="54610"/>
          </a:xfrm>
        </p:grpSpPr>
        <p:sp>
          <p:nvSpPr>
            <p:cNvPr id="251" name="object 251"/>
            <p:cNvSpPr/>
            <p:nvPr/>
          </p:nvSpPr>
          <p:spPr>
            <a:xfrm>
              <a:off x="6017336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0" y="18178"/>
                  </a:lnTo>
                  <a:lnTo>
                    <a:pt x="5937" y="33440"/>
                  </a:lnTo>
                  <a:lnTo>
                    <a:pt x="12494" y="45209"/>
                  </a:lnTo>
                  <a:lnTo>
                    <a:pt x="20675" y="49923"/>
                  </a:lnTo>
                  <a:lnTo>
                    <a:pt x="110667" y="49923"/>
                  </a:lnTo>
                  <a:lnTo>
                    <a:pt x="118846" y="45209"/>
                  </a:lnTo>
                  <a:lnTo>
                    <a:pt x="125399" y="33440"/>
                  </a:lnTo>
                  <a:lnTo>
                    <a:pt x="129752" y="18178"/>
                  </a:lnTo>
                  <a:lnTo>
                    <a:pt x="131330" y="2984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017336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0"/>
                  </a:moveTo>
                  <a:lnTo>
                    <a:pt x="131330" y="2984"/>
                  </a:lnTo>
                  <a:lnTo>
                    <a:pt x="129752" y="18178"/>
                  </a:lnTo>
                  <a:lnTo>
                    <a:pt x="125399" y="33440"/>
                  </a:lnTo>
                  <a:lnTo>
                    <a:pt x="118846" y="45209"/>
                  </a:lnTo>
                  <a:lnTo>
                    <a:pt x="110667" y="49923"/>
                  </a:lnTo>
                  <a:lnTo>
                    <a:pt x="20675" y="49923"/>
                  </a:lnTo>
                  <a:lnTo>
                    <a:pt x="12494" y="45209"/>
                  </a:lnTo>
                  <a:lnTo>
                    <a:pt x="5937" y="33440"/>
                  </a:lnTo>
                  <a:lnTo>
                    <a:pt x="1580" y="18178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3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3" name="object 253"/>
          <p:cNvGrpSpPr/>
          <p:nvPr/>
        </p:nvGrpSpPr>
        <p:grpSpPr>
          <a:xfrm>
            <a:off x="11066717" y="7857820"/>
            <a:ext cx="136525" cy="54610"/>
            <a:chOff x="6012116" y="7857820"/>
            <a:chExt cx="136525" cy="54610"/>
          </a:xfrm>
        </p:grpSpPr>
        <p:sp>
          <p:nvSpPr>
            <p:cNvPr id="254" name="object 254"/>
            <p:cNvSpPr/>
            <p:nvPr/>
          </p:nvSpPr>
          <p:spPr>
            <a:xfrm>
              <a:off x="6014402" y="786010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82" y="18171"/>
                  </a:lnTo>
                  <a:lnTo>
                    <a:pt x="5942" y="33429"/>
                  </a:lnTo>
                  <a:lnTo>
                    <a:pt x="12499" y="45196"/>
                  </a:lnTo>
                  <a:lnTo>
                    <a:pt x="20675" y="49911"/>
                  </a:lnTo>
                  <a:lnTo>
                    <a:pt x="110667" y="49911"/>
                  </a:lnTo>
                  <a:lnTo>
                    <a:pt x="118854" y="45196"/>
                  </a:lnTo>
                  <a:lnTo>
                    <a:pt x="125410" y="33429"/>
                  </a:lnTo>
                  <a:lnTo>
                    <a:pt x="129764" y="18171"/>
                  </a:lnTo>
                  <a:lnTo>
                    <a:pt x="131343" y="2984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014402" y="786010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43" y="0"/>
                  </a:moveTo>
                  <a:lnTo>
                    <a:pt x="131343" y="2984"/>
                  </a:lnTo>
                  <a:lnTo>
                    <a:pt x="129764" y="18171"/>
                  </a:lnTo>
                  <a:lnTo>
                    <a:pt x="125410" y="33429"/>
                  </a:lnTo>
                  <a:lnTo>
                    <a:pt x="118854" y="45196"/>
                  </a:lnTo>
                  <a:lnTo>
                    <a:pt x="110667" y="49911"/>
                  </a:lnTo>
                  <a:lnTo>
                    <a:pt x="20675" y="49911"/>
                  </a:lnTo>
                  <a:lnTo>
                    <a:pt x="12499" y="45196"/>
                  </a:lnTo>
                  <a:lnTo>
                    <a:pt x="5942" y="33429"/>
                  </a:lnTo>
                  <a:lnTo>
                    <a:pt x="1582" y="18171"/>
                  </a:lnTo>
                  <a:lnTo>
                    <a:pt x="0" y="2984"/>
                  </a:lnTo>
                  <a:lnTo>
                    <a:pt x="0" y="0"/>
                  </a:lnTo>
                  <a:lnTo>
                    <a:pt x="13134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6" name="object 256"/>
          <p:cNvSpPr/>
          <p:nvPr/>
        </p:nvSpPr>
        <p:spPr>
          <a:xfrm>
            <a:off x="11071937" y="8445323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30" y="0"/>
                </a:moveTo>
                <a:lnTo>
                  <a:pt x="131330" y="2971"/>
                </a:lnTo>
                <a:lnTo>
                  <a:pt x="129752" y="18171"/>
                </a:lnTo>
                <a:lnTo>
                  <a:pt x="125399" y="33432"/>
                </a:lnTo>
                <a:lnTo>
                  <a:pt x="118846" y="45198"/>
                </a:lnTo>
                <a:lnTo>
                  <a:pt x="110667" y="49911"/>
                </a:lnTo>
                <a:lnTo>
                  <a:pt x="20675" y="49911"/>
                </a:lnTo>
                <a:lnTo>
                  <a:pt x="12494" y="45198"/>
                </a:lnTo>
                <a:lnTo>
                  <a:pt x="5937" y="33432"/>
                </a:lnTo>
                <a:lnTo>
                  <a:pt x="1580" y="18171"/>
                </a:lnTo>
                <a:lnTo>
                  <a:pt x="0" y="2971"/>
                </a:lnTo>
                <a:lnTo>
                  <a:pt x="0" y="0"/>
                </a:lnTo>
                <a:lnTo>
                  <a:pt x="13133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1069003" y="798374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43" y="0"/>
                </a:moveTo>
                <a:lnTo>
                  <a:pt x="131343" y="2971"/>
                </a:lnTo>
                <a:lnTo>
                  <a:pt x="129764" y="18160"/>
                </a:lnTo>
                <a:lnTo>
                  <a:pt x="125410" y="33423"/>
                </a:lnTo>
                <a:lnTo>
                  <a:pt x="118854" y="45194"/>
                </a:lnTo>
                <a:lnTo>
                  <a:pt x="110667" y="49911"/>
                </a:lnTo>
                <a:lnTo>
                  <a:pt x="20675" y="49911"/>
                </a:lnTo>
                <a:lnTo>
                  <a:pt x="12499" y="45194"/>
                </a:lnTo>
                <a:lnTo>
                  <a:pt x="5942" y="33423"/>
                </a:lnTo>
                <a:lnTo>
                  <a:pt x="1582" y="18160"/>
                </a:lnTo>
                <a:lnTo>
                  <a:pt x="0" y="2971"/>
                </a:lnTo>
                <a:lnTo>
                  <a:pt x="0" y="0"/>
                </a:lnTo>
                <a:lnTo>
                  <a:pt x="131343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071937" y="8375764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30" y="49910"/>
                </a:moveTo>
                <a:lnTo>
                  <a:pt x="131330" y="46926"/>
                </a:lnTo>
                <a:lnTo>
                  <a:pt x="129752" y="31745"/>
                </a:lnTo>
                <a:lnTo>
                  <a:pt x="125399" y="16486"/>
                </a:lnTo>
                <a:lnTo>
                  <a:pt x="118846" y="4715"/>
                </a:lnTo>
                <a:lnTo>
                  <a:pt x="110667" y="0"/>
                </a:lnTo>
                <a:lnTo>
                  <a:pt x="20675" y="0"/>
                </a:lnTo>
                <a:lnTo>
                  <a:pt x="12494" y="4715"/>
                </a:lnTo>
                <a:lnTo>
                  <a:pt x="5937" y="16486"/>
                </a:lnTo>
                <a:lnTo>
                  <a:pt x="1580" y="31745"/>
                </a:lnTo>
                <a:lnTo>
                  <a:pt x="0" y="46926"/>
                </a:lnTo>
                <a:lnTo>
                  <a:pt x="0" y="49910"/>
                </a:lnTo>
                <a:lnTo>
                  <a:pt x="131330" y="4991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1069003" y="791417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43" y="49923"/>
                </a:moveTo>
                <a:lnTo>
                  <a:pt x="131343" y="46951"/>
                </a:lnTo>
                <a:lnTo>
                  <a:pt x="129764" y="31750"/>
                </a:lnTo>
                <a:lnTo>
                  <a:pt x="125410" y="16484"/>
                </a:lnTo>
                <a:lnTo>
                  <a:pt x="118854" y="4714"/>
                </a:lnTo>
                <a:lnTo>
                  <a:pt x="110667" y="0"/>
                </a:lnTo>
                <a:lnTo>
                  <a:pt x="20675" y="0"/>
                </a:lnTo>
                <a:lnTo>
                  <a:pt x="12499" y="4714"/>
                </a:lnTo>
                <a:lnTo>
                  <a:pt x="5942" y="16484"/>
                </a:lnTo>
                <a:lnTo>
                  <a:pt x="1582" y="31750"/>
                </a:lnTo>
                <a:lnTo>
                  <a:pt x="0" y="46951"/>
                </a:lnTo>
                <a:lnTo>
                  <a:pt x="0" y="49923"/>
                </a:lnTo>
                <a:lnTo>
                  <a:pt x="131343" y="4992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0" name="object 260"/>
          <p:cNvGrpSpPr/>
          <p:nvPr/>
        </p:nvGrpSpPr>
        <p:grpSpPr>
          <a:xfrm>
            <a:off x="10740467" y="8611222"/>
            <a:ext cx="136525" cy="54610"/>
            <a:chOff x="5685866" y="8611222"/>
            <a:chExt cx="136525" cy="54610"/>
          </a:xfrm>
        </p:grpSpPr>
        <p:sp>
          <p:nvSpPr>
            <p:cNvPr id="261" name="object 261"/>
            <p:cNvSpPr/>
            <p:nvPr/>
          </p:nvSpPr>
          <p:spPr>
            <a:xfrm>
              <a:off x="5688152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75" y="0"/>
                  </a:lnTo>
                  <a:lnTo>
                    <a:pt x="12489" y="4712"/>
                  </a:lnTo>
                  <a:lnTo>
                    <a:pt x="5932" y="16478"/>
                  </a:lnTo>
                  <a:lnTo>
                    <a:pt x="1578" y="31739"/>
                  </a:lnTo>
                  <a:lnTo>
                    <a:pt x="0" y="46939"/>
                  </a:lnTo>
                  <a:lnTo>
                    <a:pt x="0" y="49923"/>
                  </a:lnTo>
                  <a:lnTo>
                    <a:pt x="131330" y="49923"/>
                  </a:lnTo>
                  <a:lnTo>
                    <a:pt x="131330" y="46939"/>
                  </a:lnTo>
                  <a:lnTo>
                    <a:pt x="129748" y="31739"/>
                  </a:lnTo>
                  <a:lnTo>
                    <a:pt x="125388" y="16478"/>
                  </a:lnTo>
                  <a:lnTo>
                    <a:pt x="118830" y="4712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688152" y="8613508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23"/>
                  </a:moveTo>
                  <a:lnTo>
                    <a:pt x="0" y="46939"/>
                  </a:lnTo>
                  <a:lnTo>
                    <a:pt x="1578" y="31739"/>
                  </a:lnTo>
                  <a:lnTo>
                    <a:pt x="5932" y="16478"/>
                  </a:lnTo>
                  <a:lnTo>
                    <a:pt x="12489" y="4712"/>
                  </a:lnTo>
                  <a:lnTo>
                    <a:pt x="20675" y="0"/>
                  </a:lnTo>
                  <a:lnTo>
                    <a:pt x="110655" y="0"/>
                  </a:lnTo>
                  <a:lnTo>
                    <a:pt x="118830" y="4712"/>
                  </a:lnTo>
                  <a:lnTo>
                    <a:pt x="125388" y="16478"/>
                  </a:lnTo>
                  <a:lnTo>
                    <a:pt x="129748" y="31739"/>
                  </a:lnTo>
                  <a:lnTo>
                    <a:pt x="131330" y="46939"/>
                  </a:lnTo>
                  <a:lnTo>
                    <a:pt x="131330" y="49923"/>
                  </a:lnTo>
                  <a:lnTo>
                    <a:pt x="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263"/>
          <p:cNvGrpSpPr/>
          <p:nvPr/>
        </p:nvGrpSpPr>
        <p:grpSpPr>
          <a:xfrm>
            <a:off x="10737533" y="8149628"/>
            <a:ext cx="136525" cy="54610"/>
            <a:chOff x="5682932" y="8149628"/>
            <a:chExt cx="136525" cy="54610"/>
          </a:xfrm>
        </p:grpSpPr>
        <p:sp>
          <p:nvSpPr>
            <p:cNvPr id="264" name="object 264"/>
            <p:cNvSpPr/>
            <p:nvPr/>
          </p:nvSpPr>
          <p:spPr>
            <a:xfrm>
              <a:off x="5685218" y="815191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75" y="0"/>
                  </a:lnTo>
                  <a:lnTo>
                    <a:pt x="12489" y="4715"/>
                  </a:lnTo>
                  <a:lnTo>
                    <a:pt x="5932" y="16486"/>
                  </a:lnTo>
                  <a:lnTo>
                    <a:pt x="1578" y="31745"/>
                  </a:lnTo>
                  <a:lnTo>
                    <a:pt x="0" y="46926"/>
                  </a:lnTo>
                  <a:lnTo>
                    <a:pt x="0" y="49923"/>
                  </a:lnTo>
                  <a:lnTo>
                    <a:pt x="131330" y="49923"/>
                  </a:lnTo>
                  <a:lnTo>
                    <a:pt x="131330" y="46926"/>
                  </a:lnTo>
                  <a:lnTo>
                    <a:pt x="129750" y="31745"/>
                  </a:lnTo>
                  <a:lnTo>
                    <a:pt x="125393" y="16486"/>
                  </a:lnTo>
                  <a:lnTo>
                    <a:pt x="118836" y="4715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685218" y="8151914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23"/>
                  </a:moveTo>
                  <a:lnTo>
                    <a:pt x="0" y="46926"/>
                  </a:lnTo>
                  <a:lnTo>
                    <a:pt x="1578" y="31745"/>
                  </a:lnTo>
                  <a:lnTo>
                    <a:pt x="5932" y="16486"/>
                  </a:lnTo>
                  <a:lnTo>
                    <a:pt x="12489" y="4715"/>
                  </a:lnTo>
                  <a:lnTo>
                    <a:pt x="20675" y="0"/>
                  </a:lnTo>
                  <a:lnTo>
                    <a:pt x="110655" y="0"/>
                  </a:lnTo>
                  <a:lnTo>
                    <a:pt x="118836" y="4715"/>
                  </a:lnTo>
                  <a:lnTo>
                    <a:pt x="125393" y="16486"/>
                  </a:lnTo>
                  <a:lnTo>
                    <a:pt x="129750" y="31745"/>
                  </a:lnTo>
                  <a:lnTo>
                    <a:pt x="131330" y="46926"/>
                  </a:lnTo>
                  <a:lnTo>
                    <a:pt x="131330" y="49923"/>
                  </a:lnTo>
                  <a:lnTo>
                    <a:pt x="0" y="49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6" name="object 266"/>
          <p:cNvGrpSpPr/>
          <p:nvPr/>
        </p:nvGrpSpPr>
        <p:grpSpPr>
          <a:xfrm>
            <a:off x="10740467" y="8319401"/>
            <a:ext cx="136525" cy="54610"/>
            <a:chOff x="5685866" y="8319401"/>
            <a:chExt cx="136525" cy="54610"/>
          </a:xfrm>
        </p:grpSpPr>
        <p:sp>
          <p:nvSpPr>
            <p:cNvPr id="267" name="object 267"/>
            <p:cNvSpPr/>
            <p:nvPr/>
          </p:nvSpPr>
          <p:spPr>
            <a:xfrm>
              <a:off x="5688152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78" y="18178"/>
                  </a:lnTo>
                  <a:lnTo>
                    <a:pt x="5932" y="33440"/>
                  </a:lnTo>
                  <a:lnTo>
                    <a:pt x="12489" y="45209"/>
                  </a:lnTo>
                  <a:lnTo>
                    <a:pt x="20675" y="49923"/>
                  </a:lnTo>
                  <a:lnTo>
                    <a:pt x="110655" y="49923"/>
                  </a:lnTo>
                  <a:lnTo>
                    <a:pt x="118830" y="45209"/>
                  </a:lnTo>
                  <a:lnTo>
                    <a:pt x="125388" y="33440"/>
                  </a:lnTo>
                  <a:lnTo>
                    <a:pt x="129748" y="18178"/>
                  </a:lnTo>
                  <a:lnTo>
                    <a:pt x="131330" y="2984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688152" y="832168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78" y="18178"/>
                  </a:lnTo>
                  <a:lnTo>
                    <a:pt x="5932" y="33440"/>
                  </a:lnTo>
                  <a:lnTo>
                    <a:pt x="12489" y="45209"/>
                  </a:lnTo>
                  <a:lnTo>
                    <a:pt x="20675" y="49923"/>
                  </a:lnTo>
                  <a:lnTo>
                    <a:pt x="110655" y="49923"/>
                  </a:lnTo>
                  <a:lnTo>
                    <a:pt x="118830" y="45209"/>
                  </a:lnTo>
                  <a:lnTo>
                    <a:pt x="125388" y="33440"/>
                  </a:lnTo>
                  <a:lnTo>
                    <a:pt x="129748" y="18178"/>
                  </a:lnTo>
                  <a:lnTo>
                    <a:pt x="131330" y="2984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9" name="object 269"/>
          <p:cNvGrpSpPr/>
          <p:nvPr/>
        </p:nvGrpSpPr>
        <p:grpSpPr>
          <a:xfrm>
            <a:off x="10737533" y="7857820"/>
            <a:ext cx="136525" cy="54610"/>
            <a:chOff x="5682932" y="7857820"/>
            <a:chExt cx="136525" cy="54610"/>
          </a:xfrm>
        </p:grpSpPr>
        <p:sp>
          <p:nvSpPr>
            <p:cNvPr id="270" name="object 270"/>
            <p:cNvSpPr/>
            <p:nvPr/>
          </p:nvSpPr>
          <p:spPr>
            <a:xfrm>
              <a:off x="5685218" y="786010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30" y="0"/>
                  </a:moveTo>
                  <a:lnTo>
                    <a:pt x="0" y="0"/>
                  </a:lnTo>
                  <a:lnTo>
                    <a:pt x="0" y="2984"/>
                  </a:lnTo>
                  <a:lnTo>
                    <a:pt x="1578" y="18171"/>
                  </a:lnTo>
                  <a:lnTo>
                    <a:pt x="5932" y="33429"/>
                  </a:lnTo>
                  <a:lnTo>
                    <a:pt x="12489" y="45196"/>
                  </a:lnTo>
                  <a:lnTo>
                    <a:pt x="20675" y="49911"/>
                  </a:lnTo>
                  <a:lnTo>
                    <a:pt x="110655" y="49911"/>
                  </a:lnTo>
                  <a:lnTo>
                    <a:pt x="118836" y="45196"/>
                  </a:lnTo>
                  <a:lnTo>
                    <a:pt x="125393" y="33429"/>
                  </a:lnTo>
                  <a:lnTo>
                    <a:pt x="129750" y="18171"/>
                  </a:lnTo>
                  <a:lnTo>
                    <a:pt x="131330" y="2984"/>
                  </a:lnTo>
                  <a:lnTo>
                    <a:pt x="131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685218" y="7860106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78" y="18171"/>
                  </a:lnTo>
                  <a:lnTo>
                    <a:pt x="5932" y="33429"/>
                  </a:lnTo>
                  <a:lnTo>
                    <a:pt x="12489" y="45196"/>
                  </a:lnTo>
                  <a:lnTo>
                    <a:pt x="20675" y="49911"/>
                  </a:lnTo>
                  <a:lnTo>
                    <a:pt x="110655" y="49911"/>
                  </a:lnTo>
                  <a:lnTo>
                    <a:pt x="118836" y="45196"/>
                  </a:lnTo>
                  <a:lnTo>
                    <a:pt x="125393" y="33429"/>
                  </a:lnTo>
                  <a:lnTo>
                    <a:pt x="129750" y="18171"/>
                  </a:lnTo>
                  <a:lnTo>
                    <a:pt x="131330" y="2984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2" name="object 272"/>
          <p:cNvSpPr/>
          <p:nvPr/>
        </p:nvSpPr>
        <p:spPr>
          <a:xfrm>
            <a:off x="10742753" y="8445323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0" y="0"/>
                </a:moveTo>
                <a:lnTo>
                  <a:pt x="0" y="2971"/>
                </a:lnTo>
                <a:lnTo>
                  <a:pt x="1578" y="18171"/>
                </a:lnTo>
                <a:lnTo>
                  <a:pt x="5932" y="33432"/>
                </a:lnTo>
                <a:lnTo>
                  <a:pt x="12489" y="45198"/>
                </a:lnTo>
                <a:lnTo>
                  <a:pt x="20675" y="49911"/>
                </a:lnTo>
                <a:lnTo>
                  <a:pt x="110655" y="49911"/>
                </a:lnTo>
                <a:lnTo>
                  <a:pt x="118830" y="45198"/>
                </a:lnTo>
                <a:lnTo>
                  <a:pt x="125388" y="33432"/>
                </a:lnTo>
                <a:lnTo>
                  <a:pt x="129748" y="18171"/>
                </a:lnTo>
                <a:lnTo>
                  <a:pt x="131330" y="2971"/>
                </a:lnTo>
                <a:lnTo>
                  <a:pt x="131330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0739819" y="798374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0" y="0"/>
                </a:moveTo>
                <a:lnTo>
                  <a:pt x="0" y="2971"/>
                </a:lnTo>
                <a:lnTo>
                  <a:pt x="1578" y="18160"/>
                </a:lnTo>
                <a:lnTo>
                  <a:pt x="5932" y="33423"/>
                </a:lnTo>
                <a:lnTo>
                  <a:pt x="12489" y="45194"/>
                </a:lnTo>
                <a:lnTo>
                  <a:pt x="20675" y="49911"/>
                </a:lnTo>
                <a:lnTo>
                  <a:pt x="110655" y="49911"/>
                </a:lnTo>
                <a:lnTo>
                  <a:pt x="118836" y="45194"/>
                </a:lnTo>
                <a:lnTo>
                  <a:pt x="125393" y="33423"/>
                </a:lnTo>
                <a:lnTo>
                  <a:pt x="129750" y="18160"/>
                </a:lnTo>
                <a:lnTo>
                  <a:pt x="131330" y="2971"/>
                </a:lnTo>
                <a:lnTo>
                  <a:pt x="131330" y="0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0742753" y="8375764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0" y="49910"/>
                </a:moveTo>
                <a:lnTo>
                  <a:pt x="0" y="46926"/>
                </a:lnTo>
                <a:lnTo>
                  <a:pt x="1578" y="31745"/>
                </a:lnTo>
                <a:lnTo>
                  <a:pt x="5932" y="16486"/>
                </a:lnTo>
                <a:lnTo>
                  <a:pt x="12489" y="4715"/>
                </a:lnTo>
                <a:lnTo>
                  <a:pt x="20675" y="0"/>
                </a:lnTo>
                <a:lnTo>
                  <a:pt x="110655" y="0"/>
                </a:lnTo>
                <a:lnTo>
                  <a:pt x="118830" y="4715"/>
                </a:lnTo>
                <a:lnTo>
                  <a:pt x="125388" y="16486"/>
                </a:lnTo>
                <a:lnTo>
                  <a:pt x="129748" y="31745"/>
                </a:lnTo>
                <a:lnTo>
                  <a:pt x="131330" y="46926"/>
                </a:lnTo>
                <a:lnTo>
                  <a:pt x="131330" y="49910"/>
                </a:lnTo>
                <a:lnTo>
                  <a:pt x="0" y="4991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0739819" y="791417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0" y="49923"/>
                </a:moveTo>
                <a:lnTo>
                  <a:pt x="0" y="46951"/>
                </a:lnTo>
                <a:lnTo>
                  <a:pt x="1578" y="31750"/>
                </a:lnTo>
                <a:lnTo>
                  <a:pt x="5932" y="16484"/>
                </a:lnTo>
                <a:lnTo>
                  <a:pt x="12489" y="4714"/>
                </a:lnTo>
                <a:lnTo>
                  <a:pt x="20675" y="0"/>
                </a:lnTo>
                <a:lnTo>
                  <a:pt x="110655" y="0"/>
                </a:lnTo>
                <a:lnTo>
                  <a:pt x="118836" y="4714"/>
                </a:lnTo>
                <a:lnTo>
                  <a:pt x="125393" y="16484"/>
                </a:lnTo>
                <a:lnTo>
                  <a:pt x="129750" y="31750"/>
                </a:lnTo>
                <a:lnTo>
                  <a:pt x="131330" y="46951"/>
                </a:lnTo>
                <a:lnTo>
                  <a:pt x="131330" y="49923"/>
                </a:lnTo>
                <a:lnTo>
                  <a:pt x="0" y="4992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6" name="object 276"/>
          <p:cNvGrpSpPr/>
          <p:nvPr/>
        </p:nvGrpSpPr>
        <p:grpSpPr>
          <a:xfrm>
            <a:off x="10733341" y="8420786"/>
            <a:ext cx="481330" cy="26034"/>
            <a:chOff x="5678741" y="8420786"/>
            <a:chExt cx="481330" cy="26034"/>
          </a:xfrm>
        </p:grpSpPr>
        <p:sp>
          <p:nvSpPr>
            <p:cNvPr id="277" name="object 277"/>
            <p:cNvSpPr/>
            <p:nvPr/>
          </p:nvSpPr>
          <p:spPr>
            <a:xfrm>
              <a:off x="5681027" y="8423135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69" y="10160"/>
                  </a:moveTo>
                  <a:lnTo>
                    <a:pt x="475488" y="10160"/>
                  </a:lnTo>
                  <a:lnTo>
                    <a:pt x="475488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69" y="21590"/>
                  </a:lnTo>
                  <a:lnTo>
                    <a:pt x="475869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681027" y="8423072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23"/>
                  </a:moveTo>
                  <a:lnTo>
                    <a:pt x="0" y="0"/>
                  </a:lnTo>
                  <a:lnTo>
                    <a:pt x="15354" y="0"/>
                  </a:lnTo>
                  <a:lnTo>
                    <a:pt x="29997" y="0"/>
                  </a:lnTo>
                  <a:lnTo>
                    <a:pt x="475488" y="0"/>
                  </a:lnTo>
                  <a:lnTo>
                    <a:pt x="475488" y="10223"/>
                  </a:lnTo>
                  <a:lnTo>
                    <a:pt x="476224" y="21208"/>
                  </a:lnTo>
                  <a:lnTo>
                    <a:pt x="460857" y="21208"/>
                  </a:lnTo>
                  <a:lnTo>
                    <a:pt x="446227" y="21208"/>
                  </a:lnTo>
                  <a:lnTo>
                    <a:pt x="0" y="21208"/>
                  </a:lnTo>
                  <a:lnTo>
                    <a:pt x="0" y="102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9" name="object 279"/>
          <p:cNvGrpSpPr/>
          <p:nvPr/>
        </p:nvGrpSpPr>
        <p:grpSpPr>
          <a:xfrm>
            <a:off x="10730420" y="7959178"/>
            <a:ext cx="481330" cy="26034"/>
            <a:chOff x="5675820" y="7959178"/>
            <a:chExt cx="481330" cy="26034"/>
          </a:xfrm>
        </p:grpSpPr>
        <p:sp>
          <p:nvSpPr>
            <p:cNvPr id="280" name="object 280"/>
            <p:cNvSpPr/>
            <p:nvPr/>
          </p:nvSpPr>
          <p:spPr>
            <a:xfrm>
              <a:off x="5678106" y="7961566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56" y="10160"/>
                  </a:moveTo>
                  <a:lnTo>
                    <a:pt x="475475" y="10160"/>
                  </a:lnTo>
                  <a:lnTo>
                    <a:pt x="475475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56" y="21590"/>
                  </a:lnTo>
                  <a:lnTo>
                    <a:pt x="475856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678106" y="7961464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61"/>
                  </a:moveTo>
                  <a:lnTo>
                    <a:pt x="0" y="0"/>
                  </a:lnTo>
                  <a:lnTo>
                    <a:pt x="15354" y="0"/>
                  </a:lnTo>
                  <a:lnTo>
                    <a:pt x="29984" y="0"/>
                  </a:lnTo>
                  <a:lnTo>
                    <a:pt x="475475" y="0"/>
                  </a:lnTo>
                  <a:lnTo>
                    <a:pt x="475475" y="10261"/>
                  </a:lnTo>
                  <a:lnTo>
                    <a:pt x="476224" y="21234"/>
                  </a:lnTo>
                  <a:lnTo>
                    <a:pt x="460857" y="21234"/>
                  </a:lnTo>
                  <a:lnTo>
                    <a:pt x="446214" y="21234"/>
                  </a:lnTo>
                  <a:lnTo>
                    <a:pt x="0" y="21234"/>
                  </a:lnTo>
                  <a:lnTo>
                    <a:pt x="0" y="1026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2" name="object 282"/>
          <p:cNvSpPr/>
          <p:nvPr/>
        </p:nvSpPr>
        <p:spPr>
          <a:xfrm>
            <a:off x="10989716" y="6688366"/>
            <a:ext cx="2540" cy="347980"/>
          </a:xfrm>
          <a:custGeom>
            <a:avLst/>
            <a:gdLst/>
            <a:ahLst/>
            <a:cxnLst/>
            <a:rect l="l" t="t" r="r" b="b"/>
            <a:pathLst>
              <a:path w="2539" h="347979">
                <a:moveTo>
                  <a:pt x="0" y="0"/>
                </a:moveTo>
                <a:lnTo>
                  <a:pt x="2209" y="347471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3" name="object 283"/>
          <p:cNvGrpSpPr/>
          <p:nvPr/>
        </p:nvGrpSpPr>
        <p:grpSpPr>
          <a:xfrm>
            <a:off x="11204690" y="7248626"/>
            <a:ext cx="149225" cy="26034"/>
            <a:chOff x="6150089" y="7248626"/>
            <a:chExt cx="149225" cy="26034"/>
          </a:xfrm>
        </p:grpSpPr>
        <p:sp>
          <p:nvSpPr>
            <p:cNvPr id="284" name="object 284"/>
            <p:cNvSpPr/>
            <p:nvPr/>
          </p:nvSpPr>
          <p:spPr>
            <a:xfrm>
              <a:off x="6152375" y="725098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64" y="10160"/>
                  </a:moveTo>
                  <a:lnTo>
                    <a:pt x="143383" y="10160"/>
                  </a:lnTo>
                  <a:lnTo>
                    <a:pt x="143383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64" y="21590"/>
                  </a:lnTo>
                  <a:lnTo>
                    <a:pt x="143764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152375" y="725091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4394" y="0"/>
                  </a:lnTo>
                  <a:lnTo>
                    <a:pt x="8788" y="0"/>
                  </a:lnTo>
                  <a:lnTo>
                    <a:pt x="143383" y="0"/>
                  </a:lnTo>
                  <a:lnTo>
                    <a:pt x="143383" y="10236"/>
                  </a:lnTo>
                  <a:lnTo>
                    <a:pt x="144119" y="21209"/>
                  </a:lnTo>
                  <a:lnTo>
                    <a:pt x="139001" y="21209"/>
                  </a:lnTo>
                  <a:lnTo>
                    <a:pt x="134607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6" name="object 286"/>
          <p:cNvGrpSpPr/>
          <p:nvPr/>
        </p:nvGrpSpPr>
        <p:grpSpPr>
          <a:xfrm>
            <a:off x="10607053" y="7249350"/>
            <a:ext cx="149225" cy="26034"/>
            <a:chOff x="5552452" y="7249350"/>
            <a:chExt cx="149225" cy="26034"/>
          </a:xfrm>
        </p:grpSpPr>
        <p:sp>
          <p:nvSpPr>
            <p:cNvPr id="287" name="object 287"/>
            <p:cNvSpPr/>
            <p:nvPr/>
          </p:nvSpPr>
          <p:spPr>
            <a:xfrm>
              <a:off x="5554738" y="725172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06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06" y="21590"/>
                  </a:lnTo>
                  <a:lnTo>
                    <a:pt x="144106" y="10160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554738" y="7251636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48"/>
                  </a:moveTo>
                  <a:lnTo>
                    <a:pt x="0" y="0"/>
                  </a:lnTo>
                  <a:lnTo>
                    <a:pt x="5105" y="0"/>
                  </a:lnTo>
                  <a:lnTo>
                    <a:pt x="9499" y="0"/>
                  </a:lnTo>
                  <a:lnTo>
                    <a:pt x="144106" y="0"/>
                  </a:lnTo>
                  <a:lnTo>
                    <a:pt x="144106" y="10248"/>
                  </a:lnTo>
                  <a:lnTo>
                    <a:pt x="144106" y="21221"/>
                  </a:lnTo>
                  <a:lnTo>
                    <a:pt x="139712" y="21221"/>
                  </a:lnTo>
                  <a:lnTo>
                    <a:pt x="135331" y="21221"/>
                  </a:lnTo>
                  <a:lnTo>
                    <a:pt x="0" y="21221"/>
                  </a:lnTo>
                  <a:lnTo>
                    <a:pt x="0" y="102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9" name="object 289"/>
          <p:cNvGrpSpPr/>
          <p:nvPr/>
        </p:nvGrpSpPr>
        <p:grpSpPr>
          <a:xfrm>
            <a:off x="11077207" y="7221067"/>
            <a:ext cx="136525" cy="54610"/>
            <a:chOff x="6022606" y="7221067"/>
            <a:chExt cx="136525" cy="54610"/>
          </a:xfrm>
        </p:grpSpPr>
        <p:sp>
          <p:nvSpPr>
            <p:cNvPr id="290" name="object 290"/>
            <p:cNvSpPr/>
            <p:nvPr/>
          </p:nvSpPr>
          <p:spPr>
            <a:xfrm>
              <a:off x="6024892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56" y="49910"/>
                  </a:lnTo>
                  <a:lnTo>
                    <a:pt x="131356" y="46939"/>
                  </a:lnTo>
                  <a:lnTo>
                    <a:pt x="129775" y="31745"/>
                  </a:lnTo>
                  <a:lnTo>
                    <a:pt x="125417" y="16483"/>
                  </a:lnTo>
                  <a:lnTo>
                    <a:pt x="118856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024892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56" y="49910"/>
                  </a:moveTo>
                  <a:lnTo>
                    <a:pt x="131356" y="46939"/>
                  </a:lnTo>
                  <a:lnTo>
                    <a:pt x="129775" y="31745"/>
                  </a:lnTo>
                  <a:lnTo>
                    <a:pt x="125417" y="16483"/>
                  </a:lnTo>
                  <a:lnTo>
                    <a:pt x="118856" y="4714"/>
                  </a:lnTo>
                  <a:lnTo>
                    <a:pt x="110667" y="0"/>
                  </a:lnTo>
                  <a:lnTo>
                    <a:pt x="20675" y="0"/>
                  </a:lnTo>
                  <a:lnTo>
                    <a:pt x="12494" y="4714"/>
                  </a:lnTo>
                  <a:lnTo>
                    <a:pt x="5937" y="16483"/>
                  </a:lnTo>
                  <a:lnTo>
                    <a:pt x="1580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56" y="4991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2" name="object 292"/>
          <p:cNvSpPr/>
          <p:nvPr/>
        </p:nvSpPr>
        <p:spPr>
          <a:xfrm>
            <a:off x="11079493" y="7055168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56" y="0"/>
                </a:moveTo>
                <a:lnTo>
                  <a:pt x="131356" y="2984"/>
                </a:lnTo>
                <a:lnTo>
                  <a:pt x="129775" y="18178"/>
                </a:lnTo>
                <a:lnTo>
                  <a:pt x="125417" y="33440"/>
                </a:lnTo>
                <a:lnTo>
                  <a:pt x="118856" y="45209"/>
                </a:lnTo>
                <a:lnTo>
                  <a:pt x="110667" y="49923"/>
                </a:lnTo>
                <a:lnTo>
                  <a:pt x="20675" y="49923"/>
                </a:lnTo>
                <a:lnTo>
                  <a:pt x="12494" y="45209"/>
                </a:lnTo>
                <a:lnTo>
                  <a:pt x="5937" y="33440"/>
                </a:lnTo>
                <a:lnTo>
                  <a:pt x="1580" y="18178"/>
                </a:lnTo>
                <a:lnTo>
                  <a:pt x="0" y="2984"/>
                </a:lnTo>
                <a:lnTo>
                  <a:pt x="0" y="0"/>
                </a:lnTo>
                <a:lnTo>
                  <a:pt x="131356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3" name="object 293"/>
          <p:cNvGrpSpPr/>
          <p:nvPr/>
        </p:nvGrpSpPr>
        <p:grpSpPr>
          <a:xfrm>
            <a:off x="10748023" y="7221067"/>
            <a:ext cx="136525" cy="54610"/>
            <a:chOff x="5693422" y="7221067"/>
            <a:chExt cx="136525" cy="54610"/>
          </a:xfrm>
        </p:grpSpPr>
        <p:sp>
          <p:nvSpPr>
            <p:cNvPr id="294" name="object 294"/>
            <p:cNvSpPr/>
            <p:nvPr/>
          </p:nvSpPr>
          <p:spPr>
            <a:xfrm>
              <a:off x="5695708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55" y="0"/>
                  </a:moveTo>
                  <a:lnTo>
                    <a:pt x="20675" y="0"/>
                  </a:lnTo>
                  <a:lnTo>
                    <a:pt x="12499" y="4714"/>
                  </a:lnTo>
                  <a:lnTo>
                    <a:pt x="5942" y="16483"/>
                  </a:lnTo>
                  <a:lnTo>
                    <a:pt x="1582" y="31745"/>
                  </a:lnTo>
                  <a:lnTo>
                    <a:pt x="0" y="46939"/>
                  </a:lnTo>
                  <a:lnTo>
                    <a:pt x="0" y="49910"/>
                  </a:lnTo>
                  <a:lnTo>
                    <a:pt x="131330" y="49910"/>
                  </a:lnTo>
                  <a:lnTo>
                    <a:pt x="131330" y="46939"/>
                  </a:lnTo>
                  <a:lnTo>
                    <a:pt x="129752" y="31745"/>
                  </a:lnTo>
                  <a:lnTo>
                    <a:pt x="125398" y="16483"/>
                  </a:lnTo>
                  <a:lnTo>
                    <a:pt x="118841" y="4714"/>
                  </a:lnTo>
                  <a:lnTo>
                    <a:pt x="110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695708" y="7223353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10"/>
                  </a:moveTo>
                  <a:lnTo>
                    <a:pt x="0" y="46939"/>
                  </a:lnTo>
                  <a:lnTo>
                    <a:pt x="1582" y="31745"/>
                  </a:lnTo>
                  <a:lnTo>
                    <a:pt x="5942" y="16483"/>
                  </a:lnTo>
                  <a:lnTo>
                    <a:pt x="12499" y="4714"/>
                  </a:lnTo>
                  <a:lnTo>
                    <a:pt x="20675" y="0"/>
                  </a:lnTo>
                  <a:lnTo>
                    <a:pt x="110655" y="0"/>
                  </a:lnTo>
                  <a:lnTo>
                    <a:pt x="118841" y="4714"/>
                  </a:lnTo>
                  <a:lnTo>
                    <a:pt x="125398" y="16483"/>
                  </a:lnTo>
                  <a:lnTo>
                    <a:pt x="129752" y="31745"/>
                  </a:lnTo>
                  <a:lnTo>
                    <a:pt x="131330" y="46939"/>
                  </a:lnTo>
                  <a:lnTo>
                    <a:pt x="131330" y="49910"/>
                  </a:lnTo>
                  <a:lnTo>
                    <a:pt x="0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6" name="object 296"/>
          <p:cNvGrpSpPr/>
          <p:nvPr/>
        </p:nvGrpSpPr>
        <p:grpSpPr>
          <a:xfrm>
            <a:off x="10740910" y="7030632"/>
            <a:ext cx="481330" cy="76835"/>
            <a:chOff x="5686310" y="7030631"/>
            <a:chExt cx="481330" cy="76835"/>
          </a:xfrm>
        </p:grpSpPr>
        <p:sp>
          <p:nvSpPr>
            <p:cNvPr id="297" name="object 297"/>
            <p:cNvSpPr/>
            <p:nvPr/>
          </p:nvSpPr>
          <p:spPr>
            <a:xfrm>
              <a:off x="5695708" y="7055167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82" y="18178"/>
                  </a:lnTo>
                  <a:lnTo>
                    <a:pt x="5942" y="33440"/>
                  </a:lnTo>
                  <a:lnTo>
                    <a:pt x="12499" y="45209"/>
                  </a:lnTo>
                  <a:lnTo>
                    <a:pt x="20675" y="49923"/>
                  </a:lnTo>
                  <a:lnTo>
                    <a:pt x="110655" y="49923"/>
                  </a:lnTo>
                  <a:lnTo>
                    <a:pt x="118841" y="45209"/>
                  </a:lnTo>
                  <a:lnTo>
                    <a:pt x="125398" y="33440"/>
                  </a:lnTo>
                  <a:lnTo>
                    <a:pt x="129752" y="18178"/>
                  </a:lnTo>
                  <a:lnTo>
                    <a:pt x="131330" y="2984"/>
                  </a:lnTo>
                  <a:lnTo>
                    <a:pt x="13133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688596" y="7032993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69" y="10160"/>
                  </a:moveTo>
                  <a:lnTo>
                    <a:pt x="475488" y="10160"/>
                  </a:lnTo>
                  <a:lnTo>
                    <a:pt x="475488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69" y="21590"/>
                  </a:lnTo>
                  <a:lnTo>
                    <a:pt x="475869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688596" y="7032917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36"/>
                  </a:moveTo>
                  <a:lnTo>
                    <a:pt x="0" y="0"/>
                  </a:lnTo>
                  <a:lnTo>
                    <a:pt x="15367" y="0"/>
                  </a:lnTo>
                  <a:lnTo>
                    <a:pt x="29997" y="0"/>
                  </a:lnTo>
                  <a:lnTo>
                    <a:pt x="475488" y="0"/>
                  </a:lnTo>
                  <a:lnTo>
                    <a:pt x="475488" y="10236"/>
                  </a:lnTo>
                  <a:lnTo>
                    <a:pt x="476224" y="21208"/>
                  </a:lnTo>
                  <a:lnTo>
                    <a:pt x="460857" y="21208"/>
                  </a:lnTo>
                  <a:lnTo>
                    <a:pt x="446227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0" name="object 300"/>
          <p:cNvGrpSpPr/>
          <p:nvPr/>
        </p:nvGrpSpPr>
        <p:grpSpPr>
          <a:xfrm>
            <a:off x="11212018" y="6880669"/>
            <a:ext cx="149225" cy="26034"/>
            <a:chOff x="6157417" y="6880669"/>
            <a:chExt cx="149225" cy="26034"/>
          </a:xfrm>
        </p:grpSpPr>
        <p:sp>
          <p:nvSpPr>
            <p:cNvPr id="301" name="object 301"/>
            <p:cNvSpPr/>
            <p:nvPr/>
          </p:nvSpPr>
          <p:spPr>
            <a:xfrm>
              <a:off x="6159703" y="6883031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3751" y="10160"/>
                  </a:moveTo>
                  <a:lnTo>
                    <a:pt x="143383" y="10160"/>
                  </a:lnTo>
                  <a:lnTo>
                    <a:pt x="143383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3751" y="21590"/>
                  </a:lnTo>
                  <a:lnTo>
                    <a:pt x="143751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159703" y="6882955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4381" y="0"/>
                  </a:lnTo>
                  <a:lnTo>
                    <a:pt x="8775" y="0"/>
                  </a:lnTo>
                  <a:lnTo>
                    <a:pt x="143383" y="0"/>
                  </a:lnTo>
                  <a:lnTo>
                    <a:pt x="143383" y="10236"/>
                  </a:lnTo>
                  <a:lnTo>
                    <a:pt x="144094" y="21209"/>
                  </a:lnTo>
                  <a:lnTo>
                    <a:pt x="138976" y="21209"/>
                  </a:lnTo>
                  <a:lnTo>
                    <a:pt x="134594" y="21209"/>
                  </a:lnTo>
                  <a:lnTo>
                    <a:pt x="0" y="21209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3" name="object 303"/>
          <p:cNvGrpSpPr/>
          <p:nvPr/>
        </p:nvGrpSpPr>
        <p:grpSpPr>
          <a:xfrm>
            <a:off x="10614356" y="6881406"/>
            <a:ext cx="149225" cy="26034"/>
            <a:chOff x="5559755" y="6881406"/>
            <a:chExt cx="149225" cy="26034"/>
          </a:xfrm>
        </p:grpSpPr>
        <p:sp>
          <p:nvSpPr>
            <p:cNvPr id="304" name="object 304"/>
            <p:cNvSpPr/>
            <p:nvPr/>
          </p:nvSpPr>
          <p:spPr>
            <a:xfrm>
              <a:off x="5562041" y="6883768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14411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144119" y="21590"/>
                  </a:lnTo>
                  <a:lnTo>
                    <a:pt x="144119" y="10160"/>
                  </a:lnTo>
                  <a:lnTo>
                    <a:pt x="144119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562041" y="6883692"/>
              <a:ext cx="144145" cy="21590"/>
            </a:xfrm>
            <a:custGeom>
              <a:avLst/>
              <a:gdLst/>
              <a:ahLst/>
              <a:cxnLst/>
              <a:rect l="l" t="t" r="r" b="b"/>
              <a:pathLst>
                <a:path w="144145" h="21590">
                  <a:moveTo>
                    <a:pt x="0" y="10236"/>
                  </a:moveTo>
                  <a:lnTo>
                    <a:pt x="0" y="0"/>
                  </a:lnTo>
                  <a:lnTo>
                    <a:pt x="5118" y="0"/>
                  </a:lnTo>
                  <a:lnTo>
                    <a:pt x="9512" y="0"/>
                  </a:lnTo>
                  <a:lnTo>
                    <a:pt x="144119" y="0"/>
                  </a:lnTo>
                  <a:lnTo>
                    <a:pt x="144119" y="10236"/>
                  </a:lnTo>
                  <a:lnTo>
                    <a:pt x="144119" y="21208"/>
                  </a:lnTo>
                  <a:lnTo>
                    <a:pt x="139725" y="21208"/>
                  </a:lnTo>
                  <a:lnTo>
                    <a:pt x="135331" y="21208"/>
                  </a:lnTo>
                  <a:lnTo>
                    <a:pt x="0" y="21208"/>
                  </a:lnTo>
                  <a:lnTo>
                    <a:pt x="0" y="1023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6" name="object 306"/>
          <p:cNvGrpSpPr/>
          <p:nvPr/>
        </p:nvGrpSpPr>
        <p:grpSpPr>
          <a:xfrm>
            <a:off x="11084547" y="6853123"/>
            <a:ext cx="135890" cy="54610"/>
            <a:chOff x="6029947" y="6853123"/>
            <a:chExt cx="135890" cy="54610"/>
          </a:xfrm>
        </p:grpSpPr>
        <p:sp>
          <p:nvSpPr>
            <p:cNvPr id="307" name="object 307"/>
            <p:cNvSpPr/>
            <p:nvPr/>
          </p:nvSpPr>
          <p:spPr>
            <a:xfrm>
              <a:off x="6032233" y="6855409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42" y="0"/>
                  </a:moveTo>
                  <a:lnTo>
                    <a:pt x="20662" y="0"/>
                  </a:lnTo>
                  <a:lnTo>
                    <a:pt x="12483" y="4714"/>
                  </a:lnTo>
                  <a:lnTo>
                    <a:pt x="5930" y="16481"/>
                  </a:lnTo>
                  <a:lnTo>
                    <a:pt x="1578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17" y="49910"/>
                  </a:lnTo>
                  <a:lnTo>
                    <a:pt x="131317" y="46926"/>
                  </a:lnTo>
                  <a:lnTo>
                    <a:pt x="129737" y="31739"/>
                  </a:lnTo>
                  <a:lnTo>
                    <a:pt x="125380" y="16481"/>
                  </a:lnTo>
                  <a:lnTo>
                    <a:pt x="118823" y="4714"/>
                  </a:lnTo>
                  <a:lnTo>
                    <a:pt x="110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032233" y="6855409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31317" y="49910"/>
                  </a:moveTo>
                  <a:lnTo>
                    <a:pt x="131317" y="46926"/>
                  </a:lnTo>
                  <a:lnTo>
                    <a:pt x="129737" y="31739"/>
                  </a:lnTo>
                  <a:lnTo>
                    <a:pt x="125380" y="16481"/>
                  </a:lnTo>
                  <a:lnTo>
                    <a:pt x="118823" y="4714"/>
                  </a:lnTo>
                  <a:lnTo>
                    <a:pt x="110642" y="0"/>
                  </a:lnTo>
                  <a:lnTo>
                    <a:pt x="20662" y="0"/>
                  </a:lnTo>
                  <a:lnTo>
                    <a:pt x="12483" y="4714"/>
                  </a:lnTo>
                  <a:lnTo>
                    <a:pt x="5930" y="16481"/>
                  </a:lnTo>
                  <a:lnTo>
                    <a:pt x="1578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17" y="4991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9" name="object 309"/>
          <p:cNvSpPr/>
          <p:nvPr/>
        </p:nvSpPr>
        <p:spPr>
          <a:xfrm>
            <a:off x="11086834" y="6687211"/>
            <a:ext cx="131445" cy="50165"/>
          </a:xfrm>
          <a:custGeom>
            <a:avLst/>
            <a:gdLst/>
            <a:ahLst/>
            <a:cxnLst/>
            <a:rect l="l" t="t" r="r" b="b"/>
            <a:pathLst>
              <a:path w="131445" h="50165">
                <a:moveTo>
                  <a:pt x="131317" y="0"/>
                </a:moveTo>
                <a:lnTo>
                  <a:pt x="131317" y="2984"/>
                </a:lnTo>
                <a:lnTo>
                  <a:pt x="129737" y="18173"/>
                </a:lnTo>
                <a:lnTo>
                  <a:pt x="125380" y="33435"/>
                </a:lnTo>
                <a:lnTo>
                  <a:pt x="118823" y="45207"/>
                </a:lnTo>
                <a:lnTo>
                  <a:pt x="110642" y="49923"/>
                </a:lnTo>
                <a:lnTo>
                  <a:pt x="20662" y="49923"/>
                </a:lnTo>
                <a:lnTo>
                  <a:pt x="12483" y="45207"/>
                </a:lnTo>
                <a:lnTo>
                  <a:pt x="5930" y="33435"/>
                </a:lnTo>
                <a:lnTo>
                  <a:pt x="1578" y="18173"/>
                </a:lnTo>
                <a:lnTo>
                  <a:pt x="0" y="2984"/>
                </a:lnTo>
                <a:lnTo>
                  <a:pt x="0" y="0"/>
                </a:lnTo>
                <a:lnTo>
                  <a:pt x="131317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0" name="object 310"/>
          <p:cNvGrpSpPr/>
          <p:nvPr/>
        </p:nvGrpSpPr>
        <p:grpSpPr>
          <a:xfrm>
            <a:off x="10755339" y="6853123"/>
            <a:ext cx="136525" cy="54610"/>
            <a:chOff x="5700738" y="6853123"/>
            <a:chExt cx="136525" cy="54610"/>
          </a:xfrm>
        </p:grpSpPr>
        <p:sp>
          <p:nvSpPr>
            <p:cNvPr id="311" name="object 311"/>
            <p:cNvSpPr/>
            <p:nvPr/>
          </p:nvSpPr>
          <p:spPr>
            <a:xfrm>
              <a:off x="5703024" y="6855409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110667" y="0"/>
                  </a:moveTo>
                  <a:lnTo>
                    <a:pt x="20688" y="0"/>
                  </a:lnTo>
                  <a:lnTo>
                    <a:pt x="12499" y="4714"/>
                  </a:lnTo>
                  <a:lnTo>
                    <a:pt x="5938" y="16481"/>
                  </a:lnTo>
                  <a:lnTo>
                    <a:pt x="1580" y="31739"/>
                  </a:lnTo>
                  <a:lnTo>
                    <a:pt x="0" y="46926"/>
                  </a:lnTo>
                  <a:lnTo>
                    <a:pt x="0" y="49910"/>
                  </a:lnTo>
                  <a:lnTo>
                    <a:pt x="131343" y="49910"/>
                  </a:lnTo>
                  <a:lnTo>
                    <a:pt x="131343" y="46926"/>
                  </a:lnTo>
                  <a:lnTo>
                    <a:pt x="129761" y="31739"/>
                  </a:lnTo>
                  <a:lnTo>
                    <a:pt x="125401" y="16481"/>
                  </a:lnTo>
                  <a:lnTo>
                    <a:pt x="118843" y="4714"/>
                  </a:lnTo>
                  <a:lnTo>
                    <a:pt x="110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703024" y="6855409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49910"/>
                  </a:moveTo>
                  <a:lnTo>
                    <a:pt x="0" y="46926"/>
                  </a:lnTo>
                  <a:lnTo>
                    <a:pt x="1580" y="31739"/>
                  </a:lnTo>
                  <a:lnTo>
                    <a:pt x="5938" y="16481"/>
                  </a:lnTo>
                  <a:lnTo>
                    <a:pt x="12499" y="4714"/>
                  </a:lnTo>
                  <a:lnTo>
                    <a:pt x="20688" y="0"/>
                  </a:lnTo>
                  <a:lnTo>
                    <a:pt x="110667" y="0"/>
                  </a:lnTo>
                  <a:lnTo>
                    <a:pt x="118843" y="4714"/>
                  </a:lnTo>
                  <a:lnTo>
                    <a:pt x="125401" y="16481"/>
                  </a:lnTo>
                  <a:lnTo>
                    <a:pt x="129761" y="31739"/>
                  </a:lnTo>
                  <a:lnTo>
                    <a:pt x="131343" y="46926"/>
                  </a:lnTo>
                  <a:lnTo>
                    <a:pt x="131343" y="49910"/>
                  </a:lnTo>
                  <a:lnTo>
                    <a:pt x="0" y="49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3" name="object 313"/>
          <p:cNvGrpSpPr/>
          <p:nvPr/>
        </p:nvGrpSpPr>
        <p:grpSpPr>
          <a:xfrm>
            <a:off x="10748225" y="6662674"/>
            <a:ext cx="481330" cy="76835"/>
            <a:chOff x="5693625" y="6662673"/>
            <a:chExt cx="481330" cy="76835"/>
          </a:xfrm>
        </p:grpSpPr>
        <p:sp>
          <p:nvSpPr>
            <p:cNvPr id="314" name="object 314"/>
            <p:cNvSpPr/>
            <p:nvPr/>
          </p:nvSpPr>
          <p:spPr>
            <a:xfrm>
              <a:off x="5703023" y="6687210"/>
              <a:ext cx="131445" cy="50165"/>
            </a:xfrm>
            <a:custGeom>
              <a:avLst/>
              <a:gdLst/>
              <a:ahLst/>
              <a:cxnLst/>
              <a:rect l="l" t="t" r="r" b="b"/>
              <a:pathLst>
                <a:path w="131445" h="50165">
                  <a:moveTo>
                    <a:pt x="0" y="0"/>
                  </a:moveTo>
                  <a:lnTo>
                    <a:pt x="0" y="2984"/>
                  </a:lnTo>
                  <a:lnTo>
                    <a:pt x="1580" y="18173"/>
                  </a:lnTo>
                  <a:lnTo>
                    <a:pt x="5938" y="33435"/>
                  </a:lnTo>
                  <a:lnTo>
                    <a:pt x="12499" y="45207"/>
                  </a:lnTo>
                  <a:lnTo>
                    <a:pt x="20688" y="49923"/>
                  </a:lnTo>
                  <a:lnTo>
                    <a:pt x="110667" y="49923"/>
                  </a:lnTo>
                  <a:lnTo>
                    <a:pt x="118843" y="45207"/>
                  </a:lnTo>
                  <a:lnTo>
                    <a:pt x="125401" y="33435"/>
                  </a:lnTo>
                  <a:lnTo>
                    <a:pt x="129761" y="18173"/>
                  </a:lnTo>
                  <a:lnTo>
                    <a:pt x="131343" y="2984"/>
                  </a:lnTo>
                  <a:lnTo>
                    <a:pt x="131343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695911" y="6665048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475869" y="10160"/>
                  </a:moveTo>
                  <a:lnTo>
                    <a:pt x="475500" y="10160"/>
                  </a:lnTo>
                  <a:lnTo>
                    <a:pt x="475500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1590"/>
                  </a:lnTo>
                  <a:lnTo>
                    <a:pt x="475869" y="21590"/>
                  </a:lnTo>
                  <a:lnTo>
                    <a:pt x="475869" y="1016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5695911" y="6664959"/>
              <a:ext cx="476250" cy="21590"/>
            </a:xfrm>
            <a:custGeom>
              <a:avLst/>
              <a:gdLst/>
              <a:ahLst/>
              <a:cxnLst/>
              <a:rect l="l" t="t" r="r" b="b"/>
              <a:pathLst>
                <a:path w="476250" h="21590">
                  <a:moveTo>
                    <a:pt x="0" y="10248"/>
                  </a:moveTo>
                  <a:lnTo>
                    <a:pt x="0" y="0"/>
                  </a:lnTo>
                  <a:lnTo>
                    <a:pt x="15367" y="0"/>
                  </a:lnTo>
                  <a:lnTo>
                    <a:pt x="29984" y="0"/>
                  </a:lnTo>
                  <a:lnTo>
                    <a:pt x="475500" y="0"/>
                  </a:lnTo>
                  <a:lnTo>
                    <a:pt x="475500" y="10248"/>
                  </a:lnTo>
                  <a:lnTo>
                    <a:pt x="476211" y="21209"/>
                  </a:lnTo>
                  <a:lnTo>
                    <a:pt x="460857" y="21209"/>
                  </a:lnTo>
                  <a:lnTo>
                    <a:pt x="446227" y="21209"/>
                  </a:lnTo>
                  <a:lnTo>
                    <a:pt x="0" y="21209"/>
                  </a:lnTo>
                  <a:lnTo>
                    <a:pt x="0" y="102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7" name="object 317"/>
          <p:cNvSpPr txBox="1"/>
          <p:nvPr/>
        </p:nvSpPr>
        <p:spPr>
          <a:xfrm>
            <a:off x="5761990" y="492150"/>
            <a:ext cx="356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0" dirty="0">
                <a:solidFill>
                  <a:srgbClr val="171514"/>
                </a:solidFill>
                <a:latin typeface="Tahoma"/>
                <a:cs typeface="Tahoma"/>
              </a:rPr>
              <a:t>Polo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7957765" y="485800"/>
            <a:ext cx="4032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polo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Este 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8228192" y="1417823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9488235" y="1417823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8165911" y="1944872"/>
            <a:ext cx="4121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10198623" y="1944872"/>
            <a:ext cx="5010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9488235" y="2332223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5761991" y="2695193"/>
            <a:ext cx="4540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Lanzar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7957764" y="2663443"/>
            <a:ext cx="420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lanzar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10296243" y="3229709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8848443" y="3496409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10283543" y="3547209"/>
            <a:ext cx="365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9851742" y="3750407"/>
            <a:ext cx="59690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8099143" y="3750407"/>
            <a:ext cx="59182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7957820" y="4070604"/>
            <a:ext cx="3902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abreviaturas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contacto: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60" dirty="0">
                <a:solidFill>
                  <a:srgbClr val="171514"/>
                </a:solidFill>
                <a:latin typeface="Tahoma"/>
                <a:cs typeface="Tahoma"/>
              </a:rPr>
              <a:t>SPST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unipolar, 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unidireccional),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45" dirty="0">
                <a:solidFill>
                  <a:srgbClr val="171514"/>
                </a:solidFill>
                <a:latin typeface="Tahoma"/>
                <a:cs typeface="Tahoma"/>
              </a:rPr>
              <a:t>SPDT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(doble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polo),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45" dirty="0">
                <a:solidFill>
                  <a:srgbClr val="171514"/>
                </a:solidFill>
                <a:latin typeface="Tahoma"/>
                <a:cs typeface="Tahoma"/>
              </a:rPr>
              <a:t>DPST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(doble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simple),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30" dirty="0">
                <a:solidFill>
                  <a:srgbClr val="171514"/>
                </a:solidFill>
                <a:latin typeface="Tahoma"/>
                <a:cs typeface="Tahoma"/>
              </a:rPr>
              <a:t>DPDT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(doble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tiro).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5762041" y="5045963"/>
            <a:ext cx="4006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Romper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7957762" y="4981194"/>
            <a:ext cx="4111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descanso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8128557" y="5907001"/>
            <a:ext cx="5594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9233457" y="5887952"/>
            <a:ext cx="5835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7957821" y="6247384"/>
            <a:ext cx="392302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arreglos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8071481" y="7263266"/>
            <a:ext cx="591820" cy="4349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8927054" y="7263264"/>
            <a:ext cx="591820" cy="4349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9771757" y="7263263"/>
            <a:ext cx="591820" cy="43878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10667157" y="7263265"/>
            <a:ext cx="591820" cy="43878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8035717" y="8672966"/>
            <a:ext cx="596900" cy="4349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8891291" y="8672966"/>
            <a:ext cx="596900" cy="4349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individual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9753977" y="8672965"/>
            <a:ext cx="596900" cy="43878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Unipolar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10649377" y="8672965"/>
            <a:ext cx="596900" cy="43878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spcBef>
                <a:spcPts val="56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Lanzamiento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4663" y="4510202"/>
            <a:ext cx="109359" cy="682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51088" y="3444088"/>
            <a:ext cx="2404325" cy="100279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82648" y="1586890"/>
            <a:ext cx="2195195" cy="1821814"/>
            <a:chOff x="3328047" y="1586890"/>
            <a:chExt cx="2195195" cy="1821814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8047" y="1586890"/>
              <a:ext cx="2194610" cy="177991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15689" y="3406051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>
                  <a:moveTo>
                    <a:pt x="0" y="0"/>
                  </a:moveTo>
                  <a:lnTo>
                    <a:pt x="32717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970521" y="2014575"/>
            <a:ext cx="334645" cy="68580"/>
            <a:chOff x="2915920" y="2014575"/>
            <a:chExt cx="334645" cy="685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5920" y="2017229"/>
              <a:ext cx="145922" cy="655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83420" y="2014575"/>
              <a:ext cx="166522" cy="683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204720" y="3694455"/>
            <a:ext cx="280670" cy="68580"/>
            <a:chOff x="3150120" y="3694455"/>
            <a:chExt cx="280670" cy="685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0120" y="3697122"/>
              <a:ext cx="94094" cy="6464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4242" y="3694455"/>
              <a:ext cx="166509" cy="68313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8426285" y="4103231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4" h="64770">
                <a:moveTo>
                  <a:pt x="25628" y="0"/>
                </a:moveTo>
                <a:lnTo>
                  <a:pt x="14655" y="0"/>
                </a:lnTo>
                <a:lnTo>
                  <a:pt x="10083" y="1562"/>
                </a:lnTo>
                <a:lnTo>
                  <a:pt x="2578" y="8013"/>
                </a:lnTo>
                <a:lnTo>
                  <a:pt x="635" y="12585"/>
                </a:lnTo>
                <a:lnTo>
                  <a:pt x="635" y="18376"/>
                </a:lnTo>
                <a:lnTo>
                  <a:pt x="7315" y="18376"/>
                </a:lnTo>
                <a:lnTo>
                  <a:pt x="7315" y="14478"/>
                </a:lnTo>
                <a:lnTo>
                  <a:pt x="8470" y="11353"/>
                </a:lnTo>
                <a:lnTo>
                  <a:pt x="13093" y="6591"/>
                </a:lnTo>
                <a:lnTo>
                  <a:pt x="16205" y="5384"/>
                </a:lnTo>
                <a:lnTo>
                  <a:pt x="24498" y="5384"/>
                </a:lnTo>
                <a:lnTo>
                  <a:pt x="27762" y="6832"/>
                </a:lnTo>
                <a:lnTo>
                  <a:pt x="31483" y="11836"/>
                </a:lnTo>
                <a:lnTo>
                  <a:pt x="32270" y="14312"/>
                </a:lnTo>
                <a:lnTo>
                  <a:pt x="32270" y="19138"/>
                </a:lnTo>
                <a:lnTo>
                  <a:pt x="5410" y="53606"/>
                </a:lnTo>
                <a:lnTo>
                  <a:pt x="0" y="58432"/>
                </a:lnTo>
                <a:lnTo>
                  <a:pt x="0" y="64655"/>
                </a:lnTo>
                <a:lnTo>
                  <a:pt x="39776" y="64655"/>
                </a:lnTo>
                <a:lnTo>
                  <a:pt x="39776" y="59080"/>
                </a:lnTo>
                <a:lnTo>
                  <a:pt x="7315" y="59080"/>
                </a:lnTo>
                <a:lnTo>
                  <a:pt x="14511" y="52231"/>
                </a:lnTo>
                <a:lnTo>
                  <a:pt x="38404" y="21958"/>
                </a:lnTo>
                <a:lnTo>
                  <a:pt x="38950" y="19316"/>
                </a:lnTo>
                <a:lnTo>
                  <a:pt x="38950" y="11468"/>
                </a:lnTo>
                <a:lnTo>
                  <a:pt x="37172" y="7391"/>
                </a:lnTo>
                <a:lnTo>
                  <a:pt x="30111" y="1473"/>
                </a:lnTo>
                <a:lnTo>
                  <a:pt x="256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00935" y="7783259"/>
            <a:ext cx="2481402" cy="114879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8395830" y="5926073"/>
            <a:ext cx="2208530" cy="1821814"/>
            <a:chOff x="3341230" y="5926073"/>
            <a:chExt cx="2208530" cy="1821814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1230" y="5926073"/>
              <a:ext cx="2208352" cy="177993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42601" y="7745234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>
                  <a:moveTo>
                    <a:pt x="0" y="0"/>
                  </a:moveTo>
                  <a:lnTo>
                    <a:pt x="32719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970521" y="6348044"/>
            <a:ext cx="334645" cy="68580"/>
            <a:chOff x="2915920" y="6348044"/>
            <a:chExt cx="334645" cy="6858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5920" y="6350685"/>
              <a:ext cx="145935" cy="655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83433" y="6348044"/>
              <a:ext cx="166509" cy="68287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8123186" y="7969859"/>
            <a:ext cx="280670" cy="68580"/>
            <a:chOff x="3068586" y="7969859"/>
            <a:chExt cx="280670" cy="68580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68586" y="7972513"/>
              <a:ext cx="94094" cy="6463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82708" y="7969859"/>
              <a:ext cx="166509" cy="68287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8453197" y="8442427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4" h="64770">
                <a:moveTo>
                  <a:pt x="25628" y="0"/>
                </a:moveTo>
                <a:lnTo>
                  <a:pt x="14668" y="0"/>
                </a:lnTo>
                <a:lnTo>
                  <a:pt x="10096" y="1562"/>
                </a:lnTo>
                <a:lnTo>
                  <a:pt x="2590" y="8013"/>
                </a:lnTo>
                <a:lnTo>
                  <a:pt x="647" y="12585"/>
                </a:lnTo>
                <a:lnTo>
                  <a:pt x="647" y="18364"/>
                </a:lnTo>
                <a:lnTo>
                  <a:pt x="7315" y="18364"/>
                </a:lnTo>
                <a:lnTo>
                  <a:pt x="7315" y="14452"/>
                </a:lnTo>
                <a:lnTo>
                  <a:pt x="8470" y="11328"/>
                </a:lnTo>
                <a:lnTo>
                  <a:pt x="13106" y="6578"/>
                </a:lnTo>
                <a:lnTo>
                  <a:pt x="16217" y="5372"/>
                </a:lnTo>
                <a:lnTo>
                  <a:pt x="24498" y="5372"/>
                </a:lnTo>
                <a:lnTo>
                  <a:pt x="27762" y="6832"/>
                </a:lnTo>
                <a:lnTo>
                  <a:pt x="31483" y="11823"/>
                </a:lnTo>
                <a:lnTo>
                  <a:pt x="32270" y="14300"/>
                </a:lnTo>
                <a:lnTo>
                  <a:pt x="32270" y="19126"/>
                </a:lnTo>
                <a:lnTo>
                  <a:pt x="5422" y="53581"/>
                </a:lnTo>
                <a:lnTo>
                  <a:pt x="0" y="58407"/>
                </a:lnTo>
                <a:lnTo>
                  <a:pt x="0" y="64642"/>
                </a:lnTo>
                <a:lnTo>
                  <a:pt x="39776" y="64642"/>
                </a:lnTo>
                <a:lnTo>
                  <a:pt x="39776" y="59054"/>
                </a:lnTo>
                <a:lnTo>
                  <a:pt x="7315" y="59054"/>
                </a:lnTo>
                <a:lnTo>
                  <a:pt x="14511" y="52213"/>
                </a:lnTo>
                <a:lnTo>
                  <a:pt x="38404" y="21932"/>
                </a:lnTo>
                <a:lnTo>
                  <a:pt x="38963" y="19303"/>
                </a:lnTo>
                <a:lnTo>
                  <a:pt x="38963" y="11442"/>
                </a:lnTo>
                <a:lnTo>
                  <a:pt x="37185" y="7378"/>
                </a:lnTo>
                <a:lnTo>
                  <a:pt x="30111" y="1460"/>
                </a:lnTo>
                <a:lnTo>
                  <a:pt x="256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761990" y="523900"/>
            <a:ext cx="13106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Interponer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Tahoma"/>
                <a:cs typeface="Tahoma"/>
              </a:rPr>
              <a:t>un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Tahoma"/>
                <a:cs typeface="Tahoma"/>
              </a:rPr>
              <a:t>Relevo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750" y="484530"/>
            <a:ext cx="42748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(M)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clasificado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arreglo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interponiendo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relevo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821" y="4826254"/>
            <a:ext cx="4218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momentáneamente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Inicio,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(CR),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100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CR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1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cierran.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M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arrancando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Stop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CR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23910" y="3291988"/>
            <a:ext cx="1908175" cy="1578610"/>
            <a:chOff x="3369309" y="3291988"/>
            <a:chExt cx="1908175" cy="1578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8150" y="3291988"/>
              <a:ext cx="1534769" cy="15780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69309" y="3898518"/>
              <a:ext cx="1908175" cy="555625"/>
            </a:xfrm>
            <a:custGeom>
              <a:avLst/>
              <a:gdLst/>
              <a:ahLst/>
              <a:cxnLst/>
              <a:rect l="l" t="t" r="r" b="b"/>
              <a:pathLst>
                <a:path w="1908175" h="555625">
                  <a:moveTo>
                    <a:pt x="320039" y="555625"/>
                  </a:moveTo>
                  <a:lnTo>
                    <a:pt x="0" y="555625"/>
                  </a:lnTo>
                </a:path>
                <a:path w="1908175" h="555625">
                  <a:moveTo>
                    <a:pt x="1727987" y="0"/>
                  </a:moveTo>
                  <a:lnTo>
                    <a:pt x="1908009" y="0"/>
                  </a:lnTo>
                </a:path>
              </a:pathLst>
            </a:custGeom>
            <a:ln w="444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1991" y="517094"/>
            <a:ext cx="1778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control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171514"/>
                </a:solidFill>
                <a:latin typeface="Tahoma"/>
                <a:cs typeface="Tahoma"/>
              </a:rPr>
              <a:t>3RH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485344"/>
            <a:ext cx="4180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Relés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50" b="1" spc="-45" dirty="0">
                <a:solidFill>
                  <a:srgbClr val="171514"/>
                </a:solidFill>
                <a:latin typeface="Tahoma"/>
                <a:cs typeface="Tahoma"/>
              </a:rPr>
              <a:t>3RH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relés de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 enclavamiento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1397205"/>
            <a:ext cx="4119879" cy="1693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agregar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contactos 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67665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VDC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VAC.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158750">
              <a:lnSpc>
                <a:spcPct val="160000"/>
              </a:lnSpc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3RH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bobinas,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liberación,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clasificadas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continuo.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67011" y="3851389"/>
            <a:ext cx="4286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4419679"/>
            <a:ext cx="429259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Bloque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62391" y="4940500"/>
            <a:ext cx="8642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3RH2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3228" y="6931254"/>
            <a:ext cx="743712" cy="1371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1058" y="7246518"/>
            <a:ext cx="871727" cy="10576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1028" y="6888887"/>
            <a:ext cx="877824" cy="14142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77352" y="7103288"/>
            <a:ext cx="469391" cy="12009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06099" y="6452603"/>
            <a:ext cx="1216152" cy="185013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69232" y="512799"/>
            <a:ext cx="326580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1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1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69232" y="1858998"/>
            <a:ext cx="425831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convencionales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requieren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desgaste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mecánicos.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inherentemente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ruidosos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y,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ruido.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826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desarrolló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con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cargas. Hay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resistivas,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inyección,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inductivas,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válvulas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silenciosa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 adecuados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3454" y="4649191"/>
            <a:ext cx="16897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6509" y="4603471"/>
            <a:ext cx="41154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5080" indent="-133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refrigeración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existentes.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monofásicos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3RF21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miden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22,5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3RF20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monofásico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trifásicos </a:t>
            </a:r>
            <a:r>
              <a:rPr sz="900" b="1" spc="-2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3RF22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miden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90" dirty="0">
                <a:solidFill>
                  <a:srgbClr val="171514"/>
                </a:solidFill>
                <a:latin typeface="Microsoft Sans Serif"/>
                <a:cs typeface="Microsoft Sans Serif"/>
              </a:rPr>
              <a:t>mm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73403" y="5540998"/>
            <a:ext cx="1210310" cy="3695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spcBef>
                <a:spcPts val="375"/>
              </a:spcBef>
            </a:pP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endParaRPr sz="800">
              <a:latin typeface="Tahoma"/>
              <a:cs typeface="Tahoma"/>
            </a:endParaRPr>
          </a:p>
          <a:p>
            <a:pPr marL="12700">
              <a:spcBef>
                <a:spcPts val="33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Contactores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6533" y="5516602"/>
            <a:ext cx="4197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Contactores monofásicos de estado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sólido </a:t>
            </a:r>
            <a:r>
              <a:rPr sz="850" b="1" spc="-60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3RF23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Contactores 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estado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sólido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trifásicos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0" dirty="0">
                <a:solidFill>
                  <a:srgbClr val="171514"/>
                </a:solidFill>
                <a:latin typeface="Tahoma"/>
                <a:cs typeface="Tahoma"/>
              </a:rPr>
              <a:t>3RF24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disipador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optimizado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formar 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listo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definidas.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67251" y="8353507"/>
            <a:ext cx="471805" cy="64889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5410">
              <a:spcBef>
                <a:spcPts val="160"/>
              </a:spcBef>
            </a:pP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3RF20</a:t>
            </a:r>
            <a:endParaRPr sz="750">
              <a:latin typeface="Microsoft Sans Serif"/>
              <a:cs typeface="Microsoft Sans Serif"/>
            </a:endParaRPr>
          </a:p>
          <a:p>
            <a:pPr marL="68580">
              <a:spcBef>
                <a:spcPts val="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fase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endParaRPr sz="450">
              <a:latin typeface="Microsoft Sans Serif"/>
              <a:cs typeface="Microsoft Sans Serif"/>
            </a:endParaRPr>
          </a:p>
          <a:p>
            <a:pPr marL="128270">
              <a:spcBef>
                <a:spcPts val="7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endParaRPr sz="800">
              <a:latin typeface="Microsoft Sans Serif"/>
              <a:cs typeface="Microsoft Sans Serif"/>
            </a:endParaRPr>
          </a:p>
          <a:p>
            <a:pPr marL="69215">
              <a:spcBef>
                <a:spcPts val="5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(45mm)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0993" y="8353507"/>
            <a:ext cx="488950" cy="64889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>
              <a:spcBef>
                <a:spcPts val="160"/>
              </a:spcBef>
            </a:pP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3RF21</a:t>
            </a:r>
            <a:endParaRPr sz="750">
              <a:latin typeface="Microsoft Sans Serif"/>
              <a:cs typeface="Microsoft Sans Serif"/>
            </a:endParaRPr>
          </a:p>
          <a:p>
            <a:pPr marR="77470" algn="ctr">
              <a:spcBef>
                <a:spcPts val="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fase</a:t>
            </a:r>
            <a:endParaRPr sz="750">
              <a:latin typeface="Microsoft Sans Serif"/>
              <a:cs typeface="Microsoft Sans Serif"/>
            </a:endParaRPr>
          </a:p>
          <a:p>
            <a:pPr marR="8890" algn="ctr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endParaRPr sz="450">
              <a:latin typeface="Microsoft Sans Serif"/>
              <a:cs typeface="Microsoft Sans Serif"/>
            </a:endParaRPr>
          </a:p>
          <a:p>
            <a:pPr marR="19685" algn="ctr">
              <a:spcBef>
                <a:spcPts val="7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endParaRPr sz="800">
              <a:latin typeface="Microsoft Sans Serif"/>
              <a:cs typeface="Microsoft Sans Serif"/>
            </a:endParaRPr>
          </a:p>
          <a:p>
            <a:pPr marL="13970" algn="ctr">
              <a:spcBef>
                <a:spcPts val="50"/>
              </a:spcBef>
            </a:pP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(22,5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46522" y="8353507"/>
            <a:ext cx="478155" cy="5130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5410">
              <a:spcBef>
                <a:spcPts val="160"/>
              </a:spcBef>
            </a:pP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3RF23</a:t>
            </a:r>
            <a:endParaRPr sz="750">
              <a:latin typeface="Microsoft Sans Serif"/>
              <a:cs typeface="Microsoft Sans Serif"/>
            </a:endParaRPr>
          </a:p>
          <a:p>
            <a:pPr marL="68580">
              <a:spcBef>
                <a:spcPts val="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fase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endParaRPr sz="450">
              <a:latin typeface="Microsoft Sans Serif"/>
              <a:cs typeface="Microsoft Sans Serif"/>
            </a:endParaRPr>
          </a:p>
          <a:p>
            <a:pPr marL="38100">
              <a:spcBef>
                <a:spcPts val="12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67325" y="8353507"/>
            <a:ext cx="471805" cy="64889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5410">
              <a:spcBef>
                <a:spcPts val="160"/>
              </a:spcBef>
            </a:pP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3RF22</a:t>
            </a:r>
            <a:endParaRPr sz="750">
              <a:latin typeface="Microsoft Sans Serif"/>
              <a:cs typeface="Microsoft Sans Serif"/>
            </a:endParaRPr>
          </a:p>
          <a:p>
            <a:pPr marL="68580">
              <a:spcBef>
                <a:spcPts val="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fases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endParaRPr sz="450">
              <a:latin typeface="Microsoft Sans Serif"/>
              <a:cs typeface="Microsoft Sans Serif"/>
            </a:endParaRPr>
          </a:p>
          <a:p>
            <a:pPr marL="128270">
              <a:spcBef>
                <a:spcPts val="7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endParaRPr sz="800">
              <a:latin typeface="Microsoft Sans Serif"/>
              <a:cs typeface="Microsoft Sans Serif"/>
            </a:endParaRPr>
          </a:p>
          <a:p>
            <a:pPr marL="69215">
              <a:spcBef>
                <a:spcPts val="5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(45mm)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18339" y="8353507"/>
            <a:ext cx="492125" cy="5130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5410">
              <a:spcBef>
                <a:spcPts val="160"/>
              </a:spcBef>
            </a:pP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3RF24</a:t>
            </a:r>
            <a:endParaRPr sz="750">
              <a:latin typeface="Microsoft Sans Serif"/>
              <a:cs typeface="Microsoft Sans Serif"/>
            </a:endParaRPr>
          </a:p>
          <a:p>
            <a:pPr marL="68580">
              <a:spcBef>
                <a:spcPts val="6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fases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Estado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sólido</a:t>
            </a:r>
            <a:endParaRPr sz="450">
              <a:latin typeface="Microsoft Sans Serif"/>
              <a:cs typeface="Microsoft Sans Serif"/>
            </a:endParaRPr>
          </a:p>
          <a:p>
            <a:pPr marL="52069">
              <a:spcBef>
                <a:spcPts val="12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1278" y="7745972"/>
            <a:ext cx="364489" cy="10454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3254" y="7058545"/>
            <a:ext cx="924560" cy="17328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67837" y="7484719"/>
            <a:ext cx="442645" cy="13066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4743" y="7052970"/>
            <a:ext cx="986815" cy="173841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73778" y="7053021"/>
            <a:ext cx="986789" cy="17383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74690" y="476245"/>
            <a:ext cx="1513840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Función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5" dirty="0">
                <a:solidFill>
                  <a:srgbClr val="171514"/>
                </a:solidFill>
                <a:latin typeface="Tahoma"/>
                <a:cs typeface="Tahoma"/>
              </a:rPr>
              <a:t>SIRIO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0" dirty="0">
                <a:solidFill>
                  <a:srgbClr val="171514"/>
                </a:solidFill>
                <a:latin typeface="Tahoma"/>
                <a:cs typeface="Tahoma"/>
              </a:rPr>
              <a:t>3RF29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1050" b="1" spc="5" dirty="0">
                <a:solidFill>
                  <a:srgbClr val="171514"/>
                </a:solidFill>
                <a:latin typeface="Tahoma"/>
                <a:cs typeface="Tahoma"/>
              </a:rPr>
              <a:t>Módulos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90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99" y="484530"/>
            <a:ext cx="4096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funcionalidad ampliada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acomodar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Módulos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función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3RF29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3RF2.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0520" y="1339241"/>
            <a:ext cx="4283710" cy="4274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675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Convertidor </a:t>
            </a:r>
            <a:r>
              <a:rPr sz="950" spc="195" dirty="0">
                <a:solidFill>
                  <a:srgbClr val="171514"/>
                </a:solidFill>
                <a:latin typeface="Microsoft Sans Serif"/>
                <a:cs typeface="Microsoft Sans Serif"/>
              </a:rPr>
              <a:t>–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convierte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pulso.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7465">
              <a:lnSpc>
                <a:spcPct val="133300"/>
              </a:lnSpc>
            </a:pP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Módulo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corriente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calefacción </a:t>
            </a:r>
            <a:r>
              <a:rPr sz="900" spc="185" dirty="0">
                <a:solidFill>
                  <a:srgbClr val="171514"/>
                </a:solidFill>
                <a:latin typeface="Microsoft Sans Serif"/>
                <a:cs typeface="Microsoft Sans Serif"/>
              </a:rPr>
              <a:t>–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Módulo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monitoreo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carga </a:t>
            </a:r>
            <a:r>
              <a:rPr sz="950" spc="195" dirty="0">
                <a:solidFill>
                  <a:srgbClr val="171514"/>
                </a:solidFill>
                <a:latin typeface="Microsoft Sans Serif"/>
                <a:cs typeface="Microsoft Sans Serif"/>
              </a:rPr>
              <a:t>–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3RF2.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fallas,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compatible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PLC.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2069">
              <a:lnSpc>
                <a:spcPct val="133300"/>
              </a:lnSpc>
            </a:pP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controlador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potencia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185" dirty="0">
                <a:solidFill>
                  <a:srgbClr val="171514"/>
                </a:solidFill>
                <a:latin typeface="Microsoft Sans Serif"/>
                <a:cs typeface="Microsoft Sans Serif"/>
              </a:rPr>
              <a:t>–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inductivas.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entrada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6920" y="5909972"/>
            <a:ext cx="40513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Regulador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potencia </a:t>
            </a:r>
            <a:r>
              <a:rPr sz="900" spc="185" dirty="0">
                <a:solidFill>
                  <a:srgbClr val="171514"/>
                </a:solidFill>
                <a:latin typeface="Microsoft Sans Serif"/>
                <a:cs typeface="Microsoft Sans Serif"/>
              </a:rPr>
              <a:t>–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con contactores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complejos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inductivas.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capacidad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ajustar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17122" y="8810830"/>
            <a:ext cx="806450" cy="23749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71755">
              <a:spcBef>
                <a:spcPts val="285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calentamiento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Monitoreo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96298" y="8794320"/>
            <a:ext cx="806450" cy="254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7780" algn="ctr">
              <a:spcBef>
                <a:spcPts val="315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26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Monitoreo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59700" y="8862478"/>
            <a:ext cx="4521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92080" y="8875177"/>
            <a:ext cx="7524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Controlador</a:t>
            </a:r>
            <a:r>
              <a:rPr sz="5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potencia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71669" y="8868828"/>
            <a:ext cx="7683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Regulador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potencia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56750" y="3484905"/>
            <a:ext cx="438150" cy="175260"/>
          </a:xfrm>
          <a:custGeom>
            <a:avLst/>
            <a:gdLst/>
            <a:ahLst/>
            <a:cxnLst/>
            <a:rect l="l" t="t" r="r" b="b"/>
            <a:pathLst>
              <a:path w="438150" h="175260">
                <a:moveTo>
                  <a:pt x="223608" y="7429"/>
                </a:moveTo>
                <a:lnTo>
                  <a:pt x="223608" y="169278"/>
                </a:lnTo>
              </a:path>
              <a:path w="438150" h="175260">
                <a:moveTo>
                  <a:pt x="224510" y="174764"/>
                </a:moveTo>
                <a:lnTo>
                  <a:pt x="149542" y="112585"/>
                </a:lnTo>
              </a:path>
              <a:path w="438150" h="175260">
                <a:moveTo>
                  <a:pt x="222681" y="174764"/>
                </a:moveTo>
                <a:lnTo>
                  <a:pt x="297675" y="112585"/>
                </a:lnTo>
              </a:path>
              <a:path w="438150" h="175260">
                <a:moveTo>
                  <a:pt x="0" y="12"/>
                </a:moveTo>
                <a:lnTo>
                  <a:pt x="4380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64360" y="3437357"/>
            <a:ext cx="438150" cy="227965"/>
          </a:xfrm>
          <a:custGeom>
            <a:avLst/>
            <a:gdLst/>
            <a:ahLst/>
            <a:cxnLst/>
            <a:rect l="l" t="t" r="r" b="b"/>
            <a:pathLst>
              <a:path w="438150" h="227964">
                <a:moveTo>
                  <a:pt x="215366" y="5600"/>
                </a:moveTo>
                <a:lnTo>
                  <a:pt x="215366" y="167449"/>
                </a:lnTo>
              </a:path>
              <a:path w="438150" h="227964">
                <a:moveTo>
                  <a:pt x="216281" y="165620"/>
                </a:moveTo>
                <a:lnTo>
                  <a:pt x="141300" y="227799"/>
                </a:lnTo>
              </a:path>
              <a:path w="438150" h="227964">
                <a:moveTo>
                  <a:pt x="214452" y="165620"/>
                </a:moveTo>
                <a:lnTo>
                  <a:pt x="289433" y="227799"/>
                </a:lnTo>
              </a:path>
              <a:path w="438150" h="227964">
                <a:moveTo>
                  <a:pt x="0" y="12"/>
                </a:moveTo>
                <a:lnTo>
                  <a:pt x="4380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0147" y="6751447"/>
            <a:ext cx="80975" cy="73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12565" y="6747790"/>
            <a:ext cx="95910" cy="7335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069668" y="6883325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4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51174" y="6876922"/>
            <a:ext cx="1905" cy="811530"/>
          </a:xfrm>
          <a:custGeom>
            <a:avLst/>
            <a:gdLst/>
            <a:ahLst/>
            <a:cxnLst/>
            <a:rect l="l" t="t" r="r" b="b"/>
            <a:pathLst>
              <a:path w="1904" h="811529">
                <a:moveTo>
                  <a:pt x="1828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394" y="708632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4140" y="7075805"/>
            <a:ext cx="71780" cy="717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684146" y="70908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30219" y="7113752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29866" y="7111924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6925" y="711009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560" y="7433692"/>
            <a:ext cx="241617" cy="2690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34464" y="7073062"/>
            <a:ext cx="71780" cy="7178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29892" y="7533919"/>
            <a:ext cx="71780" cy="7178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3226" y="7532090"/>
            <a:ext cx="71780" cy="7178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33775" y="7772832"/>
            <a:ext cx="143052" cy="73355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8346732" y="75416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86446" y="7541692"/>
            <a:ext cx="428625" cy="292735"/>
          </a:xfrm>
          <a:custGeom>
            <a:avLst/>
            <a:gdLst/>
            <a:ahLst/>
            <a:cxnLst/>
            <a:rect l="l" t="t" r="r" b="b"/>
            <a:pathLst>
              <a:path w="428625" h="292734">
                <a:moveTo>
                  <a:pt x="406057" y="44805"/>
                </a:moveTo>
                <a:lnTo>
                  <a:pt x="414765" y="43041"/>
                </a:lnTo>
                <a:lnTo>
                  <a:pt x="421887" y="38233"/>
                </a:lnTo>
                <a:lnTo>
                  <a:pt x="426695" y="31111"/>
                </a:lnTo>
                <a:lnTo>
                  <a:pt x="428459" y="22402"/>
                </a:lnTo>
                <a:lnTo>
                  <a:pt x="426695" y="13694"/>
                </a:lnTo>
                <a:lnTo>
                  <a:pt x="421887" y="6572"/>
                </a:lnTo>
                <a:lnTo>
                  <a:pt x="414765" y="1764"/>
                </a:lnTo>
                <a:lnTo>
                  <a:pt x="406057" y="0"/>
                </a:lnTo>
                <a:lnTo>
                  <a:pt x="397348" y="1764"/>
                </a:lnTo>
                <a:lnTo>
                  <a:pt x="390226" y="6572"/>
                </a:lnTo>
                <a:lnTo>
                  <a:pt x="385418" y="13694"/>
                </a:lnTo>
                <a:lnTo>
                  <a:pt x="383654" y="22402"/>
                </a:lnTo>
                <a:lnTo>
                  <a:pt x="385418" y="31111"/>
                </a:lnTo>
                <a:lnTo>
                  <a:pt x="390226" y="38233"/>
                </a:lnTo>
                <a:lnTo>
                  <a:pt x="397348" y="43041"/>
                </a:lnTo>
                <a:lnTo>
                  <a:pt x="406057" y="44805"/>
                </a:lnTo>
                <a:close/>
              </a:path>
              <a:path w="428625" h="292734">
                <a:moveTo>
                  <a:pt x="0" y="23164"/>
                </a:moveTo>
                <a:lnTo>
                  <a:pt x="425462" y="127660"/>
                </a:lnTo>
              </a:path>
              <a:path w="428625" h="292734">
                <a:moveTo>
                  <a:pt x="196202" y="70408"/>
                </a:moveTo>
                <a:lnTo>
                  <a:pt x="196202" y="232257"/>
                </a:lnTo>
              </a:path>
              <a:path w="428625" h="292734">
                <a:moveTo>
                  <a:pt x="197116" y="230428"/>
                </a:moveTo>
                <a:lnTo>
                  <a:pt x="122135" y="292607"/>
                </a:lnTo>
              </a:path>
              <a:path w="428625" h="292734">
                <a:moveTo>
                  <a:pt x="195287" y="230428"/>
                </a:moveTo>
                <a:lnTo>
                  <a:pt x="270268" y="2926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11654" y="6967448"/>
            <a:ext cx="281940" cy="120014"/>
          </a:xfrm>
          <a:custGeom>
            <a:avLst/>
            <a:gdLst/>
            <a:ahLst/>
            <a:cxnLst/>
            <a:rect l="l" t="t" r="r" b="b"/>
            <a:pathLst>
              <a:path w="281939" h="120015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361717" y="6927013"/>
            <a:ext cx="371475" cy="371475"/>
            <a:chOff x="4307116" y="6927012"/>
            <a:chExt cx="371475" cy="37147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4812" y="7075906"/>
              <a:ext cx="157162" cy="733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309402" y="6929298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060525" y="7566380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13991" y="7566380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4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97301" y="7568209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88249" y="7219417"/>
            <a:ext cx="90525" cy="7589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02981" y="7919441"/>
            <a:ext cx="157175" cy="73355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957821" y="544552"/>
            <a:ext cx="346011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12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91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20" y="1937742"/>
            <a:ext cx="3907154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relé</a:t>
            </a:r>
            <a:r>
              <a:rPr sz="6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Tahoma"/>
                <a:cs typeface="Tahoma"/>
              </a:rPr>
              <a:t>tiempo</a:t>
            </a:r>
            <a:r>
              <a:rPr sz="6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12700" marR="5080">
              <a:lnSpc>
                <a:spcPct val="184600"/>
              </a:lnSpc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retardar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650" spc="-1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predeterminado.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2040" y="2669263"/>
            <a:ext cx="7886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Tiempo</a:t>
            </a:r>
            <a:r>
              <a:rPr sz="6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endParaRPr sz="65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59" y="2656562"/>
            <a:ext cx="4065904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flecha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apunta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temporización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retraso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flecha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apuntando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temporización</a:t>
            </a:r>
            <a:r>
              <a:rPr sz="7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sin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03694" y="3784322"/>
            <a:ext cx="716280" cy="227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spcBef>
                <a:spcPts val="100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retraso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45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puntas</a:t>
            </a:r>
            <a:r>
              <a:rPr sz="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flecha</a:t>
            </a:r>
            <a:r>
              <a:rPr sz="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31124" y="3782239"/>
            <a:ext cx="877569" cy="217367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5875" algn="ctr">
              <a:spcBef>
                <a:spcPts val="315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3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endParaRPr sz="350">
              <a:latin typeface="Microsoft Sans Serif"/>
              <a:cs typeface="Microsoft Sans Serif"/>
            </a:endParaRPr>
          </a:p>
          <a:p>
            <a:pPr algn="ctr">
              <a:spcBef>
                <a:spcPts val="340"/>
              </a:spcBef>
            </a:pP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Flecha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apunta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809" y="4334233"/>
            <a:ext cx="4318000" cy="1229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conectadas,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dependiendo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cómo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esté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salida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 </a:t>
            </a: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“retardo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encendido”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pasar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preestablecido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encenderse antes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cambien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estado.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"retardo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apagado"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apagado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cambien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1990" y="5752822"/>
            <a:ext cx="1593850" cy="354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On-Delay,</a:t>
            </a:r>
            <a:r>
              <a:rPr sz="10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5" dirty="0">
                <a:solidFill>
                  <a:srgbClr val="171514"/>
                </a:solidFill>
                <a:latin typeface="Tahoma"/>
                <a:cs typeface="Tahoma"/>
              </a:rPr>
              <a:t>Timed</a:t>
            </a:r>
            <a:r>
              <a:rPr sz="10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Tahoma"/>
                <a:cs typeface="Tahoma"/>
              </a:rPr>
              <a:t>Closed</a:t>
            </a:r>
            <a:endParaRPr sz="1050"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50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747" y="5790923"/>
            <a:ext cx="419989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7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cerrado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</a:t>
            </a:r>
            <a:r>
              <a:rPr sz="7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</a:t>
            </a:r>
            <a:endParaRPr sz="750">
              <a:latin typeface="Tahoma"/>
              <a:cs typeface="Tahoma"/>
            </a:endParaRPr>
          </a:p>
          <a:p>
            <a:pPr marL="12700" marR="5080" indent="-635">
              <a:lnSpc>
                <a:spcPct val="160000"/>
              </a:lnSpc>
            </a:pP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normalmente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abierto, temporizador de cierre temporizado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(NOTC)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(TR1)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1046" y="1481887"/>
            <a:ext cx="80975" cy="733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43464" y="1478230"/>
            <a:ext cx="95910" cy="7335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60791" y="1605077"/>
            <a:ext cx="2056130" cy="1312545"/>
            <a:chOff x="3006191" y="1605076"/>
            <a:chExt cx="2056130" cy="131254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0074" y="2503271"/>
              <a:ext cx="143052" cy="733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6191" y="1605076"/>
              <a:ext cx="2056028" cy="131220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89926" y="4123487"/>
            <a:ext cx="80975" cy="733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72344" y="4119830"/>
            <a:ext cx="95910" cy="7335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029448" y="4255364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5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10953" y="4248962"/>
            <a:ext cx="1905" cy="811530"/>
          </a:xfrm>
          <a:custGeom>
            <a:avLst/>
            <a:gdLst/>
            <a:ahLst/>
            <a:cxnLst/>
            <a:rect l="l" t="t" r="r" b="b"/>
            <a:pathLst>
              <a:path w="1904" h="811529">
                <a:moveTo>
                  <a:pt x="1828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42173" y="445836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73919" y="4447844"/>
            <a:ext cx="71780" cy="7178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643925" y="44629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689998" y="4485792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89645" y="4483963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26704" y="448213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39351" y="4805718"/>
            <a:ext cx="241604" cy="26906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94243" y="4445101"/>
            <a:ext cx="71780" cy="7178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89671" y="4905959"/>
            <a:ext cx="71780" cy="7178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73005" y="4904130"/>
            <a:ext cx="71780" cy="7178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93554" y="5144872"/>
            <a:ext cx="143052" cy="7335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306512" y="491373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45602" y="4908843"/>
            <a:ext cx="437515" cy="226695"/>
          </a:xfrm>
          <a:custGeom>
            <a:avLst/>
            <a:gdLst/>
            <a:ahLst/>
            <a:cxnLst/>
            <a:rect l="l" t="t" r="r" b="b"/>
            <a:pathLst>
              <a:path w="437514" h="226695">
                <a:moveTo>
                  <a:pt x="406679" y="49695"/>
                </a:moveTo>
                <a:lnTo>
                  <a:pt x="415387" y="47930"/>
                </a:lnTo>
                <a:lnTo>
                  <a:pt x="422509" y="43122"/>
                </a:lnTo>
                <a:lnTo>
                  <a:pt x="427317" y="36000"/>
                </a:lnTo>
                <a:lnTo>
                  <a:pt x="429082" y="27292"/>
                </a:lnTo>
                <a:lnTo>
                  <a:pt x="427317" y="18584"/>
                </a:lnTo>
                <a:lnTo>
                  <a:pt x="422509" y="11461"/>
                </a:lnTo>
                <a:lnTo>
                  <a:pt x="415387" y="6654"/>
                </a:lnTo>
                <a:lnTo>
                  <a:pt x="406679" y="4889"/>
                </a:lnTo>
                <a:lnTo>
                  <a:pt x="397971" y="6654"/>
                </a:lnTo>
                <a:lnTo>
                  <a:pt x="390848" y="11461"/>
                </a:lnTo>
                <a:lnTo>
                  <a:pt x="386041" y="18584"/>
                </a:lnTo>
                <a:lnTo>
                  <a:pt x="384276" y="27292"/>
                </a:lnTo>
                <a:lnTo>
                  <a:pt x="386041" y="36000"/>
                </a:lnTo>
                <a:lnTo>
                  <a:pt x="390848" y="43122"/>
                </a:lnTo>
                <a:lnTo>
                  <a:pt x="397971" y="47930"/>
                </a:lnTo>
                <a:lnTo>
                  <a:pt x="406679" y="49695"/>
                </a:lnTo>
                <a:close/>
              </a:path>
              <a:path w="437514" h="226695">
                <a:moveTo>
                  <a:pt x="0" y="29705"/>
                </a:moveTo>
                <a:lnTo>
                  <a:pt x="437159" y="0"/>
                </a:lnTo>
              </a:path>
              <a:path w="437514" h="226695">
                <a:moveTo>
                  <a:pt x="196824" y="18605"/>
                </a:moveTo>
                <a:lnTo>
                  <a:pt x="196824" y="165823"/>
                </a:lnTo>
              </a:path>
              <a:path w="437514" h="226695">
                <a:moveTo>
                  <a:pt x="197738" y="163995"/>
                </a:moveTo>
                <a:lnTo>
                  <a:pt x="122758" y="226174"/>
                </a:lnTo>
              </a:path>
              <a:path w="437514" h="226695">
                <a:moveTo>
                  <a:pt x="195910" y="163995"/>
                </a:moveTo>
                <a:lnTo>
                  <a:pt x="270890" y="2261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71433" y="4339488"/>
            <a:ext cx="281940" cy="120014"/>
          </a:xfrm>
          <a:custGeom>
            <a:avLst/>
            <a:gdLst/>
            <a:ahLst/>
            <a:cxnLst/>
            <a:rect l="l" t="t" r="r" b="b"/>
            <a:pathLst>
              <a:path w="281939" h="120014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9321496" y="4299052"/>
            <a:ext cx="371475" cy="371475"/>
            <a:chOff x="4266895" y="4299051"/>
            <a:chExt cx="371475" cy="371475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4591" y="4447946"/>
              <a:ext cx="157162" cy="7335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269181" y="430133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8020305" y="4938420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3770" y="4938420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4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657080" y="4940249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69935" y="4562259"/>
            <a:ext cx="90525" cy="7588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63750" y="5209248"/>
            <a:ext cx="157162" cy="7335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89926" y="6472987"/>
            <a:ext cx="80975" cy="733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972344" y="6469330"/>
            <a:ext cx="95910" cy="73355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7989671" y="6596176"/>
            <a:ext cx="2056130" cy="1313180"/>
            <a:chOff x="2935071" y="6596176"/>
            <a:chExt cx="2056130" cy="1313180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38954" y="7494371"/>
              <a:ext cx="143052" cy="7335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35071" y="6596176"/>
              <a:ext cx="2056028" cy="131312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957821" y="481990"/>
            <a:ext cx="42132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 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contar.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segundos,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 Cuando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desactiva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apagando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PL1.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1" y="3200196"/>
            <a:ext cx="1513205" cy="354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On-Delay,</a:t>
            </a:r>
            <a:r>
              <a:rPr sz="10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5" dirty="0">
                <a:solidFill>
                  <a:srgbClr val="171514"/>
                </a:solidFill>
                <a:latin typeface="Tahoma"/>
                <a:cs typeface="Tahoma"/>
              </a:rPr>
              <a:t>Timed</a:t>
            </a:r>
            <a:r>
              <a:rPr sz="105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Tahoma"/>
                <a:cs typeface="Tahoma"/>
              </a:rPr>
              <a:t>Open</a:t>
            </a:r>
            <a:endParaRPr sz="1050"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50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51" y="3238296"/>
            <a:ext cx="418719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abierto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</a:t>
            </a:r>
            <a:r>
              <a:rPr sz="7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</a:t>
            </a:r>
            <a:endParaRPr sz="750">
              <a:latin typeface="Tahoma"/>
              <a:cs typeface="Tahoma"/>
            </a:endParaRPr>
          </a:p>
          <a:p>
            <a:pPr marL="12700" marR="5080" indent="-635">
              <a:lnSpc>
                <a:spcPct val="160000"/>
              </a:lnSpc>
            </a:pP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normalmente</a:t>
            </a:r>
            <a:r>
              <a:rPr sz="7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cerrado,</a:t>
            </a:r>
            <a:r>
              <a:rPr sz="7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7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apertura</a:t>
            </a:r>
            <a:r>
              <a:rPr sz="750" b="1" spc="-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temporizada </a:t>
            </a:r>
            <a:r>
              <a:rPr sz="750" b="1" spc="-204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(NCTO)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temporización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(TR1)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configurado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20" y="5520487"/>
            <a:ext cx="39389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S1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 Cuando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encendiendo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PL1.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1990" y="8278522"/>
            <a:ext cx="159893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Fuera</a:t>
            </a:r>
            <a:r>
              <a:rPr sz="6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6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retraso,</a:t>
            </a:r>
            <a:r>
              <a:rPr sz="6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abierto</a:t>
            </a:r>
            <a:r>
              <a:rPr sz="6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650" b="1" dirty="0">
                <a:solidFill>
                  <a:srgbClr val="171514"/>
                </a:solidFill>
                <a:latin typeface="Tahoma"/>
                <a:cs typeface="Tahoma"/>
              </a:rPr>
              <a:t>temporizado</a:t>
            </a:r>
            <a:endParaRPr sz="6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750" y="8265821"/>
            <a:ext cx="412750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ilustraciones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abierto</a:t>
            </a:r>
            <a:endParaRPr sz="750">
              <a:latin typeface="Tahoma"/>
              <a:cs typeface="Tahoma"/>
            </a:endParaRPr>
          </a:p>
          <a:p>
            <a:pPr marL="12700" marR="5080">
              <a:lnSpc>
                <a:spcPct val="160000"/>
              </a:lnSpc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 sin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normalmente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abierto, temporizado </a:t>
            </a:r>
            <a:r>
              <a:rPr sz="750" b="1" spc="5" dirty="0">
                <a:solidFill>
                  <a:srgbClr val="171514"/>
                </a:solidFill>
                <a:latin typeface="Tahoma"/>
                <a:cs typeface="Tahoma"/>
              </a:rPr>
              <a:t>abierto </a:t>
            </a:r>
            <a:r>
              <a:rPr sz="750" b="1" spc="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25" dirty="0">
                <a:solidFill>
                  <a:srgbClr val="171514"/>
                </a:solidFill>
                <a:latin typeface="Tahoma"/>
                <a:cs typeface="Tahoma"/>
              </a:rPr>
              <a:t>(NOTO)</a:t>
            </a:r>
            <a:r>
              <a:rPr sz="75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(TR1)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configurado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18992" y="1810410"/>
            <a:ext cx="556895" cy="250190"/>
          </a:xfrm>
          <a:custGeom>
            <a:avLst/>
            <a:gdLst/>
            <a:ahLst/>
            <a:cxnLst/>
            <a:rect l="l" t="t" r="r" b="b"/>
            <a:pathLst>
              <a:path w="556895" h="250189">
                <a:moveTo>
                  <a:pt x="556869" y="0"/>
                </a:moveTo>
                <a:lnTo>
                  <a:pt x="0" y="0"/>
                </a:lnTo>
                <a:lnTo>
                  <a:pt x="0" y="249631"/>
                </a:lnTo>
                <a:lnTo>
                  <a:pt x="556869" y="249631"/>
                </a:lnTo>
                <a:lnTo>
                  <a:pt x="55686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91560" y="1357388"/>
            <a:ext cx="556895" cy="137160"/>
          </a:xfrm>
          <a:custGeom>
            <a:avLst/>
            <a:gdLst/>
            <a:ahLst/>
            <a:cxnLst/>
            <a:rect l="l" t="t" r="r" b="b"/>
            <a:pathLst>
              <a:path w="556895" h="137159">
                <a:moveTo>
                  <a:pt x="556869" y="0"/>
                </a:moveTo>
                <a:lnTo>
                  <a:pt x="0" y="0"/>
                </a:lnTo>
                <a:lnTo>
                  <a:pt x="0" y="137159"/>
                </a:lnTo>
                <a:lnTo>
                  <a:pt x="556869" y="137159"/>
                </a:lnTo>
                <a:lnTo>
                  <a:pt x="55686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8982" y="1069747"/>
            <a:ext cx="80975" cy="73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1400" y="1066089"/>
            <a:ext cx="95910" cy="7335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78503" y="1201624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5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61837" y="1195222"/>
            <a:ext cx="0" cy="811530"/>
          </a:xfrm>
          <a:custGeom>
            <a:avLst/>
            <a:gdLst/>
            <a:ahLst/>
            <a:cxnLst/>
            <a:rect l="l" t="t" r="r" b="b"/>
            <a:pathLst>
              <a:path h="811530">
                <a:moveTo>
                  <a:pt x="0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91229" y="140462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22975" y="1394104"/>
            <a:ext cx="71780" cy="717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792981" y="14091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39054" y="1432052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38701" y="1430223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75760" y="142839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8395" y="1751991"/>
            <a:ext cx="241617" cy="2690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43299" y="1391361"/>
            <a:ext cx="71780" cy="7178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38727" y="1852218"/>
            <a:ext cx="71780" cy="7178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122060" y="1850389"/>
            <a:ext cx="71780" cy="7178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42611" y="2091132"/>
            <a:ext cx="143052" cy="73355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0455568" y="18599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494646" y="1859991"/>
            <a:ext cx="433705" cy="182880"/>
          </a:xfrm>
          <a:custGeom>
            <a:avLst/>
            <a:gdLst/>
            <a:ahLst/>
            <a:cxnLst/>
            <a:rect l="l" t="t" r="r" b="b"/>
            <a:pathLst>
              <a:path w="433704" h="182880">
                <a:moveTo>
                  <a:pt x="406692" y="44805"/>
                </a:moveTo>
                <a:lnTo>
                  <a:pt x="415400" y="43041"/>
                </a:lnTo>
                <a:lnTo>
                  <a:pt x="422522" y="38233"/>
                </a:lnTo>
                <a:lnTo>
                  <a:pt x="427330" y="31111"/>
                </a:lnTo>
                <a:lnTo>
                  <a:pt x="429094" y="22402"/>
                </a:lnTo>
                <a:lnTo>
                  <a:pt x="427330" y="13694"/>
                </a:lnTo>
                <a:lnTo>
                  <a:pt x="422522" y="6572"/>
                </a:lnTo>
                <a:lnTo>
                  <a:pt x="415400" y="1764"/>
                </a:lnTo>
                <a:lnTo>
                  <a:pt x="406692" y="0"/>
                </a:lnTo>
                <a:lnTo>
                  <a:pt x="397983" y="1764"/>
                </a:lnTo>
                <a:lnTo>
                  <a:pt x="390861" y="6572"/>
                </a:lnTo>
                <a:lnTo>
                  <a:pt x="386053" y="13694"/>
                </a:lnTo>
                <a:lnTo>
                  <a:pt x="384289" y="22402"/>
                </a:lnTo>
                <a:lnTo>
                  <a:pt x="386053" y="31111"/>
                </a:lnTo>
                <a:lnTo>
                  <a:pt x="390861" y="38233"/>
                </a:lnTo>
                <a:lnTo>
                  <a:pt x="397983" y="43041"/>
                </a:lnTo>
                <a:lnTo>
                  <a:pt x="406692" y="44805"/>
                </a:lnTo>
                <a:close/>
              </a:path>
              <a:path w="433704" h="182880">
                <a:moveTo>
                  <a:pt x="0" y="24828"/>
                </a:moveTo>
                <a:lnTo>
                  <a:pt x="433235" y="49237"/>
                </a:lnTo>
              </a:path>
              <a:path w="433704" h="182880">
                <a:moveTo>
                  <a:pt x="196837" y="32004"/>
                </a:moveTo>
                <a:lnTo>
                  <a:pt x="196837" y="179222"/>
                </a:lnTo>
              </a:path>
              <a:path w="433704" h="182880">
                <a:moveTo>
                  <a:pt x="197751" y="182880"/>
                </a:moveTo>
                <a:lnTo>
                  <a:pt x="122770" y="120700"/>
                </a:lnTo>
              </a:path>
              <a:path w="433704" h="182880">
                <a:moveTo>
                  <a:pt x="195922" y="182880"/>
                </a:moveTo>
                <a:lnTo>
                  <a:pt x="270903" y="1207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520984" y="1405497"/>
            <a:ext cx="323850" cy="1905"/>
          </a:xfrm>
          <a:custGeom>
            <a:avLst/>
            <a:gdLst/>
            <a:ahLst/>
            <a:cxnLst/>
            <a:rect l="l" t="t" r="r" b="b"/>
            <a:pathLst>
              <a:path w="323850" h="1905">
                <a:moveTo>
                  <a:pt x="0" y="0"/>
                </a:moveTo>
                <a:lnTo>
                  <a:pt x="323697" y="17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1470552" y="1245312"/>
            <a:ext cx="371475" cy="371475"/>
            <a:chOff x="6415951" y="1245311"/>
            <a:chExt cx="371475" cy="371475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23647" y="1394205"/>
              <a:ext cx="157162" cy="733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418237" y="124759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169360" y="1884679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922826" y="1884679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5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806136" y="1886508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40518" y="1541984"/>
            <a:ext cx="90525" cy="7589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13607" y="2188973"/>
            <a:ext cx="157175" cy="7335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4247" y="1069747"/>
            <a:ext cx="80975" cy="7335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6665" y="1066089"/>
            <a:ext cx="95910" cy="73355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7953768" y="1201624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5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937102" y="1195222"/>
            <a:ext cx="0" cy="811530"/>
          </a:xfrm>
          <a:custGeom>
            <a:avLst/>
            <a:gdLst/>
            <a:ahLst/>
            <a:cxnLst/>
            <a:rect l="l" t="t" r="r" b="b"/>
            <a:pathLst>
              <a:path h="811530">
                <a:moveTo>
                  <a:pt x="0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66494" y="140462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98240" y="1394104"/>
            <a:ext cx="71780" cy="71780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8568246" y="14091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614318" y="1432052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13966" y="1430223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51025" y="142839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63660" y="1751991"/>
            <a:ext cx="241617" cy="26904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18564" y="1391361"/>
            <a:ext cx="71780" cy="7178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13992" y="1852218"/>
            <a:ext cx="71780" cy="7178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97325" y="1850389"/>
            <a:ext cx="71780" cy="7178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17875" y="2091132"/>
            <a:ext cx="143052" cy="73355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8230832" y="18599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269910" y="1859992"/>
            <a:ext cx="433705" cy="225425"/>
          </a:xfrm>
          <a:custGeom>
            <a:avLst/>
            <a:gdLst/>
            <a:ahLst/>
            <a:cxnLst/>
            <a:rect l="l" t="t" r="r" b="b"/>
            <a:pathLst>
              <a:path w="433704" h="225425">
                <a:moveTo>
                  <a:pt x="406692" y="44805"/>
                </a:moveTo>
                <a:lnTo>
                  <a:pt x="415400" y="43041"/>
                </a:lnTo>
                <a:lnTo>
                  <a:pt x="422522" y="38233"/>
                </a:lnTo>
                <a:lnTo>
                  <a:pt x="427330" y="31111"/>
                </a:lnTo>
                <a:lnTo>
                  <a:pt x="429094" y="22402"/>
                </a:lnTo>
                <a:lnTo>
                  <a:pt x="427330" y="13694"/>
                </a:lnTo>
                <a:lnTo>
                  <a:pt x="422522" y="6572"/>
                </a:lnTo>
                <a:lnTo>
                  <a:pt x="415400" y="1764"/>
                </a:lnTo>
                <a:lnTo>
                  <a:pt x="406692" y="0"/>
                </a:lnTo>
                <a:lnTo>
                  <a:pt x="397983" y="1764"/>
                </a:lnTo>
                <a:lnTo>
                  <a:pt x="390861" y="6572"/>
                </a:lnTo>
                <a:lnTo>
                  <a:pt x="386053" y="13694"/>
                </a:lnTo>
                <a:lnTo>
                  <a:pt x="384289" y="22402"/>
                </a:lnTo>
                <a:lnTo>
                  <a:pt x="386053" y="31111"/>
                </a:lnTo>
                <a:lnTo>
                  <a:pt x="390861" y="38233"/>
                </a:lnTo>
                <a:lnTo>
                  <a:pt x="397983" y="43041"/>
                </a:lnTo>
                <a:lnTo>
                  <a:pt x="406692" y="44805"/>
                </a:lnTo>
                <a:close/>
              </a:path>
              <a:path w="433704" h="225425">
                <a:moveTo>
                  <a:pt x="0" y="24828"/>
                </a:moveTo>
                <a:lnTo>
                  <a:pt x="433349" y="133692"/>
                </a:lnTo>
              </a:path>
              <a:path w="433704" h="225425">
                <a:moveTo>
                  <a:pt x="196837" y="74066"/>
                </a:moveTo>
                <a:lnTo>
                  <a:pt x="196837" y="221284"/>
                </a:lnTo>
              </a:path>
              <a:path w="433704" h="225425">
                <a:moveTo>
                  <a:pt x="197751" y="224942"/>
                </a:moveTo>
                <a:lnTo>
                  <a:pt x="122770" y="162763"/>
                </a:lnTo>
              </a:path>
              <a:path w="433704" h="225425">
                <a:moveTo>
                  <a:pt x="195922" y="224942"/>
                </a:moveTo>
                <a:lnTo>
                  <a:pt x="270903" y="1627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96250" y="1330389"/>
            <a:ext cx="324485" cy="75565"/>
          </a:xfrm>
          <a:custGeom>
            <a:avLst/>
            <a:gdLst/>
            <a:ahLst/>
            <a:cxnLst/>
            <a:rect l="l" t="t" r="r" b="b"/>
            <a:pathLst>
              <a:path w="324485" h="75565">
                <a:moveTo>
                  <a:pt x="0" y="75107"/>
                </a:moveTo>
                <a:lnTo>
                  <a:pt x="32410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9245816" y="1245312"/>
            <a:ext cx="371475" cy="371475"/>
            <a:chOff x="4191215" y="1245311"/>
            <a:chExt cx="371475" cy="371475"/>
          </a:xfrm>
        </p:grpSpPr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98911" y="1394205"/>
              <a:ext cx="157162" cy="7335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193501" y="124759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7944625" y="1884679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5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698091" y="1884679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4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81401" y="1886508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15986" y="1541984"/>
            <a:ext cx="90525" cy="75895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88871" y="2188973"/>
            <a:ext cx="157175" cy="73355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89926" y="3126995"/>
            <a:ext cx="80975" cy="73355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972344" y="3123337"/>
            <a:ext cx="95910" cy="73355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7989671" y="3252470"/>
            <a:ext cx="2056130" cy="1328420"/>
            <a:chOff x="2935071" y="3252470"/>
            <a:chExt cx="2056130" cy="1328420"/>
          </a:xfrm>
        </p:grpSpPr>
        <p:pic>
          <p:nvPicPr>
            <p:cNvPr id="59" name="object 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38954" y="4148378"/>
              <a:ext cx="143052" cy="7335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35071" y="3252470"/>
              <a:ext cx="2056028" cy="1328115"/>
            </a:xfrm>
            <a:prstGeom prst="rect">
              <a:avLst/>
            </a:prstGeom>
          </p:spPr>
        </p:pic>
      </p:grpSp>
      <p:sp>
        <p:nvSpPr>
          <p:cNvPr id="61" name="object 61"/>
          <p:cNvSpPr/>
          <p:nvPr/>
        </p:nvSpPr>
        <p:spPr>
          <a:xfrm>
            <a:off x="10486949" y="6581609"/>
            <a:ext cx="556895" cy="294640"/>
          </a:xfrm>
          <a:custGeom>
            <a:avLst/>
            <a:gdLst/>
            <a:ahLst/>
            <a:cxnLst/>
            <a:rect l="l" t="t" r="r" b="b"/>
            <a:pathLst>
              <a:path w="556895" h="294640">
                <a:moveTo>
                  <a:pt x="556869" y="0"/>
                </a:moveTo>
                <a:lnTo>
                  <a:pt x="0" y="0"/>
                </a:lnTo>
                <a:lnTo>
                  <a:pt x="0" y="294436"/>
                </a:lnTo>
                <a:lnTo>
                  <a:pt x="556869" y="294436"/>
                </a:lnTo>
                <a:lnTo>
                  <a:pt x="55686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510038" y="6217158"/>
            <a:ext cx="447675" cy="107314"/>
          </a:xfrm>
          <a:custGeom>
            <a:avLst/>
            <a:gdLst/>
            <a:ahLst/>
            <a:cxnLst/>
            <a:rect l="l" t="t" r="r" b="b"/>
            <a:pathLst>
              <a:path w="447675" h="107314">
                <a:moveTo>
                  <a:pt x="447141" y="0"/>
                </a:moveTo>
                <a:lnTo>
                  <a:pt x="0" y="0"/>
                </a:lnTo>
                <a:lnTo>
                  <a:pt x="0" y="106984"/>
                </a:lnTo>
                <a:lnTo>
                  <a:pt x="447141" y="106984"/>
                </a:lnTo>
                <a:lnTo>
                  <a:pt x="44714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object 6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06940" y="5910022"/>
            <a:ext cx="80975" cy="73355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189358" y="5906364"/>
            <a:ext cx="95910" cy="73355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10246461" y="6041898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4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229795" y="6035497"/>
            <a:ext cx="0" cy="811530"/>
          </a:xfrm>
          <a:custGeom>
            <a:avLst/>
            <a:gdLst/>
            <a:ahLst/>
            <a:cxnLst/>
            <a:rect l="l" t="t" r="r" b="b"/>
            <a:pathLst>
              <a:path h="811529">
                <a:moveTo>
                  <a:pt x="0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59187" y="624489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190933" y="6234379"/>
            <a:ext cx="71780" cy="71780"/>
          </a:xfrm>
          <a:prstGeom prst="rect">
            <a:avLst/>
          </a:prstGeom>
        </p:spPr>
      </p:pic>
      <p:sp>
        <p:nvSpPr>
          <p:cNvPr id="69" name="object 69"/>
          <p:cNvSpPr/>
          <p:nvPr/>
        </p:nvSpPr>
        <p:spPr>
          <a:xfrm>
            <a:off x="10860939" y="624946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907011" y="6272326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906659" y="6270497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243718" y="626866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656365" y="6592266"/>
            <a:ext cx="241617" cy="269049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11257" y="6231635"/>
            <a:ext cx="71780" cy="7178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06685" y="6692493"/>
            <a:ext cx="71780" cy="7178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190018" y="6690664"/>
            <a:ext cx="71780" cy="7178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710568" y="6931407"/>
            <a:ext cx="143052" cy="73355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10523525" y="670026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564622" y="6601079"/>
            <a:ext cx="429259" cy="231140"/>
          </a:xfrm>
          <a:custGeom>
            <a:avLst/>
            <a:gdLst/>
            <a:ahLst/>
            <a:cxnLst/>
            <a:rect l="l" t="t" r="r" b="b"/>
            <a:pathLst>
              <a:path w="429260" h="231140">
                <a:moveTo>
                  <a:pt x="404672" y="143992"/>
                </a:moveTo>
                <a:lnTo>
                  <a:pt x="413381" y="142228"/>
                </a:lnTo>
                <a:lnTo>
                  <a:pt x="420503" y="137420"/>
                </a:lnTo>
                <a:lnTo>
                  <a:pt x="425311" y="130298"/>
                </a:lnTo>
                <a:lnTo>
                  <a:pt x="427075" y="121589"/>
                </a:lnTo>
                <a:lnTo>
                  <a:pt x="425311" y="112881"/>
                </a:lnTo>
                <a:lnTo>
                  <a:pt x="420503" y="105759"/>
                </a:lnTo>
                <a:lnTo>
                  <a:pt x="413381" y="100951"/>
                </a:lnTo>
                <a:lnTo>
                  <a:pt x="404672" y="99187"/>
                </a:lnTo>
                <a:lnTo>
                  <a:pt x="395964" y="100951"/>
                </a:lnTo>
                <a:lnTo>
                  <a:pt x="388842" y="105759"/>
                </a:lnTo>
                <a:lnTo>
                  <a:pt x="384034" y="112881"/>
                </a:lnTo>
                <a:lnTo>
                  <a:pt x="382270" y="121589"/>
                </a:lnTo>
                <a:lnTo>
                  <a:pt x="384034" y="130298"/>
                </a:lnTo>
                <a:lnTo>
                  <a:pt x="388842" y="137420"/>
                </a:lnTo>
                <a:lnTo>
                  <a:pt x="395964" y="142228"/>
                </a:lnTo>
                <a:lnTo>
                  <a:pt x="404672" y="143992"/>
                </a:lnTo>
                <a:close/>
              </a:path>
              <a:path w="429260" h="231140">
                <a:moveTo>
                  <a:pt x="0" y="127279"/>
                </a:moveTo>
                <a:lnTo>
                  <a:pt x="429082" y="0"/>
                </a:lnTo>
              </a:path>
              <a:path w="429260" h="231140">
                <a:moveTo>
                  <a:pt x="194818" y="67183"/>
                </a:moveTo>
                <a:lnTo>
                  <a:pt x="194818" y="229031"/>
                </a:lnTo>
              </a:path>
              <a:path w="429260" h="231140">
                <a:moveTo>
                  <a:pt x="195732" y="230860"/>
                </a:moveTo>
                <a:lnTo>
                  <a:pt x="120751" y="168681"/>
                </a:lnTo>
              </a:path>
              <a:path w="429260" h="231140">
                <a:moveTo>
                  <a:pt x="193903" y="230860"/>
                </a:moveTo>
                <a:lnTo>
                  <a:pt x="268884" y="16868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588942" y="6245772"/>
            <a:ext cx="323850" cy="1905"/>
          </a:xfrm>
          <a:custGeom>
            <a:avLst/>
            <a:gdLst/>
            <a:ahLst/>
            <a:cxnLst/>
            <a:rect l="l" t="t" r="r" b="b"/>
            <a:pathLst>
              <a:path w="323850" h="1904">
                <a:moveTo>
                  <a:pt x="0" y="0"/>
                </a:moveTo>
                <a:lnTo>
                  <a:pt x="323697" y="17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11538509" y="6085586"/>
            <a:ext cx="371475" cy="371475"/>
            <a:chOff x="6483908" y="6085585"/>
            <a:chExt cx="371475" cy="371475"/>
          </a:xfrm>
        </p:grpSpPr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91604" y="6234480"/>
              <a:ext cx="157162" cy="73355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6486194" y="608787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10237318" y="6724954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990784" y="6724954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5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874094" y="6726783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object 8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708476" y="6382259"/>
            <a:ext cx="90525" cy="75895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681564" y="6937807"/>
            <a:ext cx="157175" cy="73355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82205" y="5910022"/>
            <a:ext cx="80975" cy="7335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964623" y="5906364"/>
            <a:ext cx="95910" cy="73355"/>
          </a:xfrm>
          <a:prstGeom prst="rect">
            <a:avLst/>
          </a:prstGeom>
        </p:spPr>
      </p:pic>
      <p:sp>
        <p:nvSpPr>
          <p:cNvPr id="91" name="object 91"/>
          <p:cNvSpPr/>
          <p:nvPr/>
        </p:nvSpPr>
        <p:spPr>
          <a:xfrm>
            <a:off x="8021726" y="6041898"/>
            <a:ext cx="0" cy="807085"/>
          </a:xfrm>
          <a:custGeom>
            <a:avLst/>
            <a:gdLst/>
            <a:ahLst/>
            <a:cxnLst/>
            <a:rect l="l" t="t" r="r" b="b"/>
            <a:pathLst>
              <a:path h="807084">
                <a:moveTo>
                  <a:pt x="0" y="0"/>
                </a:moveTo>
                <a:lnTo>
                  <a:pt x="0" y="8065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0005059" y="6035497"/>
            <a:ext cx="0" cy="811530"/>
          </a:xfrm>
          <a:custGeom>
            <a:avLst/>
            <a:gdLst/>
            <a:ahLst/>
            <a:cxnLst/>
            <a:rect l="l" t="t" r="r" b="b"/>
            <a:pathLst>
              <a:path h="811529">
                <a:moveTo>
                  <a:pt x="0" y="0"/>
                </a:moveTo>
                <a:lnTo>
                  <a:pt x="0" y="8110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34452" y="624489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" name="object 9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66197" y="6234379"/>
            <a:ext cx="71780" cy="71780"/>
          </a:xfrm>
          <a:prstGeom prst="rect">
            <a:avLst/>
          </a:prstGeom>
        </p:spPr>
      </p:pic>
      <p:sp>
        <p:nvSpPr>
          <p:cNvPr id="95" name="object 95"/>
          <p:cNvSpPr/>
          <p:nvPr/>
        </p:nvSpPr>
        <p:spPr>
          <a:xfrm>
            <a:off x="8636204" y="624946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02" y="0"/>
                </a:moveTo>
                <a:lnTo>
                  <a:pt x="31111" y="1764"/>
                </a:lnTo>
                <a:lnTo>
                  <a:pt x="38233" y="6572"/>
                </a:lnTo>
                <a:lnTo>
                  <a:pt x="43041" y="13694"/>
                </a:lnTo>
                <a:lnTo>
                  <a:pt x="44805" y="22402"/>
                </a:lnTo>
                <a:lnTo>
                  <a:pt x="43041" y="31111"/>
                </a:lnTo>
                <a:lnTo>
                  <a:pt x="38233" y="38233"/>
                </a:lnTo>
                <a:lnTo>
                  <a:pt x="31111" y="43041"/>
                </a:lnTo>
                <a:lnTo>
                  <a:pt x="22402" y="44805"/>
                </a:lnTo>
                <a:lnTo>
                  <a:pt x="13694" y="43041"/>
                </a:lnTo>
                <a:lnTo>
                  <a:pt x="6572" y="38233"/>
                </a:lnTo>
                <a:lnTo>
                  <a:pt x="1764" y="31111"/>
                </a:lnTo>
                <a:lnTo>
                  <a:pt x="0" y="22402"/>
                </a:lnTo>
                <a:lnTo>
                  <a:pt x="1764" y="13694"/>
                </a:lnTo>
                <a:lnTo>
                  <a:pt x="6572" y="6572"/>
                </a:lnTo>
                <a:lnTo>
                  <a:pt x="13694" y="1764"/>
                </a:lnTo>
                <a:lnTo>
                  <a:pt x="2240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682276" y="6272326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095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81924" y="6270497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1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018983" y="626866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431629" y="6592266"/>
            <a:ext cx="241604" cy="269049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986522" y="6231635"/>
            <a:ext cx="71780" cy="71780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81950" y="6692493"/>
            <a:ext cx="71780" cy="71780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965283" y="6690664"/>
            <a:ext cx="71780" cy="71780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485833" y="6931407"/>
            <a:ext cx="143052" cy="73355"/>
          </a:xfrm>
          <a:prstGeom prst="rect">
            <a:avLst/>
          </a:prstGeom>
        </p:spPr>
      </p:pic>
      <p:sp>
        <p:nvSpPr>
          <p:cNvPr id="104" name="object 104"/>
          <p:cNvSpPr/>
          <p:nvPr/>
        </p:nvSpPr>
        <p:spPr>
          <a:xfrm>
            <a:off x="8298790" y="670026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02" y="44805"/>
                </a:moveTo>
                <a:lnTo>
                  <a:pt x="31111" y="43041"/>
                </a:lnTo>
                <a:lnTo>
                  <a:pt x="38233" y="38233"/>
                </a:lnTo>
                <a:lnTo>
                  <a:pt x="43041" y="31111"/>
                </a:lnTo>
                <a:lnTo>
                  <a:pt x="44805" y="22402"/>
                </a:lnTo>
                <a:lnTo>
                  <a:pt x="43041" y="13694"/>
                </a:lnTo>
                <a:lnTo>
                  <a:pt x="38233" y="6572"/>
                </a:lnTo>
                <a:lnTo>
                  <a:pt x="31111" y="1764"/>
                </a:lnTo>
                <a:lnTo>
                  <a:pt x="22402" y="0"/>
                </a:lnTo>
                <a:lnTo>
                  <a:pt x="13694" y="1764"/>
                </a:lnTo>
                <a:lnTo>
                  <a:pt x="6572" y="6572"/>
                </a:lnTo>
                <a:lnTo>
                  <a:pt x="1764" y="13694"/>
                </a:lnTo>
                <a:lnTo>
                  <a:pt x="0" y="22402"/>
                </a:lnTo>
                <a:lnTo>
                  <a:pt x="1764" y="31111"/>
                </a:lnTo>
                <a:lnTo>
                  <a:pt x="6572" y="38233"/>
                </a:lnTo>
                <a:lnTo>
                  <a:pt x="13694" y="43041"/>
                </a:lnTo>
                <a:lnTo>
                  <a:pt x="22402" y="448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38883" y="6697509"/>
            <a:ext cx="430530" cy="176530"/>
          </a:xfrm>
          <a:custGeom>
            <a:avLst/>
            <a:gdLst/>
            <a:ahLst/>
            <a:cxnLst/>
            <a:rect l="l" t="t" r="r" b="b"/>
            <a:pathLst>
              <a:path w="430529" h="176529">
                <a:moveTo>
                  <a:pt x="405676" y="47561"/>
                </a:moveTo>
                <a:lnTo>
                  <a:pt x="414384" y="45796"/>
                </a:lnTo>
                <a:lnTo>
                  <a:pt x="421506" y="40989"/>
                </a:lnTo>
                <a:lnTo>
                  <a:pt x="426314" y="33866"/>
                </a:lnTo>
                <a:lnTo>
                  <a:pt x="428078" y="25158"/>
                </a:lnTo>
                <a:lnTo>
                  <a:pt x="426314" y="16450"/>
                </a:lnTo>
                <a:lnTo>
                  <a:pt x="421506" y="9328"/>
                </a:lnTo>
                <a:lnTo>
                  <a:pt x="414384" y="4520"/>
                </a:lnTo>
                <a:lnTo>
                  <a:pt x="405676" y="2755"/>
                </a:lnTo>
                <a:lnTo>
                  <a:pt x="396967" y="4520"/>
                </a:lnTo>
                <a:lnTo>
                  <a:pt x="389845" y="9328"/>
                </a:lnTo>
                <a:lnTo>
                  <a:pt x="385037" y="16450"/>
                </a:lnTo>
                <a:lnTo>
                  <a:pt x="383273" y="25158"/>
                </a:lnTo>
                <a:lnTo>
                  <a:pt x="385037" y="33866"/>
                </a:lnTo>
                <a:lnTo>
                  <a:pt x="389845" y="40989"/>
                </a:lnTo>
                <a:lnTo>
                  <a:pt x="396967" y="45796"/>
                </a:lnTo>
                <a:lnTo>
                  <a:pt x="405676" y="47561"/>
                </a:lnTo>
                <a:close/>
              </a:path>
              <a:path w="430529" h="176529">
                <a:moveTo>
                  <a:pt x="0" y="28333"/>
                </a:moveTo>
                <a:lnTo>
                  <a:pt x="430123" y="0"/>
                </a:lnTo>
              </a:path>
              <a:path w="430529" h="176529">
                <a:moveTo>
                  <a:pt x="195821" y="14643"/>
                </a:moveTo>
                <a:lnTo>
                  <a:pt x="195821" y="176491"/>
                </a:lnTo>
              </a:path>
              <a:path w="430529" h="176529">
                <a:moveTo>
                  <a:pt x="196735" y="174663"/>
                </a:moveTo>
                <a:lnTo>
                  <a:pt x="121754" y="112483"/>
                </a:lnTo>
              </a:path>
              <a:path w="430529" h="176529">
                <a:moveTo>
                  <a:pt x="194906" y="174663"/>
                </a:moveTo>
                <a:lnTo>
                  <a:pt x="269887" y="1124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364208" y="6133172"/>
            <a:ext cx="324485" cy="113030"/>
          </a:xfrm>
          <a:custGeom>
            <a:avLst/>
            <a:gdLst/>
            <a:ahLst/>
            <a:cxnLst/>
            <a:rect l="l" t="t" r="r" b="b"/>
            <a:pathLst>
              <a:path w="324485" h="113029">
                <a:moveTo>
                  <a:pt x="0" y="112598"/>
                </a:moveTo>
                <a:lnTo>
                  <a:pt x="32429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7" name="object 107"/>
          <p:cNvGrpSpPr/>
          <p:nvPr/>
        </p:nvGrpSpPr>
        <p:grpSpPr>
          <a:xfrm>
            <a:off x="9313774" y="6085586"/>
            <a:ext cx="371475" cy="371475"/>
            <a:chOff x="4259173" y="6085585"/>
            <a:chExt cx="371475" cy="371475"/>
          </a:xfrm>
        </p:grpSpPr>
        <p:pic>
          <p:nvPicPr>
            <p:cNvPr id="108" name="object 1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66869" y="6234480"/>
              <a:ext cx="157162" cy="73355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4261459" y="608787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3286" y="0"/>
                  </a:moveTo>
                  <a:lnTo>
                    <a:pt x="231916" y="6566"/>
                  </a:lnTo>
                  <a:lnTo>
                    <a:pt x="275672" y="25084"/>
                  </a:lnTo>
                  <a:lnTo>
                    <a:pt x="312786" y="53786"/>
                  </a:lnTo>
                  <a:lnTo>
                    <a:pt x="341487" y="90900"/>
                  </a:lnTo>
                  <a:lnTo>
                    <a:pt x="360006" y="134656"/>
                  </a:lnTo>
                  <a:lnTo>
                    <a:pt x="366572" y="183286"/>
                  </a:lnTo>
                  <a:lnTo>
                    <a:pt x="360006" y="231916"/>
                  </a:lnTo>
                  <a:lnTo>
                    <a:pt x="341487" y="275672"/>
                  </a:lnTo>
                  <a:lnTo>
                    <a:pt x="312786" y="312786"/>
                  </a:lnTo>
                  <a:lnTo>
                    <a:pt x="275672" y="341487"/>
                  </a:lnTo>
                  <a:lnTo>
                    <a:pt x="231916" y="360006"/>
                  </a:lnTo>
                  <a:lnTo>
                    <a:pt x="183286" y="366572"/>
                  </a:lnTo>
                  <a:lnTo>
                    <a:pt x="134656" y="360006"/>
                  </a:lnTo>
                  <a:lnTo>
                    <a:pt x="90900" y="341487"/>
                  </a:lnTo>
                  <a:lnTo>
                    <a:pt x="53786" y="312786"/>
                  </a:lnTo>
                  <a:lnTo>
                    <a:pt x="25084" y="275672"/>
                  </a:lnTo>
                  <a:lnTo>
                    <a:pt x="6566" y="231916"/>
                  </a:lnTo>
                  <a:lnTo>
                    <a:pt x="0" y="183286"/>
                  </a:lnTo>
                  <a:lnTo>
                    <a:pt x="6566" y="134656"/>
                  </a:lnTo>
                  <a:lnTo>
                    <a:pt x="25084" y="90900"/>
                  </a:lnTo>
                  <a:lnTo>
                    <a:pt x="53786" y="53786"/>
                  </a:lnTo>
                  <a:lnTo>
                    <a:pt x="90900" y="25084"/>
                  </a:lnTo>
                  <a:lnTo>
                    <a:pt x="134656" y="6566"/>
                  </a:lnTo>
                  <a:lnTo>
                    <a:pt x="183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/>
          <p:nvPr/>
        </p:nvSpPr>
        <p:spPr>
          <a:xfrm>
            <a:off x="8012583" y="6724954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5">
                <a:moveTo>
                  <a:pt x="0" y="0"/>
                </a:moveTo>
                <a:lnTo>
                  <a:pt x="28712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766048" y="6724954"/>
            <a:ext cx="704215" cy="0"/>
          </a:xfrm>
          <a:custGeom>
            <a:avLst/>
            <a:gdLst/>
            <a:ahLst/>
            <a:cxnLst/>
            <a:rect l="l" t="t" r="r" b="b"/>
            <a:pathLst>
              <a:path w="704214">
                <a:moveTo>
                  <a:pt x="0" y="0"/>
                </a:moveTo>
                <a:lnTo>
                  <a:pt x="7040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649359" y="6726783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04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3" name="object 11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484045" y="6382259"/>
            <a:ext cx="90525" cy="75895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456829" y="6937807"/>
            <a:ext cx="157175" cy="73355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89926" y="7851394"/>
            <a:ext cx="80975" cy="73355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972344" y="7847737"/>
            <a:ext cx="95910" cy="73355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7989671" y="7976869"/>
            <a:ext cx="2056130" cy="1328420"/>
            <a:chOff x="2935071" y="7976869"/>
            <a:chExt cx="2056130" cy="1328420"/>
          </a:xfrm>
        </p:grpSpPr>
        <p:pic>
          <p:nvPicPr>
            <p:cNvPr id="118" name="object 1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38954" y="8872778"/>
              <a:ext cx="143052" cy="7335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35071" y="7976869"/>
              <a:ext cx="2056028" cy="132811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412045" y="8911805"/>
              <a:ext cx="157162" cy="73355"/>
            </a:xfrm>
            <a:prstGeom prst="rect">
              <a:avLst/>
            </a:prstGeom>
          </p:spPr>
        </p:pic>
      </p:grpSp>
      <p:sp>
        <p:nvSpPr>
          <p:cNvPr id="121" name="object 121"/>
          <p:cNvSpPr txBox="1"/>
          <p:nvPr/>
        </p:nvSpPr>
        <p:spPr>
          <a:xfrm>
            <a:off x="7957821" y="483261"/>
            <a:ext cx="4262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S1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957821" y="2540256"/>
            <a:ext cx="3828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cronometrar.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761991" y="4804666"/>
            <a:ext cx="160972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Off-Delay,</a:t>
            </a:r>
            <a:r>
              <a:rPr sz="10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5" dirty="0">
                <a:solidFill>
                  <a:srgbClr val="171514"/>
                </a:solidFill>
                <a:latin typeface="Tahoma"/>
                <a:cs typeface="Tahoma"/>
              </a:rPr>
              <a:t>Timed</a:t>
            </a:r>
            <a:r>
              <a:rPr sz="1050" b="1" spc="-5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Tahoma"/>
                <a:cs typeface="Tahoma"/>
              </a:rPr>
              <a:t>Closed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957748" y="4775455"/>
            <a:ext cx="41643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Temporizador cerrado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temporizado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sin</a:t>
            </a: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retardo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normalmente</a:t>
            </a: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cerrado,</a:t>
            </a: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temporizador</a:t>
            </a:r>
            <a:r>
              <a:rPr sz="8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00" b="1" spc="-2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cierre temporizado 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(NCTC)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. 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(TR1)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 ajustado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 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TR1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PL1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957820" y="7338314"/>
            <a:ext cx="395097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S1,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cronometrar.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segundos,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PL1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2626" y="1617371"/>
            <a:ext cx="80975" cy="733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5044" y="1613713"/>
            <a:ext cx="95910" cy="7335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02371" y="1740561"/>
            <a:ext cx="2061210" cy="1618615"/>
            <a:chOff x="2947771" y="1740560"/>
            <a:chExt cx="2061210" cy="16186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9673" y="3285236"/>
              <a:ext cx="157987" cy="733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7771" y="1740560"/>
              <a:ext cx="2060600" cy="161025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96453" y="3437941"/>
            <a:ext cx="157175" cy="733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32546" y="7080122"/>
            <a:ext cx="1682838" cy="14935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39210" y="6355335"/>
            <a:ext cx="1307185" cy="11982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91115" y="8028776"/>
            <a:ext cx="2403398" cy="108706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774691" y="511201"/>
            <a:ext cx="16033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Contactos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Tahoma"/>
                <a:cs typeface="Tahoma"/>
              </a:rPr>
              <a:t>instantáneos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82" y="549301"/>
            <a:ext cx="433006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endParaRPr sz="750">
              <a:latin typeface="Microsoft Sans Serif"/>
              <a:cs typeface="Microsoft Sans Serif"/>
            </a:endParaRPr>
          </a:p>
          <a:p>
            <a:pPr marL="25400" marR="17780">
              <a:lnSpc>
                <a:spcPct val="160000"/>
              </a:lnSpc>
            </a:pP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contactos instantáneos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ejemplo, cuando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S1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cierra,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instantáneos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TR1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PL1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predeterminado,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TR1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PL2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enciende.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0521" y="3773425"/>
            <a:ext cx="4145915" cy="240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192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así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286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electrónicos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3RP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gabinetes 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Están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opcionalmente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9050" marR="5080">
              <a:lnSpc>
                <a:spcPct val="160000"/>
              </a:lnSpc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3RT. </a:t>
            </a:r>
            <a:r>
              <a:rPr sz="750" spc="-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facilitan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implementación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desactivación.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estrella-triángulo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todas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necesarias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temporización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estrella-triángulo.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18306" y="7585541"/>
            <a:ext cx="188722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7495">
              <a:lnSpc>
                <a:spcPct val="133300"/>
              </a:lnSpc>
              <a:spcBef>
                <a:spcPts val="10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función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temporización </a:t>
            </a:r>
            <a:r>
              <a:rPr sz="600" spc="-1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(para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uso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contactores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3RT2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S00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S0)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76882" y="8602228"/>
            <a:ext cx="55562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spcBef>
                <a:spcPts val="100"/>
              </a:spcBef>
            </a:pP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3RP15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409"/>
              </a:spcBef>
            </a:pP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sincronización</a:t>
            </a:r>
            <a:endParaRPr sz="400">
              <a:latin typeface="Microsoft Sans Serif"/>
              <a:cs typeface="Microsoft Sans Serif"/>
            </a:endParaRPr>
          </a:p>
          <a:p>
            <a:pPr marL="45085" algn="ctr">
              <a:spcBef>
                <a:spcPts val="130"/>
              </a:spcBef>
            </a:pP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(22,5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76982" y="8602228"/>
            <a:ext cx="55562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spcBef>
                <a:spcPts val="100"/>
              </a:spcBef>
            </a:pP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3RP20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409"/>
              </a:spcBef>
            </a:pP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sincronización</a:t>
            </a:r>
            <a:endParaRPr sz="400">
              <a:latin typeface="Microsoft Sans Serif"/>
              <a:cs typeface="Microsoft Sans Serif"/>
            </a:endParaRPr>
          </a:p>
          <a:p>
            <a:pPr marL="25400" algn="ctr">
              <a:spcBef>
                <a:spcPts val="13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(45mm)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59962" y="9145103"/>
            <a:ext cx="1868170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2705">
              <a:lnSpc>
                <a:spcPct val="133300"/>
              </a:lnSpc>
              <a:spcBef>
                <a:spcPts val="100"/>
              </a:spcBef>
            </a:pP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Módulo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función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 arrancador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estrella-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triángulo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(para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usar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contactores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3RT2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S00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S0)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10934" y="6596900"/>
            <a:ext cx="1915160" cy="1360170"/>
            <a:chOff x="2956334" y="6596900"/>
            <a:chExt cx="1915160" cy="1360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3628" y="6596900"/>
              <a:ext cx="677570" cy="13578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334" y="6900455"/>
              <a:ext cx="1201518" cy="105613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5317" y="6595339"/>
            <a:ext cx="580504" cy="13585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60318" y="6612750"/>
            <a:ext cx="566674" cy="13411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58854" y="6543701"/>
            <a:ext cx="852030" cy="14101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957821" y="512799"/>
            <a:ext cx="176847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5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1" y="1858998"/>
            <a:ext cx="4243705" cy="1490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1460" algn="just">
              <a:lnSpc>
                <a:spcPct val="141200"/>
              </a:lnSpc>
              <a:spcBef>
                <a:spcPts val="100"/>
              </a:spcBef>
            </a:pPr>
            <a:r>
              <a:rPr sz="850" b="1" spc="-15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monitoreo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inactividad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apropiadas.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relés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3RR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realizadas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1" y="3679660"/>
            <a:ext cx="3986529" cy="25965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75260" indent="-73660">
              <a:spcBef>
                <a:spcPts val="535"/>
              </a:spcBef>
              <a:buChar char="•"/>
              <a:tabLst>
                <a:tab pos="175895" algn="l"/>
              </a:tabLst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llenado</a:t>
            </a:r>
            <a:endParaRPr sz="900">
              <a:latin typeface="Microsoft Sans Serif"/>
              <a:cs typeface="Microsoft Sans Serif"/>
            </a:endParaRPr>
          </a:p>
          <a:p>
            <a:pPr marL="171450" indent="-69850">
              <a:spcBef>
                <a:spcPts val="409"/>
              </a:spcBef>
              <a:buChar char="•"/>
              <a:tabLst>
                <a:tab pos="172085" algn="l"/>
              </a:tabLst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850">
              <a:latin typeface="Microsoft Sans Serif"/>
              <a:cs typeface="Microsoft Sans Serif"/>
            </a:endParaRPr>
          </a:p>
          <a:p>
            <a:pPr marL="191770" marR="291465" indent="-191770">
              <a:lnSpc>
                <a:spcPct val="109100"/>
              </a:lnSpc>
              <a:spcBef>
                <a:spcPts val="45"/>
              </a:spcBef>
              <a:buChar char="•"/>
              <a:tabLst>
                <a:tab pos="191770" algn="l"/>
              </a:tabLst>
            </a:pP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secuencia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asimetría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fase,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subtensión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sobretensión</a:t>
            </a:r>
            <a:endParaRPr sz="1100">
              <a:latin typeface="Microsoft Sans Serif"/>
              <a:cs typeface="Microsoft Sans Serif"/>
            </a:endParaRPr>
          </a:p>
          <a:p>
            <a:pPr marL="167005" indent="-65405">
              <a:spcBef>
                <a:spcPts val="420"/>
              </a:spcBef>
              <a:buChar char="•"/>
              <a:tabLst>
                <a:tab pos="167640" algn="l"/>
              </a:tabLst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00">
              <a:latin typeface="Microsoft Sans Serif"/>
              <a:cs typeface="Microsoft Sans Serif"/>
            </a:endParaRPr>
          </a:p>
          <a:p>
            <a:pPr marL="175260" indent="-73660">
              <a:spcBef>
                <a:spcPts val="380"/>
              </a:spcBef>
              <a:buChar char="•"/>
              <a:tabLst>
                <a:tab pos="175895" algn="l"/>
              </a:tabLst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factor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endParaRPr sz="900">
              <a:latin typeface="Microsoft Sans Serif"/>
              <a:cs typeface="Microsoft Sans Serif"/>
            </a:endParaRPr>
          </a:p>
          <a:p>
            <a:pPr marL="187325" indent="-85725">
              <a:spcBef>
                <a:spcPts val="210"/>
              </a:spcBef>
              <a:buChar char="•"/>
              <a:tabLst>
                <a:tab pos="187960" algn="l"/>
              </a:tabLst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residual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(fallo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tierra)</a:t>
            </a:r>
            <a:endParaRPr sz="1050">
              <a:latin typeface="Microsoft Sans Serif"/>
              <a:cs typeface="Microsoft Sans Serif"/>
            </a:endParaRPr>
          </a:p>
          <a:p>
            <a:pPr marL="187325" indent="-85725">
              <a:spcBef>
                <a:spcPts val="180"/>
              </a:spcBef>
              <a:buChar char="•"/>
              <a:tabLst>
                <a:tab pos="187960" algn="l"/>
              </a:tabLst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monofásica</a:t>
            </a:r>
            <a:endParaRPr sz="1050">
              <a:latin typeface="Microsoft Sans Serif"/>
              <a:cs typeface="Microsoft Sans Serif"/>
            </a:endParaRPr>
          </a:p>
          <a:p>
            <a:pPr marL="191135" indent="-89535">
              <a:spcBef>
                <a:spcPts val="130"/>
              </a:spcBef>
              <a:buChar char="•"/>
              <a:tabLst>
                <a:tab pos="191770" algn="l"/>
              </a:tabLst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Supervisión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monofásica</a:t>
            </a:r>
            <a:endParaRPr sz="1100">
              <a:latin typeface="Microsoft Sans Serif"/>
              <a:cs typeface="Microsoft Sans Serif"/>
            </a:endParaRPr>
          </a:p>
          <a:p>
            <a:pPr marL="191135" indent="-89535">
              <a:spcBef>
                <a:spcPts val="120"/>
              </a:spcBef>
              <a:buChar char="•"/>
              <a:tabLst>
                <a:tab pos="191770" algn="l"/>
              </a:tabLst>
            </a:pP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endParaRPr sz="1100">
              <a:latin typeface="Microsoft Sans Serif"/>
              <a:cs typeface="Microsoft Sans Serif"/>
            </a:endParaRPr>
          </a:p>
          <a:p>
            <a:pPr marL="179070" indent="-77470">
              <a:spcBef>
                <a:spcPts val="270"/>
              </a:spcBef>
              <a:buChar char="•"/>
              <a:tabLst>
                <a:tab pos="179705" algn="l"/>
              </a:tabLst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termistor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diversos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00797" y="7976210"/>
            <a:ext cx="688975" cy="3606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9720">
              <a:spcBef>
                <a:spcPts val="180"/>
              </a:spcBef>
            </a:pP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3RR</a:t>
            </a:r>
            <a:endParaRPr sz="700">
              <a:latin typeface="Microsoft Sans Serif"/>
              <a:cs typeface="Microsoft Sans Serif"/>
            </a:endParaRPr>
          </a:p>
          <a:p>
            <a:pPr marL="251460" marR="5080" indent="-239395">
              <a:lnSpc>
                <a:spcPts val="860"/>
              </a:lnSpc>
              <a:spcBef>
                <a:spcPts val="35"/>
              </a:spcBef>
            </a:pP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Monitoreo</a:t>
            </a:r>
            <a:r>
              <a:rPr sz="6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actual </a:t>
            </a:r>
            <a:r>
              <a:rPr sz="650" spc="-16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30022" y="7976210"/>
            <a:ext cx="443865" cy="47705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" algn="ctr">
              <a:spcBef>
                <a:spcPts val="180"/>
              </a:spcBef>
            </a:pP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3UG4</a:t>
            </a:r>
            <a:endParaRPr sz="700">
              <a:latin typeface="Microsoft Sans Serif"/>
              <a:cs typeface="Microsoft Sans Serif"/>
            </a:endParaRPr>
          </a:p>
          <a:p>
            <a:pPr marL="12700" marR="5080" indent="-31750" algn="ctr">
              <a:lnSpc>
                <a:spcPts val="860"/>
              </a:lnSpc>
              <a:spcBef>
                <a:spcPts val="35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Voltaje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Supervisión 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2102" y="7976211"/>
            <a:ext cx="652145" cy="4718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31140">
              <a:spcBef>
                <a:spcPts val="180"/>
              </a:spcBef>
            </a:pP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3RN1</a:t>
            </a:r>
            <a:endParaRPr sz="700">
              <a:latin typeface="Microsoft Sans Serif"/>
              <a:cs typeface="Microsoft Sans Serif"/>
            </a:endParaRPr>
          </a:p>
          <a:p>
            <a:pPr marR="22225" algn="ctr">
              <a:spcBef>
                <a:spcPts val="70"/>
              </a:spcBef>
            </a:pPr>
            <a:r>
              <a:rPr sz="6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termistor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235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endParaRPr sz="500">
              <a:latin typeface="Microsoft Sans Serif"/>
              <a:cs typeface="Microsoft Sans Serif"/>
            </a:endParaRPr>
          </a:p>
          <a:p>
            <a:pPr marR="3175" algn="ctr">
              <a:spcBef>
                <a:spcPts val="65"/>
              </a:spcBef>
            </a:pP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83017" y="7967958"/>
            <a:ext cx="495300" cy="47879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20320" algn="ctr">
              <a:spcBef>
                <a:spcPts val="244"/>
              </a:spcBef>
            </a:pP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3RS1</a:t>
            </a:r>
            <a:endParaRPr sz="7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16500"/>
              </a:lnSpc>
              <a:spcBef>
                <a:spcPts val="5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Temperatura 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Supervisión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Relés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91525" y="3753536"/>
            <a:ext cx="336550" cy="64135"/>
            <a:chOff x="3336925" y="3753535"/>
            <a:chExt cx="336550" cy="64135"/>
          </a:xfrm>
        </p:grpSpPr>
        <p:sp>
          <p:nvSpPr>
            <p:cNvPr id="3" name="object 3"/>
            <p:cNvSpPr/>
            <p:nvPr/>
          </p:nvSpPr>
          <p:spPr>
            <a:xfrm>
              <a:off x="3336925" y="3785501"/>
              <a:ext cx="250190" cy="0"/>
            </a:xfrm>
            <a:custGeom>
              <a:avLst/>
              <a:gdLst/>
              <a:ahLst/>
              <a:cxnLst/>
              <a:rect l="l" t="t" r="r" b="b"/>
              <a:pathLst>
                <a:path w="250189">
                  <a:moveTo>
                    <a:pt x="0" y="0"/>
                  </a:moveTo>
                  <a:lnTo>
                    <a:pt x="25019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65626" y="3753535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71"/>
                  </a:lnTo>
                  <a:lnTo>
                    <a:pt x="7632" y="60785"/>
                  </a:lnTo>
                  <a:lnTo>
                    <a:pt x="20127" y="55892"/>
                  </a:lnTo>
                  <a:lnTo>
                    <a:pt x="67865" y="40442"/>
                  </a:lnTo>
                  <a:lnTo>
                    <a:pt x="107543" y="32029"/>
                  </a:lnTo>
                  <a:lnTo>
                    <a:pt x="96371" y="30240"/>
                  </a:lnTo>
                  <a:lnTo>
                    <a:pt x="51485" y="18948"/>
                  </a:lnTo>
                  <a:lnTo>
                    <a:pt x="24185" y="9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6837" y="3753536"/>
            <a:ext cx="107543" cy="6407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0382884" y="3753536"/>
            <a:ext cx="311150" cy="64135"/>
            <a:chOff x="5328284" y="3753535"/>
            <a:chExt cx="311150" cy="64135"/>
          </a:xfrm>
        </p:grpSpPr>
        <p:sp>
          <p:nvSpPr>
            <p:cNvPr id="7" name="object 7"/>
            <p:cNvSpPr/>
            <p:nvPr/>
          </p:nvSpPr>
          <p:spPr>
            <a:xfrm>
              <a:off x="5328284" y="3785501"/>
              <a:ext cx="224790" cy="0"/>
            </a:xfrm>
            <a:custGeom>
              <a:avLst/>
              <a:gdLst/>
              <a:ahLst/>
              <a:cxnLst/>
              <a:rect l="l" t="t" r="r" b="b"/>
              <a:pathLst>
                <a:path w="224789">
                  <a:moveTo>
                    <a:pt x="0" y="0"/>
                  </a:moveTo>
                  <a:lnTo>
                    <a:pt x="22477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31573" y="3753535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71"/>
                  </a:lnTo>
                  <a:lnTo>
                    <a:pt x="7635" y="60785"/>
                  </a:lnTo>
                  <a:lnTo>
                    <a:pt x="20129" y="55892"/>
                  </a:lnTo>
                  <a:lnTo>
                    <a:pt x="67876" y="40442"/>
                  </a:lnTo>
                  <a:lnTo>
                    <a:pt x="107556" y="32029"/>
                  </a:lnTo>
                  <a:lnTo>
                    <a:pt x="96379" y="30240"/>
                  </a:lnTo>
                  <a:lnTo>
                    <a:pt x="51498" y="18948"/>
                  </a:lnTo>
                  <a:lnTo>
                    <a:pt x="24182" y="9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2623" y="3753536"/>
            <a:ext cx="107556" cy="640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6081" y="5657570"/>
            <a:ext cx="4150461" cy="172821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957820" y="538200"/>
            <a:ext cx="199390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</a:t>
            </a:r>
            <a:r>
              <a:rPr sz="13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21" y="1858998"/>
            <a:ext cx="42475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 rangos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voltaje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interactúan.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entornos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 eléctricamente ruidosos.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resultado, 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 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analógicas.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38334" y="3529686"/>
            <a:ext cx="835660" cy="294953"/>
          </a:xfrm>
          <a:prstGeom prst="rect">
            <a:avLst/>
          </a:prstGeom>
          <a:ln w="6350">
            <a:solidFill>
              <a:srgbClr val="020303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60960">
              <a:spcBef>
                <a:spcPts val="3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</a:t>
            </a:r>
            <a:endParaRPr sz="600">
              <a:latin typeface="Microsoft Sans Serif"/>
              <a:cs typeface="Microsoft Sans Serif"/>
            </a:endParaRPr>
          </a:p>
          <a:p>
            <a:pPr marL="35560">
              <a:spcBef>
                <a:spcPts val="53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salida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73695" y="3652151"/>
            <a:ext cx="417830" cy="244298"/>
          </a:xfrm>
          <a:prstGeom prst="rect">
            <a:avLst/>
          </a:prstGeom>
          <a:ln w="6350">
            <a:solidFill>
              <a:srgbClr val="020303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400">
              <a:latin typeface="Times New Roman"/>
              <a:cs typeface="Times New Roman"/>
            </a:endParaRPr>
          </a:p>
          <a:p>
            <a:pPr marL="62230"/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Cosa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análoga</a:t>
            </a:r>
            <a:endParaRPr sz="350">
              <a:latin typeface="Microsoft Sans Serif"/>
              <a:cs typeface="Microsoft Sans Serif"/>
            </a:endParaRPr>
          </a:p>
          <a:p>
            <a:pPr marL="62230">
              <a:spcBef>
                <a:spcPts val="14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Sensor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27732" y="3643769"/>
            <a:ext cx="461009" cy="250710"/>
          </a:xfrm>
          <a:prstGeom prst="rect">
            <a:avLst/>
          </a:prstGeom>
          <a:ln w="6350">
            <a:solidFill>
              <a:srgbClr val="020303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R="5715" algn="ctr">
              <a:spcBef>
                <a:spcPts val="135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3RS17</a:t>
            </a:r>
            <a:endParaRPr sz="750">
              <a:latin typeface="Microsoft Sans Serif"/>
              <a:cs typeface="Microsoft Sans Serif"/>
            </a:endParaRPr>
          </a:p>
          <a:p>
            <a:pPr marR="6350" algn="ctr">
              <a:spcBef>
                <a:spcPts val="21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86964" y="3648528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1465" algn="l"/>
              </a:tabLst>
            </a:pPr>
            <a:r>
              <a:rPr sz="75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42764" y="3656984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1465" algn="l"/>
              </a:tabLst>
            </a:pPr>
            <a:r>
              <a:rPr sz="75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96232" y="3652240"/>
            <a:ext cx="461009" cy="250710"/>
          </a:xfrm>
          <a:prstGeom prst="rect">
            <a:avLst/>
          </a:prstGeom>
          <a:ln w="6350">
            <a:solidFill>
              <a:srgbClr val="020303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R="5715" algn="ctr">
              <a:spcBef>
                <a:spcPts val="135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3RS17</a:t>
            </a:r>
            <a:endParaRPr sz="750">
              <a:latin typeface="Microsoft Sans Serif"/>
              <a:cs typeface="Microsoft Sans Serif"/>
            </a:endParaRPr>
          </a:p>
          <a:p>
            <a:pPr marR="6985" algn="ctr">
              <a:spcBef>
                <a:spcPts val="21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Convertidor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03013" y="3652151"/>
            <a:ext cx="418465" cy="246862"/>
          </a:xfrm>
          <a:prstGeom prst="rect">
            <a:avLst/>
          </a:prstGeom>
          <a:ln w="6350">
            <a:solidFill>
              <a:srgbClr val="020303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/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Cosa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análoga</a:t>
            </a:r>
            <a:endParaRPr sz="350">
              <a:latin typeface="Microsoft Sans Serif"/>
              <a:cs typeface="Microsoft Sans Serif"/>
            </a:endParaRPr>
          </a:p>
          <a:p>
            <a:pPr marL="16510">
              <a:spcBef>
                <a:spcPts val="290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Solenoide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783" y="4358361"/>
            <a:ext cx="43408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Convertidores de interfaz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50" b="1" spc="-70" dirty="0">
                <a:solidFill>
                  <a:srgbClr val="171514"/>
                </a:solidFill>
                <a:latin typeface="Tahoma"/>
                <a:cs typeface="Tahoma"/>
              </a:rPr>
              <a:t>3RS17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activos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pasivos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admiten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 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conversión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convertidores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pasivos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alimentación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conversión.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5461" y="7520103"/>
            <a:ext cx="15494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Convertidores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interfaz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3RS17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0" y="4513758"/>
            <a:ext cx="2069464" cy="2196465"/>
            <a:chOff x="2915920" y="4513757"/>
            <a:chExt cx="2069464" cy="2196465"/>
          </a:xfrm>
        </p:grpSpPr>
        <p:sp>
          <p:nvSpPr>
            <p:cNvPr id="3" name="object 3"/>
            <p:cNvSpPr/>
            <p:nvPr/>
          </p:nvSpPr>
          <p:spPr>
            <a:xfrm>
              <a:off x="3119970" y="4516043"/>
              <a:ext cx="1445895" cy="1958339"/>
            </a:xfrm>
            <a:custGeom>
              <a:avLst/>
              <a:gdLst/>
              <a:ahLst/>
              <a:cxnLst/>
              <a:rect l="l" t="t" r="r" b="b"/>
              <a:pathLst>
                <a:path w="1445895" h="1958339">
                  <a:moveTo>
                    <a:pt x="1421536" y="0"/>
                  </a:moveTo>
                  <a:lnTo>
                    <a:pt x="22936" y="22923"/>
                  </a:lnTo>
                  <a:lnTo>
                    <a:pt x="0" y="45846"/>
                  </a:lnTo>
                  <a:lnTo>
                    <a:pt x="0" y="1696656"/>
                  </a:lnTo>
                  <a:lnTo>
                    <a:pt x="0" y="1892922"/>
                  </a:lnTo>
                  <a:lnTo>
                    <a:pt x="1421536" y="1958035"/>
                  </a:lnTo>
                  <a:lnTo>
                    <a:pt x="1430675" y="1956273"/>
                  </a:lnTo>
                  <a:lnTo>
                    <a:pt x="1438263" y="1951501"/>
                  </a:lnTo>
                  <a:lnTo>
                    <a:pt x="1443444" y="1944490"/>
                  </a:lnTo>
                  <a:lnTo>
                    <a:pt x="1445361" y="1936013"/>
                  </a:lnTo>
                  <a:lnTo>
                    <a:pt x="1445361" y="22923"/>
                  </a:lnTo>
                  <a:lnTo>
                    <a:pt x="1443444" y="13924"/>
                  </a:lnTo>
                  <a:lnTo>
                    <a:pt x="1438263" y="6646"/>
                  </a:lnTo>
                  <a:lnTo>
                    <a:pt x="1430675" y="1776"/>
                  </a:lnTo>
                  <a:lnTo>
                    <a:pt x="142153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47400" y="4516843"/>
              <a:ext cx="169545" cy="1954530"/>
            </a:xfrm>
            <a:custGeom>
              <a:avLst/>
              <a:gdLst/>
              <a:ahLst/>
              <a:cxnLst/>
              <a:rect l="l" t="t" r="r" b="b"/>
              <a:pathLst>
                <a:path w="169545" h="1954529">
                  <a:moveTo>
                    <a:pt x="0" y="0"/>
                  </a:moveTo>
                  <a:lnTo>
                    <a:pt x="7072" y="3015"/>
                  </a:lnTo>
                  <a:lnTo>
                    <a:pt x="12761" y="7970"/>
                  </a:lnTo>
                  <a:lnTo>
                    <a:pt x="16553" y="14471"/>
                  </a:lnTo>
                  <a:lnTo>
                    <a:pt x="17932" y="22123"/>
                  </a:lnTo>
                  <a:lnTo>
                    <a:pt x="17932" y="1943176"/>
                  </a:lnTo>
                  <a:lnTo>
                    <a:pt x="13004" y="1950224"/>
                  </a:lnTo>
                  <a:lnTo>
                    <a:pt x="5930" y="1954098"/>
                  </a:lnTo>
                  <a:lnTo>
                    <a:pt x="159181" y="1920544"/>
                  </a:lnTo>
                  <a:lnTo>
                    <a:pt x="165595" y="1915960"/>
                  </a:lnTo>
                  <a:lnTo>
                    <a:pt x="169278" y="1909533"/>
                  </a:lnTo>
                  <a:lnTo>
                    <a:pt x="169278" y="43205"/>
                  </a:lnTo>
                  <a:lnTo>
                    <a:pt x="168130" y="36034"/>
                  </a:lnTo>
                  <a:lnTo>
                    <a:pt x="164917" y="29802"/>
                  </a:lnTo>
                  <a:lnTo>
                    <a:pt x="159982" y="24772"/>
                  </a:lnTo>
                  <a:lnTo>
                    <a:pt x="153670" y="21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20" y="4513757"/>
              <a:ext cx="1651698" cy="19626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41507" y="4516043"/>
              <a:ext cx="175260" cy="1955800"/>
            </a:xfrm>
            <a:custGeom>
              <a:avLst/>
              <a:gdLst/>
              <a:ahLst/>
              <a:cxnLst/>
              <a:rect l="l" t="t" r="r" b="b"/>
              <a:pathLst>
                <a:path w="175260" h="1955800">
                  <a:moveTo>
                    <a:pt x="10071" y="1955291"/>
                  </a:moveTo>
                  <a:lnTo>
                    <a:pt x="165074" y="1921344"/>
                  </a:lnTo>
                  <a:lnTo>
                    <a:pt x="171488" y="1916760"/>
                  </a:lnTo>
                  <a:lnTo>
                    <a:pt x="175171" y="1910334"/>
                  </a:lnTo>
                  <a:lnTo>
                    <a:pt x="175171" y="1902078"/>
                  </a:lnTo>
                  <a:lnTo>
                    <a:pt x="175171" y="44005"/>
                  </a:lnTo>
                  <a:lnTo>
                    <a:pt x="174023" y="36834"/>
                  </a:lnTo>
                  <a:lnTo>
                    <a:pt x="170810" y="30602"/>
                  </a:lnTo>
                  <a:lnTo>
                    <a:pt x="165875" y="25572"/>
                  </a:lnTo>
                  <a:lnTo>
                    <a:pt x="159562" y="22009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27692" y="5111737"/>
              <a:ext cx="1758314" cy="1591945"/>
            </a:xfrm>
            <a:custGeom>
              <a:avLst/>
              <a:gdLst/>
              <a:ahLst/>
              <a:cxnLst/>
              <a:rect l="l" t="t" r="r" b="b"/>
              <a:pathLst>
                <a:path w="1758314" h="1591945">
                  <a:moveTo>
                    <a:pt x="0" y="1391919"/>
                  </a:moveTo>
                  <a:lnTo>
                    <a:pt x="0" y="1534172"/>
                  </a:lnTo>
                </a:path>
                <a:path w="1758314" h="1591945">
                  <a:moveTo>
                    <a:pt x="1259852" y="1391919"/>
                  </a:moveTo>
                  <a:lnTo>
                    <a:pt x="1259852" y="1534172"/>
                  </a:lnTo>
                  <a:lnTo>
                    <a:pt x="0" y="1534172"/>
                  </a:lnTo>
                </a:path>
                <a:path w="1758314" h="1591945">
                  <a:moveTo>
                    <a:pt x="606221" y="1530769"/>
                  </a:moveTo>
                  <a:lnTo>
                    <a:pt x="606221" y="1591741"/>
                  </a:lnTo>
                </a:path>
                <a:path w="1758314" h="1591945">
                  <a:moveTo>
                    <a:pt x="599440" y="1591741"/>
                  </a:moveTo>
                  <a:lnTo>
                    <a:pt x="1757692" y="1591741"/>
                  </a:lnTo>
                </a:path>
                <a:path w="1758314" h="1591945">
                  <a:moveTo>
                    <a:pt x="1100683" y="0"/>
                  </a:moveTo>
                  <a:lnTo>
                    <a:pt x="1744141" y="0"/>
                  </a:lnTo>
                </a:path>
                <a:path w="1758314" h="1591945">
                  <a:moveTo>
                    <a:pt x="1093901" y="406399"/>
                  </a:moveTo>
                  <a:lnTo>
                    <a:pt x="1744141" y="406399"/>
                  </a:lnTo>
                </a:path>
              </a:pathLst>
            </a:custGeom>
            <a:ln w="12700">
              <a:solidFill>
                <a:srgbClr val="2320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312784" y="4414075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289" y="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41092" y="4419600"/>
            <a:ext cx="643890" cy="0"/>
          </a:xfrm>
          <a:custGeom>
            <a:avLst/>
            <a:gdLst/>
            <a:ahLst/>
            <a:cxnLst/>
            <a:rect l="l" t="t" r="r" b="b"/>
            <a:pathLst>
              <a:path w="643889">
                <a:moveTo>
                  <a:pt x="0" y="0"/>
                </a:moveTo>
                <a:lnTo>
                  <a:pt x="643483" y="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12784" y="4414076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8061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49843" y="4416209"/>
            <a:ext cx="0" cy="77470"/>
          </a:xfrm>
          <a:custGeom>
            <a:avLst/>
            <a:gdLst/>
            <a:ahLst/>
            <a:cxnLst/>
            <a:rect l="l" t="t" r="r" b="b"/>
            <a:pathLst>
              <a:path h="77470">
                <a:moveTo>
                  <a:pt x="0" y="0"/>
                </a:moveTo>
                <a:lnTo>
                  <a:pt x="0" y="7705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37701" y="4419612"/>
            <a:ext cx="0" cy="77470"/>
          </a:xfrm>
          <a:custGeom>
            <a:avLst/>
            <a:gdLst/>
            <a:ahLst/>
            <a:cxnLst/>
            <a:rect l="l" t="t" r="r" b="b"/>
            <a:pathLst>
              <a:path h="77470">
                <a:moveTo>
                  <a:pt x="0" y="0"/>
                </a:moveTo>
                <a:lnTo>
                  <a:pt x="0" y="77012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81184" y="4419612"/>
            <a:ext cx="0" cy="77470"/>
          </a:xfrm>
          <a:custGeom>
            <a:avLst/>
            <a:gdLst/>
            <a:ahLst/>
            <a:cxnLst/>
            <a:rect l="l" t="t" r="r" b="b"/>
            <a:pathLst>
              <a:path h="77470">
                <a:moveTo>
                  <a:pt x="0" y="0"/>
                </a:moveTo>
                <a:lnTo>
                  <a:pt x="0" y="77012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9283" y="4342561"/>
            <a:ext cx="0" cy="77470"/>
          </a:xfrm>
          <a:custGeom>
            <a:avLst/>
            <a:gdLst/>
            <a:ahLst/>
            <a:cxnLst/>
            <a:rect l="l" t="t" r="r" b="b"/>
            <a:pathLst>
              <a:path h="77470">
                <a:moveTo>
                  <a:pt x="0" y="0"/>
                </a:moveTo>
                <a:lnTo>
                  <a:pt x="0" y="77038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21154" y="4149928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25737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45892" y="4339577"/>
            <a:ext cx="880744" cy="0"/>
          </a:xfrm>
          <a:custGeom>
            <a:avLst/>
            <a:gdLst/>
            <a:ahLst/>
            <a:cxnLst/>
            <a:rect l="l" t="t" r="r" b="b"/>
            <a:pathLst>
              <a:path w="880745">
                <a:moveTo>
                  <a:pt x="0" y="0"/>
                </a:moveTo>
                <a:lnTo>
                  <a:pt x="880541" y="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14384" y="4156709"/>
            <a:ext cx="1598930" cy="0"/>
          </a:xfrm>
          <a:custGeom>
            <a:avLst/>
            <a:gdLst/>
            <a:ahLst/>
            <a:cxnLst/>
            <a:rect l="l" t="t" r="r" b="b"/>
            <a:pathLst>
              <a:path w="1598929">
                <a:moveTo>
                  <a:pt x="0" y="0"/>
                </a:moveTo>
                <a:lnTo>
                  <a:pt x="1598498" y="0"/>
                </a:lnTo>
              </a:path>
            </a:pathLst>
          </a:custGeom>
          <a:ln w="12700">
            <a:solidFill>
              <a:srgbClr val="232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57820" y="500099"/>
            <a:ext cx="2665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¡LOGO!</a:t>
            </a:r>
            <a:r>
              <a:rPr sz="1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21" y="1860268"/>
            <a:ext cx="429323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6225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¡LOGO!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sistema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modular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9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programables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tareas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contrario,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¡UN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LOGO!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¡LOGO!</a:t>
            </a: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Módulo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básico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texto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¡LOGO!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Módulo puro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 integrada.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instrucciones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básicas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31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especiales.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¡LOGO! </a:t>
            </a: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Software </a:t>
            </a: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Soft </a:t>
            </a:r>
            <a:r>
              <a:rPr sz="900" b="1" spc="15" dirty="0">
                <a:solidFill>
                  <a:srgbClr val="171514"/>
                </a:solidFill>
                <a:latin typeface="Tahoma"/>
                <a:cs typeface="Tahoma"/>
              </a:rPr>
              <a:t>Comfort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 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desarrollo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escalera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84854" y="4130871"/>
            <a:ext cx="1040130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A07"/>
                </a:solidFill>
                <a:latin typeface="Microsoft Sans Serif"/>
                <a:cs typeface="Microsoft Sans Serif"/>
              </a:rPr>
              <a:t>Terminales</a:t>
            </a:r>
            <a:r>
              <a:rPr sz="4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A07"/>
                </a:solidFill>
                <a:latin typeface="Microsoft Sans Serif"/>
                <a:cs typeface="Microsoft Sans Serif"/>
              </a:rPr>
              <a:t>fuente</a:t>
            </a:r>
            <a:r>
              <a:rPr sz="450" spc="-15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12700"/>
            <a:r>
              <a:rPr sz="450" spc="10" dirty="0">
                <a:solidFill>
                  <a:srgbClr val="0B0A07"/>
                </a:solidFill>
                <a:latin typeface="Microsoft Sans Serif"/>
                <a:cs typeface="Microsoft Sans Serif"/>
              </a:rPr>
              <a:t>Terminales</a:t>
            </a:r>
            <a:r>
              <a:rPr sz="450" spc="-25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entrada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94078" y="4787465"/>
            <a:ext cx="13373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18515" algn="l"/>
              </a:tabLst>
            </a:pPr>
            <a:r>
              <a:rPr sz="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CA/</a:t>
            </a:r>
            <a:r>
              <a:rPr sz="55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CC</a:t>
            </a:r>
            <a:r>
              <a:rPr sz="5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115...240V</a:t>
            </a:r>
            <a:r>
              <a:rPr sz="5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750" spc="15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Entrada</a:t>
            </a:r>
            <a:r>
              <a:rPr sz="750" spc="-7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750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8xCA/</a:t>
            </a:r>
            <a:r>
              <a:rPr sz="750" spc="-75" baseline="5555" dirty="0">
                <a:solidFill>
                  <a:srgbClr val="FFFFFF"/>
                </a:solidFill>
                <a:latin typeface="Microsoft Sans Serif"/>
                <a:cs typeface="Microsoft Sans Serif"/>
              </a:rPr>
              <a:t>CC</a:t>
            </a:r>
            <a:endParaRPr sz="750" baseline="5555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79879" y="5080019"/>
            <a:ext cx="2242185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7625">
              <a:spcBef>
                <a:spcPts val="100"/>
              </a:spcBef>
            </a:pPr>
            <a:r>
              <a:rPr sz="550" spc="10" dirty="0">
                <a:solidFill>
                  <a:srgbClr val="0B0A07"/>
                </a:solidFill>
                <a:latin typeface="Microsoft Sans Serif"/>
                <a:cs typeface="Microsoft Sans Serif"/>
              </a:rPr>
              <a:t>Ranura</a:t>
            </a:r>
            <a:r>
              <a:rPr sz="5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A07"/>
                </a:solidFill>
                <a:latin typeface="Microsoft Sans Serif"/>
                <a:cs typeface="Microsoft Sans Serif"/>
              </a:rPr>
              <a:t>módulo</a:t>
            </a:r>
            <a:r>
              <a:rPr sz="5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con</a:t>
            </a:r>
            <a:r>
              <a:rPr sz="55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A07"/>
                </a:solidFill>
                <a:latin typeface="Microsoft Sans Serif"/>
                <a:cs typeface="Microsoft Sans Serif"/>
              </a:rPr>
              <a:t>tapa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484"/>
              </a:spcBef>
              <a:tabLst>
                <a:tab pos="1264920" algn="l"/>
              </a:tabLst>
            </a:pPr>
            <a:r>
              <a:rPr sz="550" u="sng" dirty="0">
                <a:solidFill>
                  <a:srgbClr val="0A0706"/>
                </a:solidFill>
                <a:uFill>
                  <a:solidFill>
                    <a:srgbClr val="232021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550" dirty="0">
                <a:solidFill>
                  <a:srgbClr val="0A0706"/>
                </a:solidFill>
                <a:latin typeface="Times New Roman"/>
                <a:cs typeface="Times New Roman"/>
              </a:rPr>
              <a:t>   </a:t>
            </a:r>
            <a:r>
              <a:rPr sz="550" spc="30" dirty="0">
                <a:solidFill>
                  <a:srgbClr val="0A0706"/>
                </a:solidFill>
                <a:latin typeface="Microsoft Sans Serif"/>
                <a:cs typeface="Microsoft Sans Serif"/>
              </a:rPr>
              <a:t>Monitor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700">
              <a:latin typeface="Microsoft Sans Serif"/>
              <a:cs typeface="Microsoft Sans Serif"/>
            </a:endParaRPr>
          </a:p>
          <a:p>
            <a:pPr marL="1317625">
              <a:spcBef>
                <a:spcPts val="600"/>
              </a:spcBef>
            </a:pPr>
            <a:r>
              <a:rPr sz="5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Controles</a:t>
            </a:r>
            <a:r>
              <a:rPr sz="550" spc="-3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A07"/>
                </a:solidFill>
                <a:latin typeface="Microsoft Sans Serif"/>
                <a:cs typeface="Microsoft Sans Serif"/>
              </a:rPr>
              <a:t>del</a:t>
            </a:r>
            <a:r>
              <a:rPr sz="550" spc="-3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A07"/>
                </a:solidFill>
                <a:latin typeface="Microsoft Sans Serif"/>
                <a:cs typeface="Microsoft Sans Serif"/>
              </a:rPr>
              <a:t>operador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821" y="6648469"/>
            <a:ext cx="4332605" cy="143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1355" algn="ctr">
              <a:spcBef>
                <a:spcPts val="100"/>
              </a:spcBef>
            </a:pPr>
            <a:r>
              <a:rPr sz="600" spc="10" dirty="0">
                <a:solidFill>
                  <a:srgbClr val="0B0A07"/>
                </a:solidFill>
                <a:latin typeface="Microsoft Sans Serif"/>
                <a:cs typeface="Microsoft Sans Serif"/>
              </a:rPr>
              <a:t>Terminales</a:t>
            </a:r>
            <a:r>
              <a:rPr sz="60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A07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A07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A07"/>
                </a:solidFill>
                <a:latin typeface="Microsoft Sans Serif"/>
                <a:cs typeface="Microsoft Sans Serif"/>
              </a:rPr>
              <a:t>salida</a:t>
            </a: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b="1" spc="-15" dirty="0">
                <a:solidFill>
                  <a:srgbClr val="171514"/>
                </a:solidFill>
                <a:latin typeface="Tahoma"/>
                <a:cs typeface="Tahoma"/>
              </a:rPr>
              <a:t>¡LOGO!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Básico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b="1" spc="-15" dirty="0">
                <a:solidFill>
                  <a:srgbClr val="171514"/>
                </a:solidFill>
                <a:latin typeface="Tahoma"/>
                <a:cs typeface="Tahoma"/>
              </a:rPr>
              <a:t>¡LOGO!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Puro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entrada: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12/24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VCA/CC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115/240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VCA/CC.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discretas.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12/24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VCC.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cuatro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excepto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discretas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93657" y="5909798"/>
            <a:ext cx="487680" cy="7181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3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6ED1</a:t>
            </a:r>
            <a:r>
              <a:rPr sz="3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052-1FB00-0BA3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67937" y="6028403"/>
            <a:ext cx="608965" cy="11028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spcBef>
                <a:spcPts val="200"/>
              </a:spcBef>
            </a:pPr>
            <a:r>
              <a:rPr sz="825" baseline="5050" dirty="0">
                <a:solidFill>
                  <a:srgbClr val="FFFFFF"/>
                </a:solidFill>
                <a:latin typeface="Microsoft Sans Serif"/>
                <a:cs typeface="Microsoft Sans Serif"/>
              </a:rPr>
              <a:t>Salida</a:t>
            </a:r>
            <a:r>
              <a:rPr sz="825" spc="-30" baseline="50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825" spc="7" baseline="5050" dirty="0">
                <a:solidFill>
                  <a:srgbClr val="FFFFFF"/>
                </a:solidFill>
                <a:latin typeface="Microsoft Sans Serif"/>
                <a:cs typeface="Microsoft Sans Serif"/>
              </a:rPr>
              <a:t>4xRelé</a:t>
            </a:r>
            <a:r>
              <a:rPr sz="825" spc="-22" baseline="505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550" dirty="0">
                <a:solidFill>
                  <a:srgbClr val="FFFFFF"/>
                </a:solidFill>
                <a:latin typeface="Microsoft Sans Serif"/>
                <a:cs typeface="Microsoft Sans Serif"/>
              </a:rPr>
              <a:t>10A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39940" y="1842567"/>
          <a:ext cx="5080635" cy="3032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003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Módulo</a:t>
                      </a:r>
                      <a:r>
                        <a:rPr sz="8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8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expansión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Fuente</a:t>
                      </a:r>
                      <a:r>
                        <a:rPr sz="550" b="1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550" b="1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5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alimentación</a:t>
                      </a:r>
                      <a:endParaRPr sz="55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Entradas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R="5080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95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Salidas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12/24R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130"/>
                        </a:lnSpc>
                      </a:pP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12/24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(5A)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1135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estado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sólido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(24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V/0,3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9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VCA/CC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(5A)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230R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135"/>
                        </a:lnSpc>
                      </a:pPr>
                      <a:r>
                        <a:rPr sz="9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115-240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VCA/CC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135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(5A)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estado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sólido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(24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V/0,3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24130">
                        <a:lnSpc>
                          <a:spcPts val="113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(5A)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1135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230R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ts val="1135"/>
                        </a:lnSpc>
                      </a:pPr>
                      <a:r>
                        <a:rPr sz="9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115-240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VCA/CC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discretos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135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relés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(5A)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0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soy</a:t>
                      </a:r>
                      <a:r>
                        <a:rPr sz="9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12/24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68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analógicos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0-10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3924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0-20mA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4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9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Soy</a:t>
                      </a:r>
                      <a:r>
                        <a:rPr sz="9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PT100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12/24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PT100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32384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+200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9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IDT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985" algn="ctr">
                        <a:lnSpc>
                          <a:spcPct val="100000"/>
                        </a:lnSpc>
                      </a:pP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12/24</a:t>
                      </a:r>
                      <a:r>
                        <a:rPr sz="9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ts val="1130"/>
                        </a:lnSpc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PT100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2PT1000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6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cada</a:t>
                      </a:r>
                      <a:r>
                        <a:rPr sz="6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R="3238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+200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¡LOGO!</a:t>
                      </a:r>
                      <a:r>
                        <a:rPr sz="9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AQ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9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ninguna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analógicos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R="3175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0-10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0/4-20mA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8040958" y="7155433"/>
            <a:ext cx="3975100" cy="2294890"/>
            <a:chOff x="2986358" y="7155433"/>
            <a:chExt cx="3975100" cy="2294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6358" y="7155433"/>
              <a:ext cx="3974790" cy="21040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47109" y="8012378"/>
              <a:ext cx="1918335" cy="1437640"/>
            </a:xfrm>
            <a:custGeom>
              <a:avLst/>
              <a:gdLst/>
              <a:ahLst/>
              <a:cxnLst/>
              <a:rect l="l" t="t" r="r" b="b"/>
              <a:pathLst>
                <a:path w="1918335" h="1437640">
                  <a:moveTo>
                    <a:pt x="22859" y="0"/>
                  </a:moveTo>
                  <a:lnTo>
                    <a:pt x="0" y="1277620"/>
                  </a:lnTo>
                  <a:lnTo>
                    <a:pt x="515" y="1306830"/>
                  </a:lnTo>
                  <a:lnTo>
                    <a:pt x="4127" y="1320800"/>
                  </a:lnTo>
                  <a:lnTo>
                    <a:pt x="13930" y="1323340"/>
                  </a:lnTo>
                  <a:lnTo>
                    <a:pt x="33019" y="1318260"/>
                  </a:lnTo>
                  <a:lnTo>
                    <a:pt x="1884679" y="1437640"/>
                  </a:lnTo>
                  <a:lnTo>
                    <a:pt x="1900912" y="1437481"/>
                  </a:lnTo>
                  <a:lnTo>
                    <a:pt x="1909764" y="1436370"/>
                  </a:lnTo>
                  <a:lnTo>
                    <a:pt x="1914331" y="1433353"/>
                  </a:lnTo>
                  <a:lnTo>
                    <a:pt x="1917712" y="1427480"/>
                  </a:lnTo>
                  <a:lnTo>
                    <a:pt x="1905012" y="10160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0609" y="8098738"/>
              <a:ext cx="1765935" cy="1285875"/>
            </a:xfrm>
            <a:custGeom>
              <a:avLst/>
              <a:gdLst/>
              <a:ahLst/>
              <a:cxnLst/>
              <a:rect l="l" t="t" r="r" b="b"/>
              <a:pathLst>
                <a:path w="1765935" h="1285875">
                  <a:moveTo>
                    <a:pt x="0" y="0"/>
                  </a:moveTo>
                  <a:lnTo>
                    <a:pt x="0" y="1165859"/>
                  </a:lnTo>
                  <a:lnTo>
                    <a:pt x="1765312" y="1285252"/>
                  </a:lnTo>
                  <a:lnTo>
                    <a:pt x="1765312" y="99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C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0609" y="8098738"/>
              <a:ext cx="1765935" cy="1285875"/>
            </a:xfrm>
            <a:custGeom>
              <a:avLst/>
              <a:gdLst/>
              <a:ahLst/>
              <a:cxnLst/>
              <a:rect l="l" t="t" r="r" b="b"/>
              <a:pathLst>
                <a:path w="1765935" h="1285875">
                  <a:moveTo>
                    <a:pt x="0" y="0"/>
                  </a:moveTo>
                  <a:lnTo>
                    <a:pt x="0" y="1165859"/>
                  </a:lnTo>
                  <a:lnTo>
                    <a:pt x="1765312" y="1285252"/>
                  </a:lnTo>
                  <a:lnTo>
                    <a:pt x="1765312" y="9905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43629" y="8134298"/>
              <a:ext cx="381000" cy="124460"/>
            </a:xfrm>
            <a:custGeom>
              <a:avLst/>
              <a:gdLst/>
              <a:ahLst/>
              <a:cxnLst/>
              <a:rect l="l" t="t" r="r" b="b"/>
              <a:pathLst>
                <a:path w="381000" h="124459">
                  <a:moveTo>
                    <a:pt x="0" y="0"/>
                  </a:moveTo>
                  <a:lnTo>
                    <a:pt x="0" y="101600"/>
                  </a:lnTo>
                  <a:lnTo>
                    <a:pt x="378460" y="124460"/>
                  </a:lnTo>
                  <a:lnTo>
                    <a:pt x="381000" y="22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54253" y="8155977"/>
              <a:ext cx="358775" cy="78105"/>
            </a:xfrm>
            <a:custGeom>
              <a:avLst/>
              <a:gdLst/>
              <a:ahLst/>
              <a:cxnLst/>
              <a:rect l="l" t="t" r="r" b="b"/>
              <a:pathLst>
                <a:path w="358775" h="78104">
                  <a:moveTo>
                    <a:pt x="317670" y="63550"/>
                  </a:moveTo>
                  <a:lnTo>
                    <a:pt x="317531" y="74320"/>
                  </a:lnTo>
                  <a:lnTo>
                    <a:pt x="323195" y="75996"/>
                  </a:lnTo>
                  <a:lnTo>
                    <a:pt x="328834" y="77038"/>
                  </a:lnTo>
                  <a:lnTo>
                    <a:pt x="341089" y="77851"/>
                  </a:lnTo>
                  <a:lnTo>
                    <a:pt x="346525" y="76923"/>
                  </a:lnTo>
                  <a:lnTo>
                    <a:pt x="355935" y="71932"/>
                  </a:lnTo>
                  <a:lnTo>
                    <a:pt x="358337" y="67945"/>
                  </a:lnTo>
                  <a:lnTo>
                    <a:pt x="340467" y="67945"/>
                  </a:lnTo>
                  <a:lnTo>
                    <a:pt x="329151" y="67195"/>
                  </a:lnTo>
                  <a:lnTo>
                    <a:pt x="323728" y="65874"/>
                  </a:lnTo>
                  <a:lnTo>
                    <a:pt x="317670" y="63550"/>
                  </a:lnTo>
                  <a:close/>
                </a:path>
                <a:path w="358775" h="78104">
                  <a:moveTo>
                    <a:pt x="332694" y="20713"/>
                  </a:moveTo>
                  <a:lnTo>
                    <a:pt x="327373" y="21767"/>
                  </a:lnTo>
                  <a:lnTo>
                    <a:pt x="319093" y="26847"/>
                  </a:lnTo>
                  <a:lnTo>
                    <a:pt x="316985" y="30797"/>
                  </a:lnTo>
                  <a:lnTo>
                    <a:pt x="316862" y="40424"/>
                  </a:lnTo>
                  <a:lnTo>
                    <a:pt x="318229" y="43967"/>
                  </a:lnTo>
                  <a:lnTo>
                    <a:pt x="323208" y="49123"/>
                  </a:lnTo>
                  <a:lnTo>
                    <a:pt x="327856" y="51943"/>
                  </a:lnTo>
                  <a:lnTo>
                    <a:pt x="339019" y="57251"/>
                  </a:lnTo>
                  <a:lnTo>
                    <a:pt x="341496" y="58686"/>
                  </a:lnTo>
                  <a:lnTo>
                    <a:pt x="343375" y="60604"/>
                  </a:lnTo>
                  <a:lnTo>
                    <a:pt x="343820" y="61709"/>
                  </a:lnTo>
                  <a:lnTo>
                    <a:pt x="343756" y="66433"/>
                  </a:lnTo>
                  <a:lnTo>
                    <a:pt x="340467" y="67945"/>
                  </a:lnTo>
                  <a:lnTo>
                    <a:pt x="358337" y="67945"/>
                  </a:lnTo>
                  <a:lnTo>
                    <a:pt x="358552" y="67589"/>
                  </a:lnTo>
                  <a:lnTo>
                    <a:pt x="358665" y="58686"/>
                  </a:lnTo>
                  <a:lnTo>
                    <a:pt x="358556" y="57251"/>
                  </a:lnTo>
                  <a:lnTo>
                    <a:pt x="336926" y="40411"/>
                  </a:lnTo>
                  <a:lnTo>
                    <a:pt x="334130" y="38862"/>
                  </a:lnTo>
                  <a:lnTo>
                    <a:pt x="331932" y="37312"/>
                  </a:lnTo>
                  <a:lnTo>
                    <a:pt x="331336" y="36245"/>
                  </a:lnTo>
                  <a:lnTo>
                    <a:pt x="331386" y="31623"/>
                  </a:lnTo>
                  <a:lnTo>
                    <a:pt x="334472" y="30149"/>
                  </a:lnTo>
                  <a:lnTo>
                    <a:pt x="354762" y="30149"/>
                  </a:lnTo>
                  <a:lnTo>
                    <a:pt x="354843" y="24155"/>
                  </a:lnTo>
                  <a:lnTo>
                    <a:pt x="353497" y="23825"/>
                  </a:lnTo>
                  <a:lnTo>
                    <a:pt x="347668" y="22275"/>
                  </a:lnTo>
                  <a:lnTo>
                    <a:pt x="342918" y="21386"/>
                  </a:lnTo>
                  <a:lnTo>
                    <a:pt x="332694" y="20713"/>
                  </a:lnTo>
                  <a:close/>
                </a:path>
                <a:path w="358775" h="78104">
                  <a:moveTo>
                    <a:pt x="354762" y="30149"/>
                  </a:moveTo>
                  <a:lnTo>
                    <a:pt x="334472" y="30149"/>
                  </a:lnTo>
                  <a:lnTo>
                    <a:pt x="344937" y="30835"/>
                  </a:lnTo>
                  <a:lnTo>
                    <a:pt x="349662" y="32156"/>
                  </a:lnTo>
                  <a:lnTo>
                    <a:pt x="354704" y="34505"/>
                  </a:lnTo>
                  <a:lnTo>
                    <a:pt x="354762" y="30149"/>
                  </a:lnTo>
                  <a:close/>
                </a:path>
                <a:path w="358775" h="78104">
                  <a:moveTo>
                    <a:pt x="286141" y="35140"/>
                  </a:moveTo>
                  <a:lnTo>
                    <a:pt x="270693" y="35140"/>
                  </a:lnTo>
                  <a:lnTo>
                    <a:pt x="289489" y="73355"/>
                  </a:lnTo>
                  <a:lnTo>
                    <a:pt x="306685" y="74485"/>
                  </a:lnTo>
                  <a:lnTo>
                    <a:pt x="306929" y="55791"/>
                  </a:lnTo>
                  <a:lnTo>
                    <a:pt x="296157" y="55791"/>
                  </a:lnTo>
                  <a:lnTo>
                    <a:pt x="286141" y="35140"/>
                  </a:lnTo>
                  <a:close/>
                </a:path>
                <a:path w="358775" h="78104">
                  <a:moveTo>
                    <a:pt x="260177" y="16916"/>
                  </a:moveTo>
                  <a:lnTo>
                    <a:pt x="259454" y="71399"/>
                  </a:lnTo>
                  <a:lnTo>
                    <a:pt x="270210" y="72110"/>
                  </a:lnTo>
                  <a:lnTo>
                    <a:pt x="270693" y="35140"/>
                  </a:lnTo>
                  <a:lnTo>
                    <a:pt x="286141" y="35140"/>
                  </a:lnTo>
                  <a:lnTo>
                    <a:pt x="277869" y="18084"/>
                  </a:lnTo>
                  <a:lnTo>
                    <a:pt x="260177" y="16916"/>
                  </a:lnTo>
                  <a:close/>
                </a:path>
                <a:path w="358775" h="78104">
                  <a:moveTo>
                    <a:pt x="296652" y="19316"/>
                  </a:moveTo>
                  <a:lnTo>
                    <a:pt x="296157" y="55791"/>
                  </a:lnTo>
                  <a:lnTo>
                    <a:pt x="306929" y="55791"/>
                  </a:lnTo>
                  <a:lnTo>
                    <a:pt x="307396" y="20002"/>
                  </a:lnTo>
                  <a:lnTo>
                    <a:pt x="296652" y="19316"/>
                  </a:lnTo>
                  <a:close/>
                </a:path>
                <a:path w="358775" h="78104">
                  <a:moveTo>
                    <a:pt x="210343" y="13665"/>
                  </a:moveTo>
                  <a:lnTo>
                    <a:pt x="209619" y="68135"/>
                  </a:lnTo>
                  <a:lnTo>
                    <a:pt x="249395" y="70726"/>
                  </a:lnTo>
                  <a:lnTo>
                    <a:pt x="249535" y="60337"/>
                  </a:lnTo>
                  <a:lnTo>
                    <a:pt x="224465" y="58699"/>
                  </a:lnTo>
                  <a:lnTo>
                    <a:pt x="224643" y="45770"/>
                  </a:lnTo>
                  <a:lnTo>
                    <a:pt x="245935" y="45770"/>
                  </a:lnTo>
                  <a:lnTo>
                    <a:pt x="246042" y="38176"/>
                  </a:lnTo>
                  <a:lnTo>
                    <a:pt x="224757" y="36779"/>
                  </a:lnTo>
                  <a:lnTo>
                    <a:pt x="224922" y="24485"/>
                  </a:lnTo>
                  <a:lnTo>
                    <a:pt x="249377" y="24485"/>
                  </a:lnTo>
                  <a:lnTo>
                    <a:pt x="249484" y="16217"/>
                  </a:lnTo>
                  <a:lnTo>
                    <a:pt x="210343" y="13665"/>
                  </a:lnTo>
                  <a:close/>
                </a:path>
                <a:path w="358775" h="78104">
                  <a:moveTo>
                    <a:pt x="245935" y="45770"/>
                  </a:moveTo>
                  <a:lnTo>
                    <a:pt x="224643" y="45770"/>
                  </a:lnTo>
                  <a:lnTo>
                    <a:pt x="245915" y="47155"/>
                  </a:lnTo>
                  <a:lnTo>
                    <a:pt x="245935" y="45770"/>
                  </a:lnTo>
                  <a:close/>
                </a:path>
                <a:path w="358775" h="78104">
                  <a:moveTo>
                    <a:pt x="249377" y="24485"/>
                  </a:moveTo>
                  <a:lnTo>
                    <a:pt x="224922" y="24485"/>
                  </a:lnTo>
                  <a:lnTo>
                    <a:pt x="249357" y="26073"/>
                  </a:lnTo>
                  <a:lnTo>
                    <a:pt x="249377" y="24485"/>
                  </a:lnTo>
                  <a:close/>
                </a:path>
                <a:path w="358775" h="78104">
                  <a:moveTo>
                    <a:pt x="196139" y="27711"/>
                  </a:moveTo>
                  <a:lnTo>
                    <a:pt x="181641" y="27711"/>
                  </a:lnTo>
                  <a:lnTo>
                    <a:pt x="181133" y="66281"/>
                  </a:lnTo>
                  <a:lnTo>
                    <a:pt x="195623" y="67221"/>
                  </a:lnTo>
                  <a:lnTo>
                    <a:pt x="196139" y="27711"/>
                  </a:lnTo>
                  <a:close/>
                </a:path>
                <a:path w="358775" h="78104">
                  <a:moveTo>
                    <a:pt x="155379" y="25019"/>
                  </a:moveTo>
                  <a:lnTo>
                    <a:pt x="140442" y="25019"/>
                  </a:lnTo>
                  <a:lnTo>
                    <a:pt x="155644" y="65163"/>
                  </a:lnTo>
                  <a:lnTo>
                    <a:pt x="165105" y="65773"/>
                  </a:lnTo>
                  <a:lnTo>
                    <a:pt x="173955" y="45402"/>
                  </a:lnTo>
                  <a:lnTo>
                    <a:pt x="162972" y="45402"/>
                  </a:lnTo>
                  <a:lnTo>
                    <a:pt x="155379" y="25019"/>
                  </a:lnTo>
                  <a:close/>
                </a:path>
                <a:path w="358775" h="78104">
                  <a:moveTo>
                    <a:pt x="129888" y="8407"/>
                  </a:moveTo>
                  <a:lnTo>
                    <a:pt x="129164" y="62877"/>
                  </a:lnTo>
                  <a:lnTo>
                    <a:pt x="139934" y="63576"/>
                  </a:lnTo>
                  <a:lnTo>
                    <a:pt x="140442" y="25019"/>
                  </a:lnTo>
                  <a:lnTo>
                    <a:pt x="155379" y="25019"/>
                  </a:lnTo>
                  <a:lnTo>
                    <a:pt x="149675" y="9702"/>
                  </a:lnTo>
                  <a:lnTo>
                    <a:pt x="129888" y="8407"/>
                  </a:lnTo>
                  <a:close/>
                </a:path>
                <a:path w="358775" h="78104">
                  <a:moveTo>
                    <a:pt x="177526" y="11506"/>
                  </a:moveTo>
                  <a:lnTo>
                    <a:pt x="162972" y="45402"/>
                  </a:lnTo>
                  <a:lnTo>
                    <a:pt x="173955" y="45402"/>
                  </a:lnTo>
                  <a:lnTo>
                    <a:pt x="181641" y="27711"/>
                  </a:lnTo>
                  <a:lnTo>
                    <a:pt x="196139" y="27711"/>
                  </a:lnTo>
                  <a:lnTo>
                    <a:pt x="196335" y="12750"/>
                  </a:lnTo>
                  <a:lnTo>
                    <a:pt x="177526" y="11506"/>
                  </a:lnTo>
                  <a:close/>
                </a:path>
                <a:path w="358775" h="78104">
                  <a:moveTo>
                    <a:pt x="80130" y="5143"/>
                  </a:moveTo>
                  <a:lnTo>
                    <a:pt x="79418" y="59626"/>
                  </a:lnTo>
                  <a:lnTo>
                    <a:pt x="119195" y="62230"/>
                  </a:lnTo>
                  <a:lnTo>
                    <a:pt x="119334" y="51816"/>
                  </a:lnTo>
                  <a:lnTo>
                    <a:pt x="94265" y="50177"/>
                  </a:lnTo>
                  <a:lnTo>
                    <a:pt x="94442" y="37261"/>
                  </a:lnTo>
                  <a:lnTo>
                    <a:pt x="115720" y="37261"/>
                  </a:lnTo>
                  <a:lnTo>
                    <a:pt x="115817" y="29641"/>
                  </a:lnTo>
                  <a:lnTo>
                    <a:pt x="94557" y="28257"/>
                  </a:lnTo>
                  <a:lnTo>
                    <a:pt x="94709" y="15963"/>
                  </a:lnTo>
                  <a:lnTo>
                    <a:pt x="119177" y="15963"/>
                  </a:lnTo>
                  <a:lnTo>
                    <a:pt x="119284" y="7708"/>
                  </a:lnTo>
                  <a:lnTo>
                    <a:pt x="80130" y="5143"/>
                  </a:lnTo>
                  <a:close/>
                </a:path>
                <a:path w="358775" h="78104">
                  <a:moveTo>
                    <a:pt x="115720" y="37261"/>
                  </a:moveTo>
                  <a:lnTo>
                    <a:pt x="94442" y="37261"/>
                  </a:lnTo>
                  <a:lnTo>
                    <a:pt x="115702" y="38646"/>
                  </a:lnTo>
                  <a:lnTo>
                    <a:pt x="115720" y="37261"/>
                  </a:lnTo>
                  <a:close/>
                </a:path>
                <a:path w="358775" h="78104">
                  <a:moveTo>
                    <a:pt x="119177" y="15963"/>
                  </a:moveTo>
                  <a:lnTo>
                    <a:pt x="94709" y="15963"/>
                  </a:lnTo>
                  <a:lnTo>
                    <a:pt x="119157" y="17564"/>
                  </a:lnTo>
                  <a:lnTo>
                    <a:pt x="119177" y="15963"/>
                  </a:lnTo>
                  <a:close/>
                </a:path>
                <a:path w="358775" h="78104">
                  <a:moveTo>
                    <a:pt x="50869" y="3238"/>
                  </a:moveTo>
                  <a:lnTo>
                    <a:pt x="50132" y="57721"/>
                  </a:lnTo>
                  <a:lnTo>
                    <a:pt x="65410" y="58712"/>
                  </a:lnTo>
                  <a:lnTo>
                    <a:pt x="66134" y="4241"/>
                  </a:lnTo>
                  <a:lnTo>
                    <a:pt x="50869" y="3238"/>
                  </a:lnTo>
                  <a:close/>
                </a:path>
                <a:path w="358775" h="78104">
                  <a:moveTo>
                    <a:pt x="780" y="42837"/>
                  </a:moveTo>
                  <a:lnTo>
                    <a:pt x="628" y="53594"/>
                  </a:lnTo>
                  <a:lnTo>
                    <a:pt x="6304" y="55295"/>
                  </a:lnTo>
                  <a:lnTo>
                    <a:pt x="11956" y="56324"/>
                  </a:lnTo>
                  <a:lnTo>
                    <a:pt x="24199" y="57124"/>
                  </a:lnTo>
                  <a:lnTo>
                    <a:pt x="29622" y="56210"/>
                  </a:lnTo>
                  <a:lnTo>
                    <a:pt x="39020" y="51206"/>
                  </a:lnTo>
                  <a:lnTo>
                    <a:pt x="41440" y="47218"/>
                  </a:lnTo>
                  <a:lnTo>
                    <a:pt x="23576" y="47218"/>
                  </a:lnTo>
                  <a:lnTo>
                    <a:pt x="12324" y="46482"/>
                  </a:lnTo>
                  <a:lnTo>
                    <a:pt x="6901" y="45161"/>
                  </a:lnTo>
                  <a:lnTo>
                    <a:pt x="780" y="42837"/>
                  </a:lnTo>
                  <a:close/>
                </a:path>
                <a:path w="358775" h="78104">
                  <a:moveTo>
                    <a:pt x="15791" y="0"/>
                  </a:moveTo>
                  <a:lnTo>
                    <a:pt x="10470" y="1054"/>
                  </a:lnTo>
                  <a:lnTo>
                    <a:pt x="2215" y="6121"/>
                  </a:lnTo>
                  <a:lnTo>
                    <a:pt x="107" y="10109"/>
                  </a:lnTo>
                  <a:lnTo>
                    <a:pt x="0" y="19723"/>
                  </a:lnTo>
                  <a:lnTo>
                    <a:pt x="1351" y="23215"/>
                  </a:lnTo>
                  <a:lnTo>
                    <a:pt x="4120" y="26162"/>
                  </a:lnTo>
                  <a:lnTo>
                    <a:pt x="6279" y="28359"/>
                  </a:lnTo>
                  <a:lnTo>
                    <a:pt x="10953" y="31178"/>
                  </a:lnTo>
                  <a:lnTo>
                    <a:pt x="22078" y="36525"/>
                  </a:lnTo>
                  <a:lnTo>
                    <a:pt x="24567" y="37960"/>
                  </a:lnTo>
                  <a:lnTo>
                    <a:pt x="25520" y="38950"/>
                  </a:lnTo>
                  <a:lnTo>
                    <a:pt x="26472" y="39890"/>
                  </a:lnTo>
                  <a:lnTo>
                    <a:pt x="26929" y="40982"/>
                  </a:lnTo>
                  <a:lnTo>
                    <a:pt x="26866" y="45720"/>
                  </a:lnTo>
                  <a:lnTo>
                    <a:pt x="23576" y="47218"/>
                  </a:lnTo>
                  <a:lnTo>
                    <a:pt x="41440" y="47218"/>
                  </a:lnTo>
                  <a:lnTo>
                    <a:pt x="41649" y="46875"/>
                  </a:lnTo>
                  <a:lnTo>
                    <a:pt x="41773" y="37960"/>
                  </a:lnTo>
                  <a:lnTo>
                    <a:pt x="41662" y="36525"/>
                  </a:lnTo>
                  <a:lnTo>
                    <a:pt x="40518" y="33426"/>
                  </a:lnTo>
                  <a:lnTo>
                    <a:pt x="37927" y="30683"/>
                  </a:lnTo>
                  <a:lnTo>
                    <a:pt x="35743" y="28333"/>
                  </a:lnTo>
                  <a:lnTo>
                    <a:pt x="31336" y="25488"/>
                  </a:lnTo>
                  <a:lnTo>
                    <a:pt x="20004" y="19672"/>
                  </a:lnTo>
                  <a:lnTo>
                    <a:pt x="17290" y="18186"/>
                  </a:lnTo>
                  <a:lnTo>
                    <a:pt x="15042" y="16598"/>
                  </a:lnTo>
                  <a:lnTo>
                    <a:pt x="14432" y="15532"/>
                  </a:lnTo>
                  <a:lnTo>
                    <a:pt x="14496" y="10909"/>
                  </a:lnTo>
                  <a:lnTo>
                    <a:pt x="17582" y="9423"/>
                  </a:lnTo>
                  <a:lnTo>
                    <a:pt x="37872" y="9423"/>
                  </a:lnTo>
                  <a:lnTo>
                    <a:pt x="37953" y="3441"/>
                  </a:lnTo>
                  <a:lnTo>
                    <a:pt x="31146" y="1663"/>
                  </a:lnTo>
                  <a:lnTo>
                    <a:pt x="25939" y="660"/>
                  </a:lnTo>
                  <a:lnTo>
                    <a:pt x="15791" y="0"/>
                  </a:lnTo>
                  <a:close/>
                </a:path>
                <a:path w="358775" h="78104">
                  <a:moveTo>
                    <a:pt x="37872" y="9423"/>
                  </a:moveTo>
                  <a:lnTo>
                    <a:pt x="17582" y="9423"/>
                  </a:lnTo>
                  <a:lnTo>
                    <a:pt x="28072" y="10109"/>
                  </a:lnTo>
                  <a:lnTo>
                    <a:pt x="32771" y="11430"/>
                  </a:lnTo>
                  <a:lnTo>
                    <a:pt x="37813" y="13779"/>
                  </a:lnTo>
                  <a:lnTo>
                    <a:pt x="37872" y="94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51909" y="8373058"/>
              <a:ext cx="942340" cy="601980"/>
            </a:xfrm>
            <a:custGeom>
              <a:avLst/>
              <a:gdLst/>
              <a:ahLst/>
              <a:cxnLst/>
              <a:rect l="l" t="t" r="r" b="b"/>
              <a:pathLst>
                <a:path w="942339" h="601979">
                  <a:moveTo>
                    <a:pt x="0" y="0"/>
                  </a:moveTo>
                  <a:lnTo>
                    <a:pt x="7620" y="543559"/>
                  </a:lnTo>
                  <a:lnTo>
                    <a:pt x="942340" y="601979"/>
                  </a:lnTo>
                  <a:lnTo>
                    <a:pt x="939812" y="48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74781" y="8378138"/>
              <a:ext cx="919480" cy="596900"/>
            </a:xfrm>
            <a:custGeom>
              <a:avLst/>
              <a:gdLst/>
              <a:ahLst/>
              <a:cxnLst/>
              <a:rect l="l" t="t" r="r" b="b"/>
              <a:pathLst>
                <a:path w="919479" h="596900">
                  <a:moveTo>
                    <a:pt x="2527" y="0"/>
                  </a:moveTo>
                  <a:lnTo>
                    <a:pt x="0" y="535952"/>
                  </a:lnTo>
                  <a:lnTo>
                    <a:pt x="919467" y="596899"/>
                  </a:lnTo>
                  <a:lnTo>
                    <a:pt x="916940" y="43179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77129" y="8286698"/>
              <a:ext cx="215900" cy="236220"/>
            </a:xfrm>
            <a:custGeom>
              <a:avLst/>
              <a:gdLst/>
              <a:ahLst/>
              <a:cxnLst/>
              <a:rect l="l" t="t" r="r" b="b"/>
              <a:pathLst>
                <a:path w="215900" h="236220">
                  <a:moveTo>
                    <a:pt x="0" y="0"/>
                  </a:moveTo>
                  <a:lnTo>
                    <a:pt x="2552" y="223520"/>
                  </a:lnTo>
                  <a:lnTo>
                    <a:pt x="215900" y="236220"/>
                  </a:lnTo>
                  <a:lnTo>
                    <a:pt x="213360" y="10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33021" y="8345119"/>
              <a:ext cx="99060" cy="104139"/>
            </a:xfrm>
            <a:custGeom>
              <a:avLst/>
              <a:gdLst/>
              <a:ahLst/>
              <a:cxnLst/>
              <a:rect l="l" t="t" r="r" b="b"/>
              <a:pathLst>
                <a:path w="99060" h="104140">
                  <a:moveTo>
                    <a:pt x="48260" y="0"/>
                  </a:moveTo>
                  <a:lnTo>
                    <a:pt x="0" y="101600"/>
                  </a:lnTo>
                  <a:lnTo>
                    <a:pt x="99060" y="104139"/>
                  </a:lnTo>
                  <a:lnTo>
                    <a:pt x="48260" y="0"/>
                  </a:lnTo>
                  <a:close/>
                </a:path>
              </a:pathLst>
            </a:custGeom>
            <a:solidFill>
              <a:srgbClr val="4F5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60289" y="8525458"/>
              <a:ext cx="450215" cy="478155"/>
            </a:xfrm>
            <a:custGeom>
              <a:avLst/>
              <a:gdLst/>
              <a:ahLst/>
              <a:cxnLst/>
              <a:rect l="l" t="t" r="r" b="b"/>
              <a:pathLst>
                <a:path w="450214" h="478154">
                  <a:moveTo>
                    <a:pt x="213360" y="231140"/>
                  </a:moveTo>
                  <a:lnTo>
                    <a:pt x="210832" y="7632"/>
                  </a:lnTo>
                  <a:lnTo>
                    <a:pt x="0" y="0"/>
                  </a:lnTo>
                  <a:lnTo>
                    <a:pt x="0" y="218440"/>
                  </a:lnTo>
                  <a:lnTo>
                    <a:pt x="213360" y="231140"/>
                  </a:lnTo>
                  <a:close/>
                </a:path>
                <a:path w="450214" h="478154">
                  <a:moveTo>
                    <a:pt x="332740" y="261632"/>
                  </a:moveTo>
                  <a:lnTo>
                    <a:pt x="116840" y="243840"/>
                  </a:lnTo>
                  <a:lnTo>
                    <a:pt x="116840" y="467360"/>
                  </a:lnTo>
                  <a:lnTo>
                    <a:pt x="332740" y="477532"/>
                  </a:lnTo>
                  <a:lnTo>
                    <a:pt x="332740" y="261632"/>
                  </a:lnTo>
                  <a:close/>
                </a:path>
                <a:path w="450214" h="478154">
                  <a:moveTo>
                    <a:pt x="449592" y="22860"/>
                  </a:moveTo>
                  <a:lnTo>
                    <a:pt x="236232" y="12700"/>
                  </a:lnTo>
                  <a:lnTo>
                    <a:pt x="236232" y="233680"/>
                  </a:lnTo>
                  <a:lnTo>
                    <a:pt x="449592" y="243840"/>
                  </a:lnTo>
                  <a:lnTo>
                    <a:pt x="449592" y="22860"/>
                  </a:lnTo>
                  <a:close/>
                </a:path>
              </a:pathLst>
            </a:custGeom>
            <a:solidFill>
              <a:srgbClr val="99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7749" y="9063938"/>
              <a:ext cx="449579" cy="24892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49381" y="9000438"/>
              <a:ext cx="939800" cy="282575"/>
            </a:xfrm>
            <a:custGeom>
              <a:avLst/>
              <a:gdLst/>
              <a:ahLst/>
              <a:cxnLst/>
              <a:rect l="l" t="t" r="r" b="b"/>
              <a:pathLst>
                <a:path w="939800" h="282575">
                  <a:moveTo>
                    <a:pt x="218440" y="238760"/>
                  </a:moveTo>
                  <a:lnTo>
                    <a:pt x="210807" y="12700"/>
                  </a:lnTo>
                  <a:lnTo>
                    <a:pt x="0" y="0"/>
                  </a:lnTo>
                  <a:lnTo>
                    <a:pt x="2527" y="223520"/>
                  </a:lnTo>
                  <a:lnTo>
                    <a:pt x="218440" y="238760"/>
                  </a:lnTo>
                  <a:close/>
                </a:path>
                <a:path w="939800" h="282575">
                  <a:moveTo>
                    <a:pt x="454647" y="27952"/>
                  </a:moveTo>
                  <a:lnTo>
                    <a:pt x="241300" y="12700"/>
                  </a:lnTo>
                  <a:lnTo>
                    <a:pt x="243840" y="233680"/>
                  </a:lnTo>
                  <a:lnTo>
                    <a:pt x="452107" y="251460"/>
                  </a:lnTo>
                  <a:lnTo>
                    <a:pt x="454647" y="27952"/>
                  </a:lnTo>
                  <a:close/>
                </a:path>
                <a:path w="939800" h="282575">
                  <a:moveTo>
                    <a:pt x="695947" y="43180"/>
                  </a:moveTo>
                  <a:lnTo>
                    <a:pt x="482600" y="27952"/>
                  </a:lnTo>
                  <a:lnTo>
                    <a:pt x="482600" y="254000"/>
                  </a:lnTo>
                  <a:lnTo>
                    <a:pt x="695947" y="264160"/>
                  </a:lnTo>
                  <a:lnTo>
                    <a:pt x="695947" y="43180"/>
                  </a:lnTo>
                  <a:close/>
                </a:path>
                <a:path w="939800" h="282575">
                  <a:moveTo>
                    <a:pt x="939800" y="55880"/>
                  </a:moveTo>
                  <a:lnTo>
                    <a:pt x="723900" y="43180"/>
                  </a:lnTo>
                  <a:lnTo>
                    <a:pt x="723900" y="264160"/>
                  </a:lnTo>
                  <a:lnTo>
                    <a:pt x="937247" y="281952"/>
                  </a:lnTo>
                  <a:lnTo>
                    <a:pt x="939800" y="55880"/>
                  </a:lnTo>
                  <a:close/>
                </a:path>
              </a:pathLst>
            </a:custGeom>
            <a:solidFill>
              <a:srgbClr val="E9E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03481" y="8586418"/>
              <a:ext cx="355600" cy="361315"/>
            </a:xfrm>
            <a:custGeom>
              <a:avLst/>
              <a:gdLst/>
              <a:ahLst/>
              <a:cxnLst/>
              <a:rect l="l" t="t" r="r" b="b"/>
              <a:pathLst>
                <a:path w="355600" h="361315">
                  <a:moveTo>
                    <a:pt x="104140" y="0"/>
                  </a:moveTo>
                  <a:lnTo>
                    <a:pt x="0" y="50800"/>
                  </a:lnTo>
                  <a:lnTo>
                    <a:pt x="101600" y="99072"/>
                  </a:lnTo>
                  <a:lnTo>
                    <a:pt x="104140" y="0"/>
                  </a:lnTo>
                  <a:close/>
                </a:path>
                <a:path w="355600" h="361315">
                  <a:moveTo>
                    <a:pt x="232791" y="260794"/>
                  </a:moveTo>
                  <a:lnTo>
                    <a:pt x="133870" y="254889"/>
                  </a:lnTo>
                  <a:lnTo>
                    <a:pt x="181102" y="360692"/>
                  </a:lnTo>
                  <a:lnTo>
                    <a:pt x="232791" y="260794"/>
                  </a:lnTo>
                  <a:close/>
                </a:path>
                <a:path w="355600" h="361315">
                  <a:moveTo>
                    <a:pt x="355600" y="66040"/>
                  </a:moveTo>
                  <a:lnTo>
                    <a:pt x="254000" y="17780"/>
                  </a:lnTo>
                  <a:lnTo>
                    <a:pt x="251447" y="116840"/>
                  </a:lnTo>
                  <a:lnTo>
                    <a:pt x="355600" y="66040"/>
                  </a:lnTo>
                  <a:close/>
                </a:path>
              </a:pathLst>
            </a:custGeom>
            <a:solidFill>
              <a:srgbClr val="4F5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957781" y="485800"/>
            <a:ext cx="4019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módulos</a:t>
            </a:r>
            <a:r>
              <a:rPr sz="9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50" b="1" spc="-2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expansión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salidas.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Incluyendo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controlador,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LOGO!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admite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digitales,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analógicas,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16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818" y="5127244"/>
            <a:ext cx="4174490" cy="184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8130">
              <a:lnSpc>
                <a:spcPct val="114300"/>
              </a:lnSpc>
              <a:spcBef>
                <a:spcPts val="100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KNX/EIB.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¡LOGO! DT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LCD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retroiluminada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admite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texto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numéricas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compatible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barras horizontales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 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 valor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numérico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LOGO!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¡LOGO!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TD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LOGO!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Software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Comfort.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02150" y="7327085"/>
            <a:ext cx="38163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CA/</a:t>
            </a:r>
            <a:r>
              <a:rPr sz="35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CC</a:t>
            </a:r>
            <a:r>
              <a:rPr sz="3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FFFFFF"/>
                </a:solidFill>
                <a:latin typeface="Microsoft Sans Serif"/>
                <a:cs typeface="Microsoft Sans Serif"/>
              </a:rPr>
              <a:t>115...240V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18261" y="7329387"/>
            <a:ext cx="32893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Entrada</a:t>
            </a:r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8xCA/</a:t>
            </a:r>
            <a:r>
              <a:rPr sz="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CC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49688" y="9048697"/>
            <a:ext cx="3752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50825" algn="l"/>
              </a:tabLst>
            </a:pPr>
            <a:r>
              <a:rPr sz="1200" spc="-52" baseline="3472" dirty="0">
                <a:solidFill>
                  <a:srgbClr val="0A0706"/>
                </a:solidFill>
                <a:latin typeface="Microsoft Sans Serif"/>
                <a:cs typeface="Microsoft Sans Serif"/>
              </a:rPr>
              <a:t>F1	</a:t>
            </a:r>
            <a:r>
              <a:rPr sz="800" spc="-35" dirty="0">
                <a:solidFill>
                  <a:srgbClr val="0A0706"/>
                </a:solidFill>
                <a:latin typeface="Microsoft Sans Serif"/>
                <a:cs typeface="Microsoft Sans Serif"/>
              </a:rPr>
              <a:t>F2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29748" y="9066477"/>
            <a:ext cx="1365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solidFill>
                  <a:srgbClr val="0A0706"/>
                </a:solidFill>
                <a:latin typeface="Microsoft Sans Serif"/>
                <a:cs typeface="Microsoft Sans Serif"/>
              </a:rPr>
              <a:t>F3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68508" y="9081717"/>
            <a:ext cx="1365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solidFill>
                  <a:srgbClr val="0A0706"/>
                </a:solidFill>
                <a:latin typeface="Microsoft Sans Serif"/>
                <a:cs typeface="Microsoft Sans Serif"/>
              </a:rPr>
              <a:t>F4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89220" y="9128707"/>
            <a:ext cx="1409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OK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180000">
            <a:off x="9918432" y="8191642"/>
            <a:ext cx="412832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50"/>
              </a:lnSpc>
            </a:pPr>
            <a:r>
              <a:rPr sz="6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¡LOGO!</a:t>
            </a:r>
            <a:r>
              <a:rPr sz="6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DT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120000">
            <a:off x="10442261" y="9129573"/>
            <a:ext cx="165558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50"/>
              </a:lnSpc>
            </a:pPr>
            <a:r>
              <a:rPr sz="650" spc="-70" dirty="0">
                <a:solidFill>
                  <a:srgbClr val="0A0706"/>
                </a:solidFill>
                <a:latin typeface="Microsoft Sans Serif"/>
                <a:cs typeface="Microsoft Sans Serif"/>
              </a:rPr>
              <a:t>ESC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813970" y="8048084"/>
            <a:ext cx="289560" cy="4616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6ED1</a:t>
            </a: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052-1FB00-0BA3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5635" y="8114593"/>
            <a:ext cx="449580" cy="83356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00" baseline="6944" dirty="0">
                <a:solidFill>
                  <a:srgbClr val="FFFFFF"/>
                </a:solidFill>
                <a:latin typeface="Microsoft Sans Serif"/>
                <a:cs typeface="Microsoft Sans Serif"/>
              </a:rPr>
              <a:t>Salida</a:t>
            </a:r>
            <a:r>
              <a:rPr sz="600" spc="-22" baseline="694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4xRelé</a:t>
            </a:r>
            <a:r>
              <a:rPr sz="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400" dirty="0">
                <a:solidFill>
                  <a:srgbClr val="FFFFFF"/>
                </a:solidFill>
                <a:latin typeface="Microsoft Sans Serif"/>
                <a:cs typeface="Microsoft Sans Serif"/>
              </a:rPr>
              <a:t>10A</a:t>
            </a:r>
            <a:endParaRPr sz="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2061" y="6668983"/>
            <a:ext cx="5876543" cy="23251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531850"/>
            <a:ext cx="227266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3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3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1861539"/>
            <a:ext cx="428752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últimos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años, 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cobrado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importancia aún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aparición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nuevas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tecnologías. Como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resultado,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desarrolló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consistentes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automatización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acuerdo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estrategia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Totally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Automation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(TIA),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uniforme.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traduce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considerable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4238981"/>
            <a:ext cx="4305935" cy="2258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511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orientadas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alcance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cubrir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 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categorías: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85090" indent="-73025">
              <a:buChar char="•"/>
              <a:tabLst>
                <a:tab pos="85725" algn="l"/>
              </a:tabLst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endParaRPr sz="900">
              <a:latin typeface="Microsoft Sans Serif"/>
              <a:cs typeface="Microsoft Sans Serif"/>
            </a:endParaRPr>
          </a:p>
          <a:p>
            <a:pPr marL="100965" indent="-88900">
              <a:spcBef>
                <a:spcPts val="160"/>
              </a:spcBef>
              <a:buChar char="•"/>
              <a:tabLst>
                <a:tab pos="101600" algn="l"/>
              </a:tabLst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mando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endParaRPr sz="110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70"/>
              </a:spcBef>
              <a:buChar char="•"/>
              <a:tabLst>
                <a:tab pos="106045" algn="l"/>
              </a:tabLst>
            </a:pP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2139" y="5442611"/>
            <a:ext cx="5325110" cy="23630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990" y="549300"/>
            <a:ext cx="12280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Detección</a:t>
            </a:r>
            <a:r>
              <a:rPr sz="7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75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100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485800"/>
            <a:ext cx="4126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casi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95" y="1035710"/>
            <a:ext cx="4211955" cy="422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3530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Interruptores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posición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3SE2,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3SE3,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3SE5,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>
                <a:solidFill>
                  <a:srgbClr val="171514"/>
                </a:solidFill>
                <a:latin typeface="Tahoma"/>
                <a:cs typeface="Tahoma"/>
              </a:rPr>
              <a:t>3SF1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>
                <a:solidFill>
                  <a:srgbClr val="171514"/>
                </a:solidFill>
                <a:latin typeface="Tahoma"/>
                <a:cs typeface="Tahoma"/>
              </a:rPr>
              <a:t>3SF3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Interruptores</a:t>
            </a:r>
            <a:r>
              <a:rPr sz="100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magnéticos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3SE6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2672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3SE2,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3SE3,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3SE5,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3SF1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3SF3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81915" marR="592455" indent="-81915">
              <a:lnSpc>
                <a:spcPct val="141200"/>
              </a:lnSpc>
              <a:buChar char="•"/>
              <a:tabLst>
                <a:tab pos="81915" algn="l"/>
              </a:tabLst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describió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endParaRPr sz="850">
              <a:latin typeface="Microsoft Sans Serif"/>
              <a:cs typeface="Microsoft Sans Serif"/>
            </a:endParaRPr>
          </a:p>
          <a:p>
            <a:pPr marL="85725" marR="104775" indent="-85725">
              <a:lnSpc>
                <a:spcPct val="133300"/>
              </a:lnSpc>
              <a:spcBef>
                <a:spcPts val="10"/>
              </a:spcBef>
              <a:buChar char="•"/>
              <a:tabLst>
                <a:tab pos="85725" algn="l"/>
              </a:tabLst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endParaRPr sz="900">
              <a:latin typeface="Microsoft Sans Serif"/>
              <a:cs typeface="Microsoft Sans Serif"/>
            </a:endParaRPr>
          </a:p>
          <a:p>
            <a:pPr marL="81915" marR="559435" indent="-81915">
              <a:lnSpc>
                <a:spcPts val="1440"/>
              </a:lnSpc>
              <a:spcBef>
                <a:spcPts val="105"/>
              </a:spcBef>
              <a:buChar char="•"/>
              <a:tabLst>
                <a:tab pos="81915" algn="l"/>
              </a:tabLst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bastón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endParaRPr sz="850">
              <a:latin typeface="Microsoft Sans Serif"/>
              <a:cs typeface="Microsoft Sans Serif"/>
            </a:endParaRPr>
          </a:p>
          <a:p>
            <a:pPr marL="12700" marR="287020">
              <a:lnSpc>
                <a:spcPts val="1440"/>
              </a:lnSpc>
              <a:buChar char="•"/>
              <a:tabLst>
                <a:tab pos="85725" algn="l"/>
              </a:tabLst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bisagra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tapa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protectora.</a:t>
            </a:r>
            <a:endParaRPr sz="900">
              <a:latin typeface="Microsoft Sans Serif"/>
              <a:cs typeface="Microsoft Sans Serif"/>
            </a:endParaRPr>
          </a:p>
          <a:p>
            <a:pPr marL="97790" marR="5080" indent="-97790">
              <a:lnSpc>
                <a:spcPts val="1440"/>
              </a:lnSpc>
              <a:buChar char="•"/>
              <a:tabLst>
                <a:tab pos="97790" algn="l"/>
              </a:tabLst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3SF1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3SF3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mencionados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99695">
              <a:lnSpc>
                <a:spcPct val="133300"/>
              </a:lnSpc>
              <a:spcBef>
                <a:spcPts val="5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3SE6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láminas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imán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codificado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y,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manipulaciones.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12143" y="7368102"/>
            <a:ext cx="957580" cy="4178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9850" algn="ctr">
              <a:spcBef>
                <a:spcPts val="365"/>
              </a:spcBef>
            </a:pPr>
            <a:r>
              <a:rPr sz="8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3SE6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operado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magnéticamente</a:t>
            </a:r>
            <a:endParaRPr sz="600">
              <a:latin typeface="Microsoft Sans Serif"/>
              <a:cs typeface="Microsoft Sans Serif"/>
            </a:endParaRPr>
          </a:p>
          <a:p>
            <a:pPr marL="86995" algn="ctr">
              <a:spcBef>
                <a:spcPts val="340"/>
              </a:spcBef>
            </a:pP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3524" y="7561737"/>
            <a:ext cx="10375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3SE5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6506" y="3430930"/>
            <a:ext cx="1477668" cy="19283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2293" y="5740833"/>
            <a:ext cx="1959508" cy="10376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44901" y="5733402"/>
            <a:ext cx="1063752" cy="10546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54665" y="4408042"/>
            <a:ext cx="990577" cy="838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60640" y="6138152"/>
            <a:ext cx="1194815" cy="49377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674840" y="3549447"/>
            <a:ext cx="2026920" cy="1773555"/>
            <a:chOff x="2620240" y="3549446"/>
            <a:chExt cx="2026920" cy="177355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0240" y="3549446"/>
              <a:ext cx="2026714" cy="984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69870" y="4518279"/>
              <a:ext cx="1728216" cy="804672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7970520" y="8147101"/>
            <a:ext cx="3641090" cy="126364"/>
          </a:xfrm>
          <a:custGeom>
            <a:avLst/>
            <a:gdLst/>
            <a:ahLst/>
            <a:cxnLst/>
            <a:rect l="l" t="t" r="r" b="b"/>
            <a:pathLst>
              <a:path w="3641090" h="126365">
                <a:moveTo>
                  <a:pt x="3640658" y="0"/>
                </a:moveTo>
                <a:lnTo>
                  <a:pt x="0" y="0"/>
                </a:lnTo>
                <a:lnTo>
                  <a:pt x="0" y="125996"/>
                </a:lnTo>
                <a:lnTo>
                  <a:pt x="3640658" y="125996"/>
                </a:lnTo>
                <a:lnTo>
                  <a:pt x="3640658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25723" y="8328674"/>
            <a:ext cx="569556" cy="105684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877194" y="8415059"/>
            <a:ext cx="306070" cy="862965"/>
            <a:chOff x="5822594" y="8415058"/>
            <a:chExt cx="306070" cy="86296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2594" y="8415058"/>
              <a:ext cx="301256" cy="418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27026" y="8858732"/>
              <a:ext cx="301269" cy="418668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8994051" y="8276400"/>
            <a:ext cx="0" cy="949325"/>
          </a:xfrm>
          <a:custGeom>
            <a:avLst/>
            <a:gdLst/>
            <a:ahLst/>
            <a:cxnLst/>
            <a:rect l="l" t="t" r="r" b="b"/>
            <a:pathLst>
              <a:path h="949325">
                <a:moveTo>
                  <a:pt x="0" y="0"/>
                </a:moveTo>
                <a:lnTo>
                  <a:pt x="0" y="948778"/>
                </a:lnTo>
              </a:path>
            </a:pathLst>
          </a:custGeom>
          <a:ln w="9525">
            <a:solidFill>
              <a:srgbClr val="020303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54798" y="8611996"/>
            <a:ext cx="526999" cy="55971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8733790" y="8877135"/>
            <a:ext cx="756920" cy="64135"/>
            <a:chOff x="3679190" y="8877134"/>
            <a:chExt cx="756920" cy="64135"/>
          </a:xfrm>
        </p:grpSpPr>
        <p:sp>
          <p:nvSpPr>
            <p:cNvPr id="18" name="object 18"/>
            <p:cNvSpPr/>
            <p:nvPr/>
          </p:nvSpPr>
          <p:spPr>
            <a:xfrm>
              <a:off x="3679190" y="8909088"/>
              <a:ext cx="670560" cy="0"/>
            </a:xfrm>
            <a:custGeom>
              <a:avLst/>
              <a:gdLst/>
              <a:ahLst/>
              <a:cxnLst/>
              <a:rect l="l" t="t" r="r" b="b"/>
              <a:pathLst>
                <a:path w="670560">
                  <a:moveTo>
                    <a:pt x="0" y="0"/>
                  </a:moveTo>
                  <a:lnTo>
                    <a:pt x="67056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28261" y="8877134"/>
              <a:ext cx="107543" cy="64058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0152367" y="8628216"/>
            <a:ext cx="668020" cy="64135"/>
            <a:chOff x="5097767" y="8628215"/>
            <a:chExt cx="668020" cy="64135"/>
          </a:xfrm>
        </p:grpSpPr>
        <p:sp>
          <p:nvSpPr>
            <p:cNvPr id="21" name="object 21"/>
            <p:cNvSpPr/>
            <p:nvPr/>
          </p:nvSpPr>
          <p:spPr>
            <a:xfrm>
              <a:off x="5097767" y="8660181"/>
              <a:ext cx="582295" cy="0"/>
            </a:xfrm>
            <a:custGeom>
              <a:avLst/>
              <a:gdLst/>
              <a:ahLst/>
              <a:cxnLst/>
              <a:rect l="l" t="t" r="r" b="b"/>
              <a:pathLst>
                <a:path w="582295">
                  <a:moveTo>
                    <a:pt x="0" y="0"/>
                  </a:moveTo>
                  <a:lnTo>
                    <a:pt x="58167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57951" y="8628215"/>
              <a:ext cx="107543" cy="6407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0152367" y="9046045"/>
            <a:ext cx="668020" cy="64135"/>
            <a:chOff x="5097767" y="9046044"/>
            <a:chExt cx="668020" cy="64135"/>
          </a:xfrm>
        </p:grpSpPr>
        <p:sp>
          <p:nvSpPr>
            <p:cNvPr id="24" name="object 24"/>
            <p:cNvSpPr/>
            <p:nvPr/>
          </p:nvSpPr>
          <p:spPr>
            <a:xfrm>
              <a:off x="5097767" y="9077997"/>
              <a:ext cx="582295" cy="0"/>
            </a:xfrm>
            <a:custGeom>
              <a:avLst/>
              <a:gdLst/>
              <a:ahLst/>
              <a:cxnLst/>
              <a:rect l="l" t="t" r="r" b="b"/>
              <a:pathLst>
                <a:path w="582295">
                  <a:moveTo>
                    <a:pt x="0" y="0"/>
                  </a:moveTo>
                  <a:lnTo>
                    <a:pt x="58167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7951" y="9046044"/>
              <a:ext cx="107543" cy="64071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8994051" y="8146847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27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10408983" y="8146847"/>
            <a:ext cx="12700" cy="1078865"/>
            <a:chOff x="5354383" y="8146846"/>
            <a:chExt cx="12700" cy="1078865"/>
          </a:xfrm>
        </p:grpSpPr>
        <p:sp>
          <p:nvSpPr>
            <p:cNvPr id="28" name="object 28"/>
            <p:cNvSpPr/>
            <p:nvPr/>
          </p:nvSpPr>
          <p:spPr>
            <a:xfrm>
              <a:off x="5360733" y="8146846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27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61838" y="8276399"/>
              <a:ext cx="0" cy="949325"/>
            </a:xfrm>
            <a:custGeom>
              <a:avLst/>
              <a:gdLst/>
              <a:ahLst/>
              <a:cxnLst/>
              <a:rect l="l" t="t" r="r" b="b"/>
              <a:pathLst>
                <a:path h="949325">
                  <a:moveTo>
                    <a:pt x="0" y="0"/>
                  </a:moveTo>
                  <a:lnTo>
                    <a:pt x="0" y="948778"/>
                  </a:lnTo>
                </a:path>
              </a:pathLst>
            </a:custGeom>
            <a:ln w="9525">
              <a:solidFill>
                <a:srgbClr val="020303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1990" y="487071"/>
            <a:ext cx="1560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Dispositivos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Tahoma"/>
                <a:cs typeface="Tahoma"/>
              </a:rPr>
              <a:t>mando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Tahoma"/>
                <a:cs typeface="Tahoma"/>
              </a:rPr>
              <a:t>y </a:t>
            </a:r>
            <a:r>
              <a:rPr sz="1000" b="1" spc="-28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señalización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101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21" y="484531"/>
            <a:ext cx="4313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realizan tareas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esenciales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interacción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hombre-máquina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críticas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820" y="1268121"/>
            <a:ext cx="4040504" cy="198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categoría:</a:t>
            </a:r>
            <a:endParaRPr sz="850">
              <a:latin typeface="Microsoft Sans Serif"/>
              <a:cs typeface="Microsoft Sans Serif"/>
            </a:endParaRPr>
          </a:p>
          <a:p>
            <a:pPr marL="354330" marR="5080" indent="-342265">
              <a:lnSpc>
                <a:spcPct val="104299"/>
              </a:lnSpc>
              <a:spcBef>
                <a:spcPts val="60"/>
              </a:spcBef>
              <a:buSzPct val="104347"/>
              <a:buFont typeface="Microsoft Sans Serif"/>
              <a:buChar char="•"/>
              <a:tabLst>
                <a:tab pos="354330" algn="l"/>
                <a:tab pos="354965" algn="l"/>
              </a:tabLst>
            </a:pP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Pulsadores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luces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indicadoras</a:t>
            </a:r>
            <a:r>
              <a:rPr sz="11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80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60" dirty="0">
                <a:solidFill>
                  <a:srgbClr val="171514"/>
                </a:solidFill>
                <a:latin typeface="Tahoma"/>
                <a:cs typeface="Tahoma"/>
              </a:rPr>
              <a:t>3SB2,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65" dirty="0">
                <a:solidFill>
                  <a:srgbClr val="171514"/>
                </a:solidFill>
                <a:latin typeface="Tahoma"/>
                <a:cs typeface="Tahoma"/>
              </a:rPr>
              <a:t>3SB3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 </a:t>
            </a:r>
            <a:r>
              <a:rPr sz="1150" b="1" spc="-3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65" dirty="0">
                <a:solidFill>
                  <a:srgbClr val="171514"/>
                </a:solidFill>
                <a:latin typeface="Tahoma"/>
                <a:cs typeface="Tahoma"/>
              </a:rPr>
              <a:t>3SB5</a:t>
            </a:r>
            <a:endParaRPr sz="1150">
              <a:latin typeface="Tahoma"/>
              <a:cs typeface="Tahoma"/>
            </a:endParaRPr>
          </a:p>
          <a:p>
            <a:pPr marL="93345" indent="-81280">
              <a:spcBef>
                <a:spcPts val="210"/>
              </a:spcBef>
              <a:buChar char="•"/>
              <a:tabLst>
                <a:tab pos="93980" algn="l"/>
              </a:tabLst>
            </a:pP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Consolas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operación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a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Tahoma"/>
                <a:cs typeface="Tahoma"/>
              </a:rPr>
              <a:t>dos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Tahoma"/>
                <a:cs typeface="Tahoma"/>
              </a:rPr>
              <a:t>manos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171514"/>
                </a:solidFill>
                <a:latin typeface="Tahoma"/>
                <a:cs typeface="Tahoma"/>
              </a:rPr>
              <a:t>3SB3</a:t>
            </a:r>
            <a:endParaRPr sz="1000">
              <a:latin typeface="Tahoma"/>
              <a:cs typeface="Tahoma"/>
            </a:endParaRPr>
          </a:p>
          <a:p>
            <a:pPr marL="105410" indent="-93345">
              <a:spcBef>
                <a:spcPts val="90"/>
              </a:spcBef>
              <a:buChar char="•"/>
              <a:tabLst>
                <a:tab pos="106045" algn="l"/>
              </a:tabLst>
            </a:pP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Interruptores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Tahoma"/>
                <a:cs typeface="Tahoma"/>
              </a:rPr>
              <a:t>por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5" dirty="0">
                <a:solidFill>
                  <a:srgbClr val="171514"/>
                </a:solidFill>
                <a:latin typeface="Tahoma"/>
                <a:cs typeface="Tahoma"/>
              </a:rPr>
              <a:t>cable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80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80" dirty="0">
                <a:solidFill>
                  <a:srgbClr val="171514"/>
                </a:solidFill>
                <a:latin typeface="Tahoma"/>
                <a:cs typeface="Tahoma"/>
              </a:rPr>
              <a:t>3SE7</a:t>
            </a:r>
            <a:r>
              <a:rPr sz="11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75" dirty="0">
                <a:solidFill>
                  <a:srgbClr val="171514"/>
                </a:solidFill>
                <a:latin typeface="Tahoma"/>
                <a:cs typeface="Tahoma"/>
              </a:rPr>
              <a:t>3SF2</a:t>
            </a:r>
            <a:endParaRPr sz="1150">
              <a:latin typeface="Tahoma"/>
              <a:cs typeface="Tahoma"/>
            </a:endParaRPr>
          </a:p>
          <a:p>
            <a:pPr marL="97155" indent="-85090">
              <a:spcBef>
                <a:spcPts val="160"/>
              </a:spcBef>
              <a:buChar char="•"/>
              <a:tabLst>
                <a:tab pos="97790" algn="l"/>
              </a:tabLst>
            </a:pP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Interruptores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pie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5" dirty="0">
                <a:solidFill>
                  <a:srgbClr val="171514"/>
                </a:solidFill>
                <a:latin typeface="Tahoma"/>
                <a:cs typeface="Tahoma"/>
              </a:rPr>
              <a:t>3SE2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5" dirty="0">
                <a:solidFill>
                  <a:srgbClr val="171514"/>
                </a:solidFill>
                <a:latin typeface="Tahoma"/>
                <a:cs typeface="Tahoma"/>
              </a:rPr>
              <a:t>3SE3</a:t>
            </a:r>
            <a:endParaRPr sz="1050">
              <a:latin typeface="Tahoma"/>
              <a:cs typeface="Tahoma"/>
            </a:endParaRPr>
          </a:p>
          <a:p>
            <a:pPr marL="88900" indent="-76835">
              <a:spcBef>
                <a:spcPts val="280"/>
              </a:spcBef>
              <a:buChar char="•"/>
              <a:tabLst>
                <a:tab pos="89535" algn="l"/>
              </a:tabLst>
            </a:pP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Columnas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señalización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8WD4</a:t>
            </a:r>
            <a:endParaRPr sz="950">
              <a:latin typeface="Tahoma"/>
              <a:cs typeface="Tahoma"/>
            </a:endParaRPr>
          </a:p>
          <a:p>
            <a:pPr marL="88900" indent="-76835">
              <a:spcBef>
                <a:spcPts val="300"/>
              </a:spcBef>
              <a:buChar char="•"/>
              <a:tabLst>
                <a:tab pos="89535" algn="l"/>
              </a:tabLst>
            </a:pP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Lámparas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señales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integradas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8WD5</a:t>
            </a:r>
            <a:endParaRPr sz="95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marL="12700" marR="56896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3SF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722657" y="5272396"/>
            <a:ext cx="1019175" cy="260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algn="ctr">
              <a:spcBef>
                <a:spcPts val="100"/>
              </a:spcBef>
            </a:pP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8WD5</a:t>
            </a:r>
            <a:endParaRPr sz="800">
              <a:latin typeface="Microsoft Sans Serif"/>
              <a:cs typeface="Microsoft Sans Serif"/>
            </a:endParaRPr>
          </a:p>
          <a:p>
            <a:pPr algn="ctr">
              <a:spcBef>
                <a:spcPts val="35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Lámparas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señalización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integradas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95750" y="5410878"/>
            <a:ext cx="11233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operados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por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cable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79346" y="5410827"/>
            <a:ext cx="10541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Columna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señalización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8WD4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50601" y="6661827"/>
            <a:ext cx="7727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" marR="5080" indent="-149860">
              <a:lnSpc>
                <a:spcPct val="106700"/>
              </a:lnSpc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Pulsador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3SB3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 </a:t>
            </a:r>
            <a:r>
              <a:rPr sz="750" spc="-18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Direccionales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79834" y="6801527"/>
            <a:ext cx="7918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pie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3SE2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395655" y="6788827"/>
            <a:ext cx="15957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Consola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operación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manos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3SB3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1" y="7204633"/>
            <a:ext cx="1547495" cy="3689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Monitoreo</a:t>
            </a:r>
            <a:r>
              <a:rPr sz="9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con</a:t>
            </a:r>
            <a:r>
              <a:rPr sz="950" b="1" spc="-6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Seguridad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100"/>
              </a:spcBef>
            </a:pPr>
            <a:r>
              <a:rPr sz="115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70" y="7177023"/>
            <a:ext cx="4079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b="1" spc="-20" dirty="0">
                <a:solidFill>
                  <a:srgbClr val="171514"/>
                </a:solidFill>
                <a:latin typeface="Tahoma"/>
                <a:cs typeface="Tahoma"/>
              </a:rPr>
              <a:t>Relés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seguridad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50" dirty="0">
                <a:solidFill>
                  <a:srgbClr val="171514"/>
                </a:solidFill>
                <a:latin typeface="Tahoma"/>
                <a:cs typeface="Tahoma"/>
              </a:rPr>
              <a:t>3TK28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seguridad: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parada de emergencia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(E-stop),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puertas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 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párrafos.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70521" y="8147101"/>
            <a:ext cx="1017269" cy="109004"/>
          </a:xfrm>
          <a:prstGeom prst="rect">
            <a:avLst/>
          </a:prstGeom>
          <a:solidFill>
            <a:srgbClr val="808285"/>
          </a:solidFill>
        </p:spPr>
        <p:txBody>
          <a:bodyPr vert="horz" wrap="square" lIns="0" tIns="8890" rIns="0" bIns="0" rtlCol="0">
            <a:spAutoFit/>
          </a:bodyPr>
          <a:lstStyle/>
          <a:p>
            <a:pPr marL="44450">
              <a:spcBef>
                <a:spcPts val="70"/>
              </a:spcBef>
            </a:pPr>
            <a:r>
              <a:rPr sz="6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Detección</a:t>
            </a:r>
            <a:r>
              <a:rPr sz="65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(Sensores)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000401" y="8147101"/>
            <a:ext cx="1409700" cy="109004"/>
          </a:xfrm>
          <a:prstGeom prst="rect">
            <a:avLst/>
          </a:prstGeom>
          <a:solidFill>
            <a:srgbClr val="808285"/>
          </a:solidFill>
        </p:spPr>
        <p:txBody>
          <a:bodyPr vert="horz" wrap="square" lIns="0" tIns="8890" rIns="0" bIns="0" rtlCol="0">
            <a:spAutoFit/>
          </a:bodyPr>
          <a:lstStyle/>
          <a:p>
            <a:pPr marL="86360">
              <a:spcBef>
                <a:spcPts val="70"/>
              </a:spcBef>
            </a:pPr>
            <a:r>
              <a:rPr sz="6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Evaluación</a:t>
            </a:r>
            <a:r>
              <a:rPr sz="6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(relé</a:t>
            </a:r>
            <a:r>
              <a:rPr sz="6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seguridad)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422788" y="8147101"/>
            <a:ext cx="1188720" cy="115416"/>
          </a:xfrm>
          <a:prstGeom prst="rect">
            <a:avLst/>
          </a:prstGeom>
          <a:solidFill>
            <a:srgbClr val="808285"/>
          </a:solidFill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869"/>
              </a:lnSpc>
            </a:pPr>
            <a:r>
              <a:rPr sz="75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r>
              <a:rPr sz="75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(Actuadores)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4711091"/>
            <a:ext cx="4099559" cy="17251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779" y="484531"/>
            <a:ext cx="4248785" cy="2794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Relés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seguridad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 circuitos de habilitación de relés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NC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pares.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suelda,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entonces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cerrar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contacto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realimentación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positivamente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(contacto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NC)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falla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defectuoso.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95580">
              <a:lnSpc>
                <a:spcPct val="133300"/>
              </a:lnSpc>
            </a:pPr>
            <a:r>
              <a:rPr sz="900" b="1" spc="-20" dirty="0">
                <a:solidFill>
                  <a:srgbClr val="171514"/>
                </a:solidFill>
                <a:latin typeface="Tahoma"/>
                <a:cs typeface="Tahoma"/>
              </a:rPr>
              <a:t>Relés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seguridad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con circuitos de habilitación electrónicos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considerablemente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útil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electromecánicos.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6995">
              <a:lnSpc>
                <a:spcPct val="150000"/>
              </a:lnSpc>
            </a:pPr>
            <a:r>
              <a:rPr sz="800" b="1" spc="-15" dirty="0">
                <a:solidFill>
                  <a:srgbClr val="171514"/>
                </a:solidFill>
                <a:latin typeface="Tahoma"/>
                <a:cs typeface="Tahoma"/>
              </a:rPr>
              <a:t>Relé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 seguridad </a:t>
            </a:r>
            <a:r>
              <a:rPr sz="800" b="1" spc="-5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con circuitos de habilitación de contactores auxiliares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funcionalidad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redundantes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ensamblados,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cableados,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79" y="3410613"/>
            <a:ext cx="410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Monitor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parada</a:t>
            </a:r>
            <a:r>
              <a:rPr sz="90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seguro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spc="-15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detenido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restringidas.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79" y="4140863"/>
            <a:ext cx="3688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Tahoma"/>
                <a:cs typeface="Tahoma"/>
              </a:rPr>
              <a:t>Monitor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velocidad</a:t>
            </a:r>
            <a:r>
              <a:rPr sz="8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fiable</a:t>
            </a:r>
            <a:r>
              <a:rPr sz="850" b="1" spc="-2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Tahoma"/>
                <a:cs typeface="Tahoma"/>
              </a:rPr>
              <a:t>SIRIUS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13277" y="6447198"/>
            <a:ext cx="13023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Relés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seguridad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SIRIUS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3TK28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1" y="6856592"/>
            <a:ext cx="15728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0" dirty="0">
                <a:solidFill>
                  <a:srgbClr val="171514"/>
                </a:solidFill>
                <a:latin typeface="Tahoma"/>
                <a:cs typeface="Tahoma"/>
              </a:rPr>
              <a:t>Sistema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8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71514"/>
                </a:solidFill>
                <a:latin typeface="Tahoma"/>
                <a:cs typeface="Tahoma"/>
              </a:rPr>
              <a:t>seguridad</a:t>
            </a:r>
            <a:r>
              <a:rPr sz="8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Tahoma"/>
                <a:cs typeface="Tahoma"/>
              </a:rPr>
              <a:t>modular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70" y="6798171"/>
            <a:ext cx="4322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171514"/>
                </a:solidFill>
                <a:latin typeface="Tahoma"/>
                <a:cs typeface="Tahoma"/>
              </a:rPr>
              <a:t>Sistema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seguridad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modular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SIRIUS </a:t>
            </a:r>
            <a:r>
              <a:rPr sz="900" b="1" spc="-55" dirty="0">
                <a:solidFill>
                  <a:srgbClr val="171514"/>
                </a:solidFill>
                <a:latin typeface="Tahoma"/>
                <a:cs typeface="Tahoma"/>
              </a:rPr>
              <a:t>3RK3 </a:t>
            </a:r>
            <a:r>
              <a:rPr sz="900" b="1" spc="-65" dirty="0">
                <a:solidFill>
                  <a:srgbClr val="171514"/>
                </a:solidFill>
                <a:latin typeface="Tahoma"/>
                <a:cs typeface="Tahoma"/>
              </a:rPr>
              <a:t>(MSS)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funcionalidad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(PLC)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8" y="7527151"/>
            <a:ext cx="41548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3RK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MSS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relé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 con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4600" y="539751"/>
            <a:ext cx="4692650" cy="18525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1" y="2584045"/>
            <a:ext cx="4283075" cy="280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agregando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expansión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disponibles: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ocho entradas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32715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DP.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49554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de pantalla de diagnóstico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3RK36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agregar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facilitar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17804">
              <a:lnSpc>
                <a:spcPct val="141200"/>
              </a:lnSpc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software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parametrización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System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(MSS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ES)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marcha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0" y="5544415"/>
            <a:ext cx="16002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Tahoma"/>
                <a:cs typeface="Tahoma"/>
              </a:rPr>
              <a:t>Comunicación</a:t>
            </a:r>
            <a:r>
              <a:rPr sz="1000" b="1" spc="-5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171514"/>
                </a:solidFill>
                <a:latin typeface="Tahoma"/>
                <a:cs typeface="Tahoma"/>
              </a:rPr>
              <a:t>ASIsegura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1" y="5512665"/>
            <a:ext cx="42703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discutió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Actuador-Sensor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efectivo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campo.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extremadamente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resistente, incluso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duras.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estandarizó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 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consorcio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at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Work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(un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subgrupo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AS-i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International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Association).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comercializado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autor</a:t>
            </a: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ASI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seguro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6974433"/>
            <a:ext cx="4210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 datos estándar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bus.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emergencia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amarillo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son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totalmente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compatibles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09892" y="7239216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4">
                <a:moveTo>
                  <a:pt x="448627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09892" y="7471676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4">
                <a:moveTo>
                  <a:pt x="448627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09892" y="7601292"/>
            <a:ext cx="448945" cy="0"/>
          </a:xfrm>
          <a:custGeom>
            <a:avLst/>
            <a:gdLst/>
            <a:ahLst/>
            <a:cxnLst/>
            <a:rect l="l" t="t" r="r" b="b"/>
            <a:pathLst>
              <a:path w="448944">
                <a:moveTo>
                  <a:pt x="448627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6E7072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776363" y="4542600"/>
            <a:ext cx="3218815" cy="1723389"/>
            <a:chOff x="2721762" y="4542599"/>
            <a:chExt cx="3218815" cy="1723389"/>
          </a:xfrm>
        </p:grpSpPr>
        <p:sp>
          <p:nvSpPr>
            <p:cNvPr id="6" name="object 6"/>
            <p:cNvSpPr/>
            <p:nvPr/>
          </p:nvSpPr>
          <p:spPr>
            <a:xfrm>
              <a:off x="2747162" y="5162118"/>
              <a:ext cx="3168015" cy="1078865"/>
            </a:xfrm>
            <a:custGeom>
              <a:avLst/>
              <a:gdLst/>
              <a:ahLst/>
              <a:cxnLst/>
              <a:rect l="l" t="t" r="r" b="b"/>
              <a:pathLst>
                <a:path w="3168015" h="1078864">
                  <a:moveTo>
                    <a:pt x="0" y="0"/>
                  </a:moveTo>
                  <a:lnTo>
                    <a:pt x="0" y="1078242"/>
                  </a:lnTo>
                  <a:lnTo>
                    <a:pt x="3167900" y="1078242"/>
                  </a:lnTo>
                </a:path>
              </a:pathLst>
            </a:custGeom>
            <a:ln w="50799">
              <a:solidFill>
                <a:srgbClr val="E3E4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04985" y="4553711"/>
              <a:ext cx="382905" cy="810260"/>
            </a:xfrm>
            <a:custGeom>
              <a:avLst/>
              <a:gdLst/>
              <a:ahLst/>
              <a:cxnLst/>
              <a:rect l="l" t="t" r="r" b="b"/>
              <a:pathLst>
                <a:path w="382904" h="810260">
                  <a:moveTo>
                    <a:pt x="382511" y="0"/>
                  </a:moveTo>
                  <a:lnTo>
                    <a:pt x="0" y="0"/>
                  </a:lnTo>
                  <a:lnTo>
                    <a:pt x="0" y="809955"/>
                  </a:lnTo>
                  <a:lnTo>
                    <a:pt x="382511" y="809955"/>
                  </a:lnTo>
                  <a:lnTo>
                    <a:pt x="38251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04985" y="4553711"/>
              <a:ext cx="382905" cy="810260"/>
            </a:xfrm>
            <a:custGeom>
              <a:avLst/>
              <a:gdLst/>
              <a:ahLst/>
              <a:cxnLst/>
              <a:rect l="l" t="t" r="r" b="b"/>
              <a:pathLst>
                <a:path w="382904" h="810260">
                  <a:moveTo>
                    <a:pt x="382511" y="809955"/>
                  </a:moveTo>
                  <a:lnTo>
                    <a:pt x="0" y="809955"/>
                  </a:lnTo>
                  <a:lnTo>
                    <a:pt x="0" y="0"/>
                  </a:lnTo>
                  <a:lnTo>
                    <a:pt x="382511" y="0"/>
                  </a:lnTo>
                  <a:lnTo>
                    <a:pt x="382511" y="809955"/>
                  </a:lnTo>
                  <a:close/>
                </a:path>
              </a:pathLst>
            </a:custGeom>
            <a:ln w="22225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911727" y="4542606"/>
            <a:ext cx="541020" cy="832485"/>
            <a:chOff x="1857127" y="4542605"/>
            <a:chExt cx="541020" cy="832485"/>
          </a:xfrm>
        </p:grpSpPr>
        <p:sp>
          <p:nvSpPr>
            <p:cNvPr id="10" name="object 10"/>
            <p:cNvSpPr/>
            <p:nvPr/>
          </p:nvSpPr>
          <p:spPr>
            <a:xfrm>
              <a:off x="1868233" y="4553711"/>
              <a:ext cx="518795" cy="810260"/>
            </a:xfrm>
            <a:custGeom>
              <a:avLst/>
              <a:gdLst/>
              <a:ahLst/>
              <a:cxnLst/>
              <a:rect l="l" t="t" r="r" b="b"/>
              <a:pathLst>
                <a:path w="518794" h="810260">
                  <a:moveTo>
                    <a:pt x="518287" y="0"/>
                  </a:moveTo>
                  <a:lnTo>
                    <a:pt x="0" y="0"/>
                  </a:lnTo>
                  <a:lnTo>
                    <a:pt x="0" y="809955"/>
                  </a:lnTo>
                  <a:lnTo>
                    <a:pt x="518287" y="809955"/>
                  </a:lnTo>
                  <a:lnTo>
                    <a:pt x="51828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8233" y="4553711"/>
              <a:ext cx="518795" cy="810260"/>
            </a:xfrm>
            <a:custGeom>
              <a:avLst/>
              <a:gdLst/>
              <a:ahLst/>
              <a:cxnLst/>
              <a:rect l="l" t="t" r="r" b="b"/>
              <a:pathLst>
                <a:path w="518794" h="810260">
                  <a:moveTo>
                    <a:pt x="518287" y="809955"/>
                  </a:moveTo>
                  <a:lnTo>
                    <a:pt x="0" y="809955"/>
                  </a:lnTo>
                  <a:lnTo>
                    <a:pt x="0" y="0"/>
                  </a:lnTo>
                  <a:lnTo>
                    <a:pt x="518287" y="0"/>
                  </a:lnTo>
                </a:path>
              </a:pathLst>
            </a:custGeom>
            <a:ln w="22212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68233" y="4616805"/>
              <a:ext cx="518795" cy="326390"/>
            </a:xfrm>
            <a:custGeom>
              <a:avLst/>
              <a:gdLst/>
              <a:ahLst/>
              <a:cxnLst/>
              <a:rect l="l" t="t" r="r" b="b"/>
              <a:pathLst>
                <a:path w="518794" h="326389">
                  <a:moveTo>
                    <a:pt x="337451" y="0"/>
                  </a:moveTo>
                  <a:lnTo>
                    <a:pt x="351675" y="0"/>
                  </a:lnTo>
                  <a:lnTo>
                    <a:pt x="351675" y="196227"/>
                  </a:lnTo>
                  <a:lnTo>
                    <a:pt x="337451" y="196227"/>
                  </a:lnTo>
                  <a:lnTo>
                    <a:pt x="337451" y="0"/>
                  </a:lnTo>
                  <a:close/>
                </a:path>
                <a:path w="518794" h="326389">
                  <a:moveTo>
                    <a:pt x="0" y="325907"/>
                  </a:moveTo>
                  <a:lnTo>
                    <a:pt x="518287" y="32590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1453" y="4595253"/>
              <a:ext cx="137160" cy="35560"/>
            </a:xfrm>
            <a:custGeom>
              <a:avLst/>
              <a:gdLst/>
              <a:ahLst/>
              <a:cxnLst/>
              <a:rect l="l" t="t" r="r" b="b"/>
              <a:pathLst>
                <a:path w="137160" h="35560">
                  <a:moveTo>
                    <a:pt x="136588" y="0"/>
                  </a:moveTo>
                  <a:lnTo>
                    <a:pt x="0" y="0"/>
                  </a:lnTo>
                  <a:lnTo>
                    <a:pt x="0" y="35026"/>
                  </a:lnTo>
                  <a:lnTo>
                    <a:pt x="136588" y="35026"/>
                  </a:lnTo>
                  <a:lnTo>
                    <a:pt x="136588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87080" y="5059692"/>
              <a:ext cx="109855" cy="236220"/>
            </a:xfrm>
            <a:custGeom>
              <a:avLst/>
              <a:gdLst/>
              <a:ahLst/>
              <a:cxnLst/>
              <a:rect l="l" t="t" r="r" b="b"/>
              <a:pathLst>
                <a:path w="109855" h="236220">
                  <a:moveTo>
                    <a:pt x="109283" y="0"/>
                  </a:moveTo>
                  <a:lnTo>
                    <a:pt x="0" y="0"/>
                  </a:lnTo>
                  <a:lnTo>
                    <a:pt x="0" y="235864"/>
                  </a:lnTo>
                  <a:lnTo>
                    <a:pt x="109283" y="235864"/>
                  </a:lnTo>
                  <a:lnTo>
                    <a:pt x="109283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39404" y="4598720"/>
              <a:ext cx="285750" cy="306070"/>
            </a:xfrm>
            <a:custGeom>
              <a:avLst/>
              <a:gdLst/>
              <a:ahLst/>
              <a:cxnLst/>
              <a:rect l="l" t="t" r="r" b="b"/>
              <a:pathLst>
                <a:path w="285750" h="306070">
                  <a:moveTo>
                    <a:pt x="0" y="0"/>
                  </a:moveTo>
                  <a:lnTo>
                    <a:pt x="16167" y="0"/>
                  </a:lnTo>
                  <a:lnTo>
                    <a:pt x="16167" y="16167"/>
                  </a:lnTo>
                  <a:lnTo>
                    <a:pt x="0" y="16167"/>
                  </a:lnTo>
                  <a:lnTo>
                    <a:pt x="0" y="0"/>
                  </a:lnTo>
                  <a:close/>
                </a:path>
                <a:path w="285750" h="306070">
                  <a:moveTo>
                    <a:pt x="0" y="33477"/>
                  </a:moveTo>
                  <a:lnTo>
                    <a:pt x="16167" y="33477"/>
                  </a:lnTo>
                  <a:lnTo>
                    <a:pt x="16167" y="49644"/>
                  </a:lnTo>
                  <a:lnTo>
                    <a:pt x="0" y="49644"/>
                  </a:lnTo>
                  <a:lnTo>
                    <a:pt x="0" y="33477"/>
                  </a:lnTo>
                  <a:close/>
                </a:path>
                <a:path w="285750" h="306070">
                  <a:moveTo>
                    <a:pt x="0" y="67335"/>
                  </a:moveTo>
                  <a:lnTo>
                    <a:pt x="16167" y="67335"/>
                  </a:lnTo>
                  <a:lnTo>
                    <a:pt x="16167" y="83489"/>
                  </a:lnTo>
                  <a:lnTo>
                    <a:pt x="0" y="83489"/>
                  </a:lnTo>
                  <a:lnTo>
                    <a:pt x="0" y="67335"/>
                  </a:lnTo>
                  <a:close/>
                </a:path>
                <a:path w="285750" h="306070">
                  <a:moveTo>
                    <a:pt x="0" y="100812"/>
                  </a:moveTo>
                  <a:lnTo>
                    <a:pt x="16167" y="100812"/>
                  </a:lnTo>
                  <a:lnTo>
                    <a:pt x="16167" y="116979"/>
                  </a:lnTo>
                  <a:lnTo>
                    <a:pt x="0" y="116979"/>
                  </a:lnTo>
                  <a:lnTo>
                    <a:pt x="0" y="100812"/>
                  </a:lnTo>
                  <a:close/>
                </a:path>
                <a:path w="285750" h="306070">
                  <a:moveTo>
                    <a:pt x="0" y="134670"/>
                  </a:moveTo>
                  <a:lnTo>
                    <a:pt x="16167" y="134670"/>
                  </a:lnTo>
                  <a:lnTo>
                    <a:pt x="16167" y="150825"/>
                  </a:lnTo>
                  <a:lnTo>
                    <a:pt x="0" y="150825"/>
                  </a:lnTo>
                  <a:lnTo>
                    <a:pt x="0" y="134670"/>
                  </a:lnTo>
                  <a:close/>
                </a:path>
                <a:path w="285750" h="306070">
                  <a:moveTo>
                    <a:pt x="0" y="168148"/>
                  </a:moveTo>
                  <a:lnTo>
                    <a:pt x="16167" y="168148"/>
                  </a:lnTo>
                  <a:lnTo>
                    <a:pt x="16167" y="184315"/>
                  </a:lnTo>
                  <a:lnTo>
                    <a:pt x="0" y="184315"/>
                  </a:lnTo>
                  <a:lnTo>
                    <a:pt x="0" y="168148"/>
                  </a:lnTo>
                  <a:close/>
                </a:path>
                <a:path w="285750" h="306070">
                  <a:moveTo>
                    <a:pt x="192392" y="0"/>
                  </a:moveTo>
                  <a:lnTo>
                    <a:pt x="208546" y="0"/>
                  </a:lnTo>
                  <a:lnTo>
                    <a:pt x="208546" y="16167"/>
                  </a:lnTo>
                  <a:lnTo>
                    <a:pt x="192392" y="16167"/>
                  </a:lnTo>
                  <a:lnTo>
                    <a:pt x="192392" y="0"/>
                  </a:lnTo>
                  <a:close/>
                </a:path>
                <a:path w="285750" h="306070">
                  <a:moveTo>
                    <a:pt x="192392" y="33477"/>
                  </a:moveTo>
                  <a:lnTo>
                    <a:pt x="208546" y="33477"/>
                  </a:lnTo>
                  <a:lnTo>
                    <a:pt x="208546" y="49644"/>
                  </a:lnTo>
                  <a:lnTo>
                    <a:pt x="192392" y="49644"/>
                  </a:lnTo>
                  <a:lnTo>
                    <a:pt x="192392" y="33477"/>
                  </a:lnTo>
                  <a:close/>
                </a:path>
                <a:path w="285750" h="306070">
                  <a:moveTo>
                    <a:pt x="192392" y="67335"/>
                  </a:moveTo>
                  <a:lnTo>
                    <a:pt x="208546" y="67335"/>
                  </a:lnTo>
                  <a:lnTo>
                    <a:pt x="208546" y="83489"/>
                  </a:lnTo>
                  <a:lnTo>
                    <a:pt x="192392" y="83489"/>
                  </a:lnTo>
                  <a:lnTo>
                    <a:pt x="192392" y="67335"/>
                  </a:lnTo>
                  <a:close/>
                </a:path>
                <a:path w="285750" h="306070">
                  <a:moveTo>
                    <a:pt x="192392" y="100812"/>
                  </a:moveTo>
                  <a:lnTo>
                    <a:pt x="208546" y="100812"/>
                  </a:lnTo>
                  <a:lnTo>
                    <a:pt x="208546" y="116979"/>
                  </a:lnTo>
                  <a:lnTo>
                    <a:pt x="192392" y="116979"/>
                  </a:lnTo>
                  <a:lnTo>
                    <a:pt x="192392" y="100812"/>
                  </a:lnTo>
                  <a:close/>
                </a:path>
                <a:path w="285750" h="306070">
                  <a:moveTo>
                    <a:pt x="192392" y="134670"/>
                  </a:moveTo>
                  <a:lnTo>
                    <a:pt x="208546" y="134670"/>
                  </a:lnTo>
                  <a:lnTo>
                    <a:pt x="208546" y="150825"/>
                  </a:lnTo>
                  <a:lnTo>
                    <a:pt x="192392" y="150825"/>
                  </a:lnTo>
                  <a:lnTo>
                    <a:pt x="192392" y="134670"/>
                  </a:lnTo>
                  <a:close/>
                </a:path>
                <a:path w="285750" h="306070">
                  <a:moveTo>
                    <a:pt x="192392" y="168148"/>
                  </a:moveTo>
                  <a:lnTo>
                    <a:pt x="208546" y="168148"/>
                  </a:lnTo>
                  <a:lnTo>
                    <a:pt x="208546" y="184315"/>
                  </a:lnTo>
                  <a:lnTo>
                    <a:pt x="192392" y="184315"/>
                  </a:lnTo>
                  <a:lnTo>
                    <a:pt x="192392" y="168148"/>
                  </a:lnTo>
                  <a:close/>
                </a:path>
                <a:path w="285750" h="306070">
                  <a:moveTo>
                    <a:pt x="260883" y="262801"/>
                  </a:moveTo>
                  <a:lnTo>
                    <a:pt x="285127" y="262801"/>
                  </a:lnTo>
                  <a:lnTo>
                    <a:pt x="285127" y="305511"/>
                  </a:lnTo>
                  <a:lnTo>
                    <a:pt x="260883" y="305511"/>
                  </a:lnTo>
                  <a:lnTo>
                    <a:pt x="260883" y="262801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06447" y="4844198"/>
              <a:ext cx="12065" cy="43180"/>
            </a:xfrm>
            <a:custGeom>
              <a:avLst/>
              <a:gdLst/>
              <a:ahLst/>
              <a:cxnLst/>
              <a:rect l="l" t="t" r="r" b="b"/>
              <a:pathLst>
                <a:path w="12064" h="43179">
                  <a:moveTo>
                    <a:pt x="11925" y="0"/>
                  </a:moveTo>
                  <a:lnTo>
                    <a:pt x="0" y="0"/>
                  </a:lnTo>
                  <a:lnTo>
                    <a:pt x="0" y="42722"/>
                  </a:lnTo>
                  <a:lnTo>
                    <a:pt x="11925" y="42722"/>
                  </a:lnTo>
                  <a:lnTo>
                    <a:pt x="11925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06447" y="4844198"/>
              <a:ext cx="12065" cy="43180"/>
            </a:xfrm>
            <a:custGeom>
              <a:avLst/>
              <a:gdLst/>
              <a:ahLst/>
              <a:cxnLst/>
              <a:rect l="l" t="t" r="r" b="b"/>
              <a:pathLst>
                <a:path w="12064" h="43179">
                  <a:moveTo>
                    <a:pt x="0" y="0"/>
                  </a:moveTo>
                  <a:lnTo>
                    <a:pt x="11925" y="0"/>
                  </a:lnTo>
                  <a:lnTo>
                    <a:pt x="11925" y="42722"/>
                  </a:lnTo>
                  <a:lnTo>
                    <a:pt x="0" y="4272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80964" y="4553711"/>
              <a:ext cx="0" cy="810260"/>
            </a:xfrm>
            <a:custGeom>
              <a:avLst/>
              <a:gdLst/>
              <a:ahLst/>
              <a:cxnLst/>
              <a:rect l="l" t="t" r="r" b="b"/>
              <a:pathLst>
                <a:path h="810260">
                  <a:moveTo>
                    <a:pt x="0" y="0"/>
                  </a:moveTo>
                  <a:lnTo>
                    <a:pt x="0" y="809955"/>
                  </a:lnTo>
                </a:path>
              </a:pathLst>
            </a:custGeom>
            <a:ln w="11112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8145907" y="4553711"/>
            <a:ext cx="0" cy="801370"/>
          </a:xfrm>
          <a:custGeom>
            <a:avLst/>
            <a:gdLst/>
            <a:ahLst/>
            <a:cxnLst/>
            <a:rect l="l" t="t" r="r" b="b"/>
            <a:pathLst>
              <a:path h="801370">
                <a:moveTo>
                  <a:pt x="0" y="0"/>
                </a:moveTo>
                <a:lnTo>
                  <a:pt x="0" y="801230"/>
                </a:lnTo>
              </a:path>
            </a:pathLst>
          </a:custGeom>
          <a:ln w="6350">
            <a:solidFill>
              <a:srgbClr val="555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61172" y="4553711"/>
            <a:ext cx="0" cy="801370"/>
          </a:xfrm>
          <a:custGeom>
            <a:avLst/>
            <a:gdLst/>
            <a:ahLst/>
            <a:cxnLst/>
            <a:rect l="l" t="t" r="r" b="b"/>
            <a:pathLst>
              <a:path h="801370">
                <a:moveTo>
                  <a:pt x="0" y="0"/>
                </a:moveTo>
                <a:lnTo>
                  <a:pt x="0" y="801230"/>
                </a:lnTo>
              </a:path>
            </a:pathLst>
          </a:custGeom>
          <a:ln w="3175">
            <a:solidFill>
              <a:srgbClr val="555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39532" y="4553712"/>
            <a:ext cx="0" cy="808355"/>
          </a:xfrm>
          <a:custGeom>
            <a:avLst/>
            <a:gdLst/>
            <a:ahLst/>
            <a:cxnLst/>
            <a:rect l="l" t="t" r="r" b="b"/>
            <a:pathLst>
              <a:path h="808354">
                <a:moveTo>
                  <a:pt x="0" y="0"/>
                </a:moveTo>
                <a:lnTo>
                  <a:pt x="0" y="801230"/>
                </a:lnTo>
              </a:path>
              <a:path h="808354">
                <a:moveTo>
                  <a:pt x="0" y="0"/>
                </a:moveTo>
                <a:lnTo>
                  <a:pt x="0" y="808316"/>
                </a:lnTo>
              </a:path>
            </a:pathLst>
          </a:custGeom>
          <a:ln w="3175">
            <a:solidFill>
              <a:srgbClr val="555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96453" y="4624731"/>
            <a:ext cx="121920" cy="666115"/>
          </a:xfrm>
          <a:custGeom>
            <a:avLst/>
            <a:gdLst/>
            <a:ahLst/>
            <a:cxnLst/>
            <a:rect l="l" t="t" r="r" b="b"/>
            <a:pathLst>
              <a:path w="121919" h="666114">
                <a:moveTo>
                  <a:pt x="121538" y="0"/>
                </a:moveTo>
                <a:lnTo>
                  <a:pt x="0" y="0"/>
                </a:lnTo>
                <a:lnTo>
                  <a:pt x="0" y="665695"/>
                </a:lnTo>
                <a:lnTo>
                  <a:pt x="121538" y="665695"/>
                </a:lnTo>
                <a:lnTo>
                  <a:pt x="121538" y="0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82800" y="4624731"/>
            <a:ext cx="121920" cy="666115"/>
          </a:xfrm>
          <a:custGeom>
            <a:avLst/>
            <a:gdLst/>
            <a:ahLst/>
            <a:cxnLst/>
            <a:rect l="l" t="t" r="r" b="b"/>
            <a:pathLst>
              <a:path w="121919" h="666114">
                <a:moveTo>
                  <a:pt x="121526" y="0"/>
                </a:moveTo>
                <a:lnTo>
                  <a:pt x="0" y="0"/>
                </a:lnTo>
                <a:lnTo>
                  <a:pt x="0" y="665695"/>
                </a:lnTo>
                <a:lnTo>
                  <a:pt x="121526" y="665695"/>
                </a:lnTo>
                <a:lnTo>
                  <a:pt x="121526" y="0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7430007" y="4542600"/>
            <a:ext cx="541020" cy="832485"/>
            <a:chOff x="2375407" y="4542599"/>
            <a:chExt cx="541020" cy="832485"/>
          </a:xfrm>
        </p:grpSpPr>
        <p:sp>
          <p:nvSpPr>
            <p:cNvPr id="25" name="object 25"/>
            <p:cNvSpPr/>
            <p:nvPr/>
          </p:nvSpPr>
          <p:spPr>
            <a:xfrm>
              <a:off x="2386520" y="4553711"/>
              <a:ext cx="259079" cy="810260"/>
            </a:xfrm>
            <a:custGeom>
              <a:avLst/>
              <a:gdLst/>
              <a:ahLst/>
              <a:cxnLst/>
              <a:rect l="l" t="t" r="r" b="b"/>
              <a:pathLst>
                <a:path w="259080" h="810260">
                  <a:moveTo>
                    <a:pt x="259041" y="0"/>
                  </a:moveTo>
                  <a:lnTo>
                    <a:pt x="0" y="0"/>
                  </a:lnTo>
                  <a:lnTo>
                    <a:pt x="0" y="810247"/>
                  </a:lnTo>
                  <a:lnTo>
                    <a:pt x="259041" y="810247"/>
                  </a:lnTo>
                  <a:lnTo>
                    <a:pt x="2590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86520" y="4553711"/>
              <a:ext cx="259079" cy="810260"/>
            </a:xfrm>
            <a:custGeom>
              <a:avLst/>
              <a:gdLst/>
              <a:ahLst/>
              <a:cxnLst/>
              <a:rect l="l" t="t" r="r" b="b"/>
              <a:pathLst>
                <a:path w="259080" h="810260">
                  <a:moveTo>
                    <a:pt x="0" y="0"/>
                  </a:moveTo>
                  <a:lnTo>
                    <a:pt x="259041" y="0"/>
                  </a:lnTo>
                  <a:lnTo>
                    <a:pt x="259041" y="810247"/>
                  </a:lnTo>
                  <a:lnTo>
                    <a:pt x="0" y="810247"/>
                  </a:lnTo>
                  <a:lnTo>
                    <a:pt x="0" y="0"/>
                  </a:lnTo>
                </a:path>
              </a:pathLst>
            </a:custGeom>
            <a:ln w="22225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48559" y="4553711"/>
              <a:ext cx="0" cy="810260"/>
            </a:xfrm>
            <a:custGeom>
              <a:avLst/>
              <a:gdLst/>
              <a:ahLst/>
              <a:cxnLst/>
              <a:rect l="l" t="t" r="r" b="b"/>
              <a:pathLst>
                <a:path h="810260">
                  <a:moveTo>
                    <a:pt x="0" y="0"/>
                  </a:moveTo>
                  <a:lnTo>
                    <a:pt x="0" y="81024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48559" y="46110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77" y="20408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48559" y="46110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77" y="20408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48559" y="459027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48559" y="459027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48559" y="463146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48559" y="463146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48559" y="46730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48559" y="46730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48559" y="465223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48559" y="465223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48559" y="469380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48559" y="469380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48559" y="4714595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77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20777" y="21170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48559" y="4714595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170"/>
                  </a:moveTo>
                  <a:lnTo>
                    <a:pt x="20777" y="21170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1170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48559" y="4735385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77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77" y="20015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48559" y="4735385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77" y="20015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48559" y="475616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77" y="20408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48559" y="475616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77" y="20408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548559" y="477657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548559" y="477657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48559" y="4797348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77" y="0"/>
                  </a:moveTo>
                  <a:lnTo>
                    <a:pt x="0" y="0"/>
                  </a:lnTo>
                  <a:lnTo>
                    <a:pt x="0" y="21577"/>
                  </a:lnTo>
                  <a:lnTo>
                    <a:pt x="20777" y="215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48559" y="4797348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577"/>
                  </a:moveTo>
                  <a:lnTo>
                    <a:pt x="20777" y="215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15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48559" y="481815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77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77" y="20015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548559" y="481815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77" y="20015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548559" y="48389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48559" y="48389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548559" y="507872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548559" y="507872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548559" y="50579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48559" y="50579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48559" y="50995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548559" y="50995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48559" y="51410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77" y="20408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48559" y="51410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77" y="20408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548559" y="512030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48559" y="512030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48559" y="516149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548559" y="516149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548559" y="5182273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77" y="0"/>
                  </a:moveTo>
                  <a:lnTo>
                    <a:pt x="0" y="0"/>
                  </a:lnTo>
                  <a:lnTo>
                    <a:pt x="0" y="21551"/>
                  </a:lnTo>
                  <a:lnTo>
                    <a:pt x="20777" y="21551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48559" y="5182273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551"/>
                  </a:moveTo>
                  <a:lnTo>
                    <a:pt x="20777" y="21551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1551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48559" y="52030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77" y="0"/>
                  </a:moveTo>
                  <a:lnTo>
                    <a:pt x="0" y="0"/>
                  </a:lnTo>
                  <a:lnTo>
                    <a:pt x="0" y="20027"/>
                  </a:lnTo>
                  <a:lnTo>
                    <a:pt x="20777" y="2002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48559" y="52030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27"/>
                  </a:moveTo>
                  <a:lnTo>
                    <a:pt x="20777" y="2002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02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548559" y="52238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77" y="20777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48559" y="52238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77" y="20777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48559" y="5244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77" y="20789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48559" y="5244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77" y="20789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548559" y="526541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77" y="0"/>
                  </a:moveTo>
                  <a:lnTo>
                    <a:pt x="0" y="0"/>
                  </a:lnTo>
                  <a:lnTo>
                    <a:pt x="0" y="21158"/>
                  </a:lnTo>
                  <a:lnTo>
                    <a:pt x="20777" y="21158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548559" y="526541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158"/>
                  </a:moveTo>
                  <a:lnTo>
                    <a:pt x="20777" y="21158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1158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548559" y="5286209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77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77" y="20015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548559" y="5286209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77" y="20015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48559" y="530697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77" y="0"/>
                  </a:moveTo>
                  <a:lnTo>
                    <a:pt x="0" y="0"/>
                  </a:lnTo>
                  <a:lnTo>
                    <a:pt x="0" y="20421"/>
                  </a:lnTo>
                  <a:lnTo>
                    <a:pt x="20777" y="20421"/>
                  </a:lnTo>
                  <a:lnTo>
                    <a:pt x="207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548559" y="530697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21"/>
                  </a:moveTo>
                  <a:lnTo>
                    <a:pt x="20777" y="20421"/>
                  </a:lnTo>
                  <a:lnTo>
                    <a:pt x="20777" y="0"/>
                  </a:lnTo>
                  <a:lnTo>
                    <a:pt x="0" y="0"/>
                  </a:lnTo>
                  <a:lnTo>
                    <a:pt x="0" y="20421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11145" y="4627613"/>
              <a:ext cx="118110" cy="664845"/>
            </a:xfrm>
            <a:custGeom>
              <a:avLst/>
              <a:gdLst/>
              <a:ahLst/>
              <a:cxnLst/>
              <a:rect l="l" t="t" r="r" b="b"/>
              <a:pathLst>
                <a:path w="118110" h="664845">
                  <a:moveTo>
                    <a:pt x="117779" y="0"/>
                  </a:moveTo>
                  <a:lnTo>
                    <a:pt x="0" y="0"/>
                  </a:lnTo>
                  <a:lnTo>
                    <a:pt x="0" y="664375"/>
                  </a:lnTo>
                  <a:lnTo>
                    <a:pt x="117779" y="664375"/>
                  </a:lnTo>
                  <a:lnTo>
                    <a:pt x="117779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645562" y="4553711"/>
              <a:ext cx="259715" cy="810260"/>
            </a:xfrm>
            <a:custGeom>
              <a:avLst/>
              <a:gdLst/>
              <a:ahLst/>
              <a:cxnLst/>
              <a:rect l="l" t="t" r="r" b="b"/>
              <a:pathLst>
                <a:path w="259714" h="810260">
                  <a:moveTo>
                    <a:pt x="259422" y="0"/>
                  </a:moveTo>
                  <a:lnTo>
                    <a:pt x="0" y="0"/>
                  </a:lnTo>
                  <a:lnTo>
                    <a:pt x="0" y="810247"/>
                  </a:lnTo>
                  <a:lnTo>
                    <a:pt x="259422" y="810247"/>
                  </a:lnTo>
                  <a:lnTo>
                    <a:pt x="25942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45562" y="4553711"/>
              <a:ext cx="259715" cy="810260"/>
            </a:xfrm>
            <a:custGeom>
              <a:avLst/>
              <a:gdLst/>
              <a:ahLst/>
              <a:cxnLst/>
              <a:rect l="l" t="t" r="r" b="b"/>
              <a:pathLst>
                <a:path w="259714" h="810260">
                  <a:moveTo>
                    <a:pt x="0" y="0"/>
                  </a:moveTo>
                  <a:lnTo>
                    <a:pt x="259422" y="0"/>
                  </a:lnTo>
                  <a:lnTo>
                    <a:pt x="259422" y="810247"/>
                  </a:lnTo>
                  <a:lnTo>
                    <a:pt x="0" y="810247"/>
                  </a:lnTo>
                  <a:lnTo>
                    <a:pt x="0" y="0"/>
                  </a:lnTo>
                </a:path>
              </a:pathLst>
            </a:custGeom>
            <a:ln w="22224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807601" y="4553711"/>
              <a:ext cx="0" cy="810260"/>
            </a:xfrm>
            <a:custGeom>
              <a:avLst/>
              <a:gdLst/>
              <a:ahLst/>
              <a:cxnLst/>
              <a:rect l="l" t="t" r="r" b="b"/>
              <a:pathLst>
                <a:path h="810260">
                  <a:moveTo>
                    <a:pt x="0" y="0"/>
                  </a:moveTo>
                  <a:lnTo>
                    <a:pt x="0" y="81024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807601" y="46110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89" y="20408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807601" y="46110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89" y="20408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807601" y="459027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807601" y="459027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807601" y="463146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807601" y="463146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807601" y="46730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807601" y="46730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807601" y="465223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807601" y="465223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807601" y="469380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807601" y="469380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7601" y="4714595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89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20789" y="21170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07601" y="4714595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170"/>
                  </a:moveTo>
                  <a:lnTo>
                    <a:pt x="20789" y="21170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1170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807601" y="4735385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89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89" y="20015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07601" y="4735385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89" y="20015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07601" y="475616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89" y="20408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807601" y="475616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89" y="20408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07601" y="477657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807601" y="477657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807601" y="4797348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89" y="0"/>
                  </a:moveTo>
                  <a:lnTo>
                    <a:pt x="0" y="0"/>
                  </a:lnTo>
                  <a:lnTo>
                    <a:pt x="0" y="21577"/>
                  </a:lnTo>
                  <a:lnTo>
                    <a:pt x="20789" y="215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807601" y="4797348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577"/>
                  </a:moveTo>
                  <a:lnTo>
                    <a:pt x="20789" y="215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15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807601" y="481815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89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89" y="20015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807601" y="481815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89" y="20015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807601" y="48389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807601" y="483892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807601" y="507872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807601" y="507872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807601" y="50579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807601" y="50579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807601" y="50995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807601" y="50995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807601" y="51410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408"/>
                  </a:lnTo>
                  <a:lnTo>
                    <a:pt x="20789" y="20408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807601" y="514108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08"/>
                  </a:moveTo>
                  <a:lnTo>
                    <a:pt x="20789" y="20408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408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807601" y="512030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807601" y="512030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807601" y="516149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807601" y="516149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807601" y="5182273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89" y="0"/>
                  </a:moveTo>
                  <a:lnTo>
                    <a:pt x="0" y="0"/>
                  </a:lnTo>
                  <a:lnTo>
                    <a:pt x="0" y="21551"/>
                  </a:lnTo>
                  <a:lnTo>
                    <a:pt x="20789" y="21551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807601" y="5182273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551"/>
                  </a:moveTo>
                  <a:lnTo>
                    <a:pt x="20789" y="21551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1551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807601" y="52030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89" y="0"/>
                  </a:moveTo>
                  <a:lnTo>
                    <a:pt x="0" y="0"/>
                  </a:lnTo>
                  <a:lnTo>
                    <a:pt x="0" y="20027"/>
                  </a:lnTo>
                  <a:lnTo>
                    <a:pt x="20789" y="2002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807601" y="52030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27"/>
                  </a:moveTo>
                  <a:lnTo>
                    <a:pt x="20789" y="2002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02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807601" y="52238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20789" y="20777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807601" y="522385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77"/>
                  </a:moveTo>
                  <a:lnTo>
                    <a:pt x="20789" y="20777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77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807601" y="5244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0789" y="20789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807601" y="5244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789"/>
                  </a:moveTo>
                  <a:lnTo>
                    <a:pt x="20789" y="20789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789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807601" y="526541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20789" y="0"/>
                  </a:moveTo>
                  <a:lnTo>
                    <a:pt x="0" y="0"/>
                  </a:lnTo>
                  <a:lnTo>
                    <a:pt x="0" y="21158"/>
                  </a:lnTo>
                  <a:lnTo>
                    <a:pt x="20789" y="21158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807601" y="5265419"/>
              <a:ext cx="20955" cy="21590"/>
            </a:xfrm>
            <a:custGeom>
              <a:avLst/>
              <a:gdLst/>
              <a:ahLst/>
              <a:cxnLst/>
              <a:rect l="l" t="t" r="r" b="b"/>
              <a:pathLst>
                <a:path w="20955" h="21589">
                  <a:moveTo>
                    <a:pt x="0" y="21158"/>
                  </a:moveTo>
                  <a:lnTo>
                    <a:pt x="20789" y="21158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1158"/>
                  </a:lnTo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807601" y="5286209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20789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20789" y="20015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807601" y="5286209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20015"/>
                  </a:moveTo>
                  <a:lnTo>
                    <a:pt x="20789" y="20015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015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807601" y="530697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20789" y="0"/>
                  </a:moveTo>
                  <a:lnTo>
                    <a:pt x="0" y="0"/>
                  </a:lnTo>
                  <a:lnTo>
                    <a:pt x="0" y="20421"/>
                  </a:lnTo>
                  <a:lnTo>
                    <a:pt x="20789" y="20421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807601" y="530697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4">
                  <a:moveTo>
                    <a:pt x="0" y="20421"/>
                  </a:moveTo>
                  <a:lnTo>
                    <a:pt x="20789" y="20421"/>
                  </a:lnTo>
                  <a:lnTo>
                    <a:pt x="20789" y="0"/>
                  </a:lnTo>
                  <a:lnTo>
                    <a:pt x="0" y="0"/>
                  </a:lnTo>
                  <a:lnTo>
                    <a:pt x="0" y="20421"/>
                  </a:lnTo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670187" y="4627613"/>
              <a:ext cx="118745" cy="664845"/>
            </a:xfrm>
            <a:custGeom>
              <a:avLst/>
              <a:gdLst/>
              <a:ahLst/>
              <a:cxnLst/>
              <a:rect l="l" t="t" r="r" b="b"/>
              <a:pathLst>
                <a:path w="118744" h="664845">
                  <a:moveTo>
                    <a:pt x="118160" y="0"/>
                  </a:moveTo>
                  <a:lnTo>
                    <a:pt x="0" y="0"/>
                  </a:lnTo>
                  <a:lnTo>
                    <a:pt x="0" y="664375"/>
                  </a:lnTo>
                  <a:lnTo>
                    <a:pt x="118160" y="664375"/>
                  </a:lnTo>
                  <a:lnTo>
                    <a:pt x="118160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137"/>
          <p:cNvGrpSpPr/>
          <p:nvPr/>
        </p:nvGrpSpPr>
        <p:grpSpPr>
          <a:xfrm>
            <a:off x="7843748" y="4777309"/>
            <a:ext cx="3147060" cy="1486535"/>
            <a:chOff x="2789148" y="4777308"/>
            <a:chExt cx="3147060" cy="1486535"/>
          </a:xfrm>
        </p:grpSpPr>
        <p:sp>
          <p:nvSpPr>
            <p:cNvPr id="138" name="object 138"/>
            <p:cNvSpPr/>
            <p:nvPr/>
          </p:nvSpPr>
          <p:spPr>
            <a:xfrm>
              <a:off x="3867861" y="5120208"/>
              <a:ext cx="2008505" cy="1097280"/>
            </a:xfrm>
            <a:custGeom>
              <a:avLst/>
              <a:gdLst/>
              <a:ahLst/>
              <a:cxnLst/>
              <a:rect l="l" t="t" r="r" b="b"/>
              <a:pathLst>
                <a:path w="2008504" h="1097279">
                  <a:moveTo>
                    <a:pt x="2008073" y="1074432"/>
                  </a:moveTo>
                  <a:lnTo>
                    <a:pt x="0" y="1074432"/>
                  </a:lnTo>
                  <a:lnTo>
                    <a:pt x="0" y="91452"/>
                  </a:lnTo>
                </a:path>
                <a:path w="2008504" h="1097279">
                  <a:moveTo>
                    <a:pt x="969632" y="0"/>
                  </a:moveTo>
                  <a:lnTo>
                    <a:pt x="969632" y="1096975"/>
                  </a:lnTo>
                </a:path>
                <a:path w="2008504" h="1097279">
                  <a:moveTo>
                    <a:pt x="1054188" y="0"/>
                  </a:moveTo>
                  <a:lnTo>
                    <a:pt x="1054188" y="1096975"/>
                  </a:lnTo>
                </a:path>
              </a:pathLst>
            </a:custGeom>
            <a:ln w="508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866193" y="5507634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h="709929">
                  <a:moveTo>
                    <a:pt x="0" y="0"/>
                  </a:moveTo>
                  <a:lnTo>
                    <a:pt x="0" y="709548"/>
                  </a:lnTo>
                </a:path>
              </a:pathLst>
            </a:custGeom>
            <a:ln w="50800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877104" y="5120208"/>
              <a:ext cx="0" cy="1120775"/>
            </a:xfrm>
            <a:custGeom>
              <a:avLst/>
              <a:gdLst/>
              <a:ahLst/>
              <a:cxnLst/>
              <a:rect l="l" t="t" r="r" b="b"/>
              <a:pathLst>
                <a:path h="1120775">
                  <a:moveTo>
                    <a:pt x="0" y="0"/>
                  </a:moveTo>
                  <a:lnTo>
                    <a:pt x="0" y="1120152"/>
                  </a:lnTo>
                </a:path>
              </a:pathLst>
            </a:custGeom>
            <a:ln w="50800">
              <a:solidFill>
                <a:srgbClr val="E3E4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832758" y="5507634"/>
              <a:ext cx="2077720" cy="756285"/>
            </a:xfrm>
            <a:custGeom>
              <a:avLst/>
              <a:gdLst/>
              <a:ahLst/>
              <a:cxnLst/>
              <a:rect l="l" t="t" r="r" b="b"/>
              <a:pathLst>
                <a:path w="2077720" h="756285">
                  <a:moveTo>
                    <a:pt x="2077465" y="0"/>
                  </a:moveTo>
                  <a:lnTo>
                    <a:pt x="2077465" y="755853"/>
                  </a:lnTo>
                </a:path>
                <a:path w="2077720" h="756285">
                  <a:moveTo>
                    <a:pt x="0" y="5714"/>
                  </a:moveTo>
                  <a:lnTo>
                    <a:pt x="0" y="732726"/>
                  </a:lnTo>
                </a:path>
              </a:pathLst>
            </a:custGeom>
            <a:ln w="50800">
              <a:solidFill>
                <a:srgbClr val="E3E4E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814548" y="4777308"/>
              <a:ext cx="972819" cy="1440180"/>
            </a:xfrm>
            <a:custGeom>
              <a:avLst/>
              <a:gdLst/>
              <a:ahLst/>
              <a:cxnLst/>
              <a:rect l="l" t="t" r="r" b="b"/>
              <a:pathLst>
                <a:path w="972820" h="1440179">
                  <a:moveTo>
                    <a:pt x="0" y="1417332"/>
                  </a:moveTo>
                  <a:lnTo>
                    <a:pt x="972489" y="1417332"/>
                  </a:lnTo>
                  <a:lnTo>
                    <a:pt x="972489" y="434352"/>
                  </a:lnTo>
                </a:path>
                <a:path w="972820" h="1440179">
                  <a:moveTo>
                    <a:pt x="0" y="0"/>
                  </a:moveTo>
                  <a:lnTo>
                    <a:pt x="0" y="1440103"/>
                  </a:lnTo>
                </a:path>
              </a:pathLst>
            </a:custGeom>
            <a:ln w="50800">
              <a:solidFill>
                <a:srgbClr val="6E707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/>
          <p:nvPr/>
        </p:nvSpPr>
        <p:spPr>
          <a:xfrm>
            <a:off x="7306462" y="4687773"/>
            <a:ext cx="91440" cy="182880"/>
          </a:xfrm>
          <a:custGeom>
            <a:avLst/>
            <a:gdLst/>
            <a:ahLst/>
            <a:cxnLst/>
            <a:rect l="l" t="t" r="r" b="b"/>
            <a:pathLst>
              <a:path w="91439" h="182879">
                <a:moveTo>
                  <a:pt x="91427" y="0"/>
                </a:moveTo>
                <a:lnTo>
                  <a:pt x="0" y="91440"/>
                </a:lnTo>
                <a:lnTo>
                  <a:pt x="91427" y="182880"/>
                </a:lnTo>
              </a:path>
            </a:pathLst>
          </a:custGeom>
          <a:ln w="508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561732" y="5771731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>
                <a:moveTo>
                  <a:pt x="0" y="0"/>
                </a:moveTo>
                <a:lnTo>
                  <a:pt x="262890" y="0"/>
                </a:lnTo>
              </a:path>
            </a:pathLst>
          </a:custGeom>
          <a:ln w="50800">
            <a:solidFill>
              <a:srgbClr val="E3E4E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9732797" y="4988140"/>
            <a:ext cx="407034" cy="407034"/>
            <a:chOff x="4678197" y="4988140"/>
            <a:chExt cx="407034" cy="407034"/>
          </a:xfrm>
        </p:grpSpPr>
        <p:sp>
          <p:nvSpPr>
            <p:cNvPr id="146" name="object 146"/>
            <p:cNvSpPr/>
            <p:nvPr/>
          </p:nvSpPr>
          <p:spPr>
            <a:xfrm>
              <a:off x="4684547" y="4994490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197167" y="0"/>
                  </a:moveTo>
                  <a:lnTo>
                    <a:pt x="151955" y="5206"/>
                  </a:lnTo>
                  <a:lnTo>
                    <a:pt x="110453" y="20038"/>
                  </a:lnTo>
                  <a:lnTo>
                    <a:pt x="73845" y="43311"/>
                  </a:lnTo>
                  <a:lnTo>
                    <a:pt x="43312" y="73842"/>
                  </a:lnTo>
                  <a:lnTo>
                    <a:pt x="20038" y="110449"/>
                  </a:lnTo>
                  <a:lnTo>
                    <a:pt x="5206" y="151947"/>
                  </a:lnTo>
                  <a:lnTo>
                    <a:pt x="0" y="197154"/>
                  </a:lnTo>
                  <a:lnTo>
                    <a:pt x="5206" y="242371"/>
                  </a:lnTo>
                  <a:lnTo>
                    <a:pt x="20038" y="283876"/>
                  </a:lnTo>
                  <a:lnTo>
                    <a:pt x="43312" y="320487"/>
                  </a:lnTo>
                  <a:lnTo>
                    <a:pt x="73845" y="351021"/>
                  </a:lnTo>
                  <a:lnTo>
                    <a:pt x="110453" y="374296"/>
                  </a:lnTo>
                  <a:lnTo>
                    <a:pt x="151955" y="389128"/>
                  </a:lnTo>
                  <a:lnTo>
                    <a:pt x="197167" y="394335"/>
                  </a:lnTo>
                  <a:lnTo>
                    <a:pt x="242374" y="389128"/>
                  </a:lnTo>
                  <a:lnTo>
                    <a:pt x="283873" y="374296"/>
                  </a:lnTo>
                  <a:lnTo>
                    <a:pt x="320479" y="351021"/>
                  </a:lnTo>
                  <a:lnTo>
                    <a:pt x="351010" y="320487"/>
                  </a:lnTo>
                  <a:lnTo>
                    <a:pt x="374283" y="283876"/>
                  </a:lnTo>
                  <a:lnTo>
                    <a:pt x="389115" y="242371"/>
                  </a:lnTo>
                  <a:lnTo>
                    <a:pt x="394322" y="197154"/>
                  </a:lnTo>
                  <a:lnTo>
                    <a:pt x="389115" y="151947"/>
                  </a:lnTo>
                  <a:lnTo>
                    <a:pt x="374283" y="110449"/>
                  </a:lnTo>
                  <a:lnTo>
                    <a:pt x="351010" y="73842"/>
                  </a:lnTo>
                  <a:lnTo>
                    <a:pt x="320479" y="43311"/>
                  </a:lnTo>
                  <a:lnTo>
                    <a:pt x="283873" y="20038"/>
                  </a:lnTo>
                  <a:lnTo>
                    <a:pt x="242374" y="5206"/>
                  </a:lnTo>
                  <a:lnTo>
                    <a:pt x="19716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684547" y="4994490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394322" y="197154"/>
                  </a:moveTo>
                  <a:lnTo>
                    <a:pt x="389115" y="242371"/>
                  </a:lnTo>
                  <a:lnTo>
                    <a:pt x="374283" y="283876"/>
                  </a:lnTo>
                  <a:lnTo>
                    <a:pt x="351010" y="320487"/>
                  </a:lnTo>
                  <a:lnTo>
                    <a:pt x="320479" y="351021"/>
                  </a:lnTo>
                  <a:lnTo>
                    <a:pt x="283873" y="374296"/>
                  </a:lnTo>
                  <a:lnTo>
                    <a:pt x="242374" y="389128"/>
                  </a:lnTo>
                  <a:lnTo>
                    <a:pt x="197167" y="394335"/>
                  </a:lnTo>
                  <a:lnTo>
                    <a:pt x="151955" y="389128"/>
                  </a:lnTo>
                  <a:lnTo>
                    <a:pt x="110453" y="374296"/>
                  </a:lnTo>
                  <a:lnTo>
                    <a:pt x="73845" y="351021"/>
                  </a:lnTo>
                  <a:lnTo>
                    <a:pt x="43312" y="320487"/>
                  </a:lnTo>
                  <a:lnTo>
                    <a:pt x="20038" y="283876"/>
                  </a:lnTo>
                  <a:lnTo>
                    <a:pt x="5206" y="242371"/>
                  </a:lnTo>
                  <a:lnTo>
                    <a:pt x="0" y="197154"/>
                  </a:lnTo>
                  <a:lnTo>
                    <a:pt x="5206" y="151947"/>
                  </a:lnTo>
                  <a:lnTo>
                    <a:pt x="20038" y="110449"/>
                  </a:lnTo>
                  <a:lnTo>
                    <a:pt x="43312" y="73842"/>
                  </a:lnTo>
                  <a:lnTo>
                    <a:pt x="73845" y="43311"/>
                  </a:lnTo>
                  <a:lnTo>
                    <a:pt x="110453" y="20038"/>
                  </a:lnTo>
                  <a:lnTo>
                    <a:pt x="151955" y="5206"/>
                  </a:lnTo>
                  <a:lnTo>
                    <a:pt x="197167" y="0"/>
                  </a:lnTo>
                  <a:lnTo>
                    <a:pt x="242374" y="5206"/>
                  </a:lnTo>
                  <a:lnTo>
                    <a:pt x="283873" y="20038"/>
                  </a:lnTo>
                  <a:lnTo>
                    <a:pt x="320479" y="43311"/>
                  </a:lnTo>
                  <a:lnTo>
                    <a:pt x="351010" y="73842"/>
                  </a:lnTo>
                  <a:lnTo>
                    <a:pt x="374283" y="110449"/>
                  </a:lnTo>
                  <a:lnTo>
                    <a:pt x="389115" y="151947"/>
                  </a:lnTo>
                  <a:lnTo>
                    <a:pt x="394322" y="197154"/>
                  </a:lnTo>
                  <a:close/>
                </a:path>
              </a:pathLst>
            </a:custGeom>
            <a:ln w="12699">
              <a:solidFill>
                <a:srgbClr val="8688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1067" y="5091010"/>
              <a:ext cx="201295" cy="201294"/>
            </a:xfrm>
            <a:prstGeom prst="rect">
              <a:avLst/>
            </a:prstGeom>
          </p:spPr>
        </p:pic>
      </p:grpSp>
      <p:grpSp>
        <p:nvGrpSpPr>
          <p:cNvPr id="149" name="object 149"/>
          <p:cNvGrpSpPr/>
          <p:nvPr/>
        </p:nvGrpSpPr>
        <p:grpSpPr>
          <a:xfrm>
            <a:off x="9088488" y="4914481"/>
            <a:ext cx="177800" cy="549910"/>
            <a:chOff x="4033888" y="4914481"/>
            <a:chExt cx="177800" cy="549910"/>
          </a:xfrm>
        </p:grpSpPr>
        <p:sp>
          <p:nvSpPr>
            <p:cNvPr id="150" name="object 150"/>
            <p:cNvSpPr/>
            <p:nvPr/>
          </p:nvSpPr>
          <p:spPr>
            <a:xfrm>
              <a:off x="4033888" y="5188788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>
                  <a:moveTo>
                    <a:pt x="0" y="0"/>
                  </a:moveTo>
                  <a:lnTo>
                    <a:pt x="107734" y="0"/>
                  </a:lnTo>
                </a:path>
              </a:pathLst>
            </a:custGeom>
            <a:ln w="254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107332" y="4914481"/>
              <a:ext cx="91440" cy="537210"/>
            </a:xfrm>
            <a:custGeom>
              <a:avLst/>
              <a:gdLst/>
              <a:ahLst/>
              <a:cxnLst/>
              <a:rect l="l" t="t" r="r" b="b"/>
              <a:pathLst>
                <a:path w="91439" h="537210">
                  <a:moveTo>
                    <a:pt x="0" y="182879"/>
                  </a:moveTo>
                  <a:lnTo>
                    <a:pt x="91440" y="370471"/>
                  </a:lnTo>
                  <a:lnTo>
                    <a:pt x="91440" y="537209"/>
                  </a:lnTo>
                </a:path>
                <a:path w="91439" h="537210">
                  <a:moveTo>
                    <a:pt x="91440" y="0"/>
                  </a:moveTo>
                  <a:lnTo>
                    <a:pt x="91440" y="182879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11128971" y="4914481"/>
            <a:ext cx="223520" cy="549910"/>
            <a:chOff x="6074371" y="4914481"/>
            <a:chExt cx="223520" cy="549910"/>
          </a:xfrm>
        </p:grpSpPr>
        <p:sp>
          <p:nvSpPr>
            <p:cNvPr id="153" name="object 153"/>
            <p:cNvSpPr/>
            <p:nvPr/>
          </p:nvSpPr>
          <p:spPr>
            <a:xfrm>
              <a:off x="6074371" y="5188788"/>
              <a:ext cx="153670" cy="0"/>
            </a:xfrm>
            <a:custGeom>
              <a:avLst/>
              <a:gdLst/>
              <a:ahLst/>
              <a:cxnLst/>
              <a:rect l="l" t="t" r="r" b="b"/>
              <a:pathLst>
                <a:path w="153670">
                  <a:moveTo>
                    <a:pt x="0" y="0"/>
                  </a:moveTo>
                  <a:lnTo>
                    <a:pt x="153225" y="0"/>
                  </a:lnTo>
                </a:path>
              </a:pathLst>
            </a:custGeom>
            <a:ln w="254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193294" y="4914481"/>
              <a:ext cx="92075" cy="537210"/>
            </a:xfrm>
            <a:custGeom>
              <a:avLst/>
              <a:gdLst/>
              <a:ahLst/>
              <a:cxnLst/>
              <a:rect l="l" t="t" r="r" b="b"/>
              <a:pathLst>
                <a:path w="92075" h="537210">
                  <a:moveTo>
                    <a:pt x="0" y="182879"/>
                  </a:moveTo>
                  <a:lnTo>
                    <a:pt x="91452" y="370471"/>
                  </a:lnTo>
                  <a:lnTo>
                    <a:pt x="91452" y="537209"/>
                  </a:lnTo>
                </a:path>
                <a:path w="92075" h="537210">
                  <a:moveTo>
                    <a:pt x="91452" y="0"/>
                  </a:moveTo>
                  <a:lnTo>
                    <a:pt x="91452" y="182879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5" name="object 155"/>
          <p:cNvGrpSpPr/>
          <p:nvPr/>
        </p:nvGrpSpPr>
        <p:grpSpPr>
          <a:xfrm>
            <a:off x="8169871" y="5844756"/>
            <a:ext cx="387350" cy="670560"/>
            <a:chOff x="3115271" y="5844756"/>
            <a:chExt cx="387350" cy="670560"/>
          </a:xfrm>
        </p:grpSpPr>
        <p:sp>
          <p:nvSpPr>
            <p:cNvPr id="156" name="object 156"/>
            <p:cNvSpPr/>
            <p:nvPr/>
          </p:nvSpPr>
          <p:spPr>
            <a:xfrm>
              <a:off x="3126384" y="5855868"/>
              <a:ext cx="365125" cy="648335"/>
            </a:xfrm>
            <a:custGeom>
              <a:avLst/>
              <a:gdLst/>
              <a:ahLst/>
              <a:cxnLst/>
              <a:rect l="l" t="t" r="r" b="b"/>
              <a:pathLst>
                <a:path w="365125" h="648334">
                  <a:moveTo>
                    <a:pt x="364502" y="0"/>
                  </a:moveTo>
                  <a:lnTo>
                    <a:pt x="0" y="0"/>
                  </a:lnTo>
                  <a:lnTo>
                    <a:pt x="0" y="648017"/>
                  </a:lnTo>
                  <a:lnTo>
                    <a:pt x="364502" y="648017"/>
                  </a:lnTo>
                  <a:lnTo>
                    <a:pt x="364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126384" y="5855868"/>
              <a:ext cx="365125" cy="648335"/>
            </a:xfrm>
            <a:custGeom>
              <a:avLst/>
              <a:gdLst/>
              <a:ahLst/>
              <a:cxnLst/>
              <a:rect l="l" t="t" r="r" b="b"/>
              <a:pathLst>
                <a:path w="365125" h="648334">
                  <a:moveTo>
                    <a:pt x="364502" y="648017"/>
                  </a:moveTo>
                  <a:lnTo>
                    <a:pt x="0" y="648017"/>
                  </a:lnTo>
                  <a:lnTo>
                    <a:pt x="0" y="0"/>
                  </a:lnTo>
                  <a:lnTo>
                    <a:pt x="364502" y="0"/>
                  </a:lnTo>
                  <a:lnTo>
                    <a:pt x="364502" y="648017"/>
                  </a:lnTo>
                  <a:close/>
                </a:path>
              </a:pathLst>
            </a:custGeom>
            <a:ln w="22225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161207" y="5904471"/>
              <a:ext cx="297815" cy="599440"/>
            </a:xfrm>
            <a:custGeom>
              <a:avLst/>
              <a:gdLst/>
              <a:ahLst/>
              <a:cxnLst/>
              <a:rect l="l" t="t" r="r" b="b"/>
              <a:pathLst>
                <a:path w="297814" h="599440">
                  <a:moveTo>
                    <a:pt x="285127" y="44538"/>
                  </a:moveTo>
                  <a:lnTo>
                    <a:pt x="281627" y="27201"/>
                  </a:lnTo>
                  <a:lnTo>
                    <a:pt x="272083" y="13044"/>
                  </a:lnTo>
                  <a:lnTo>
                    <a:pt x="257926" y="3499"/>
                  </a:lnTo>
                  <a:lnTo>
                    <a:pt x="240588" y="0"/>
                  </a:lnTo>
                  <a:lnTo>
                    <a:pt x="223242" y="3499"/>
                  </a:lnTo>
                  <a:lnTo>
                    <a:pt x="209076" y="13044"/>
                  </a:lnTo>
                  <a:lnTo>
                    <a:pt x="199526" y="27201"/>
                  </a:lnTo>
                  <a:lnTo>
                    <a:pt x="196024" y="44538"/>
                  </a:lnTo>
                  <a:lnTo>
                    <a:pt x="199526" y="61878"/>
                  </a:lnTo>
                  <a:lnTo>
                    <a:pt x="209076" y="76039"/>
                  </a:lnTo>
                  <a:lnTo>
                    <a:pt x="223242" y="85588"/>
                  </a:lnTo>
                  <a:lnTo>
                    <a:pt x="240588" y="89090"/>
                  </a:lnTo>
                  <a:lnTo>
                    <a:pt x="257926" y="85588"/>
                  </a:lnTo>
                  <a:lnTo>
                    <a:pt x="272083" y="76039"/>
                  </a:lnTo>
                  <a:lnTo>
                    <a:pt x="281627" y="61878"/>
                  </a:lnTo>
                  <a:lnTo>
                    <a:pt x="285127" y="44538"/>
                  </a:lnTo>
                  <a:close/>
                </a:path>
                <a:path w="297814" h="599440">
                  <a:moveTo>
                    <a:pt x="285127" y="271360"/>
                  </a:moveTo>
                  <a:lnTo>
                    <a:pt x="281627" y="254014"/>
                  </a:lnTo>
                  <a:lnTo>
                    <a:pt x="272083" y="239849"/>
                  </a:lnTo>
                  <a:lnTo>
                    <a:pt x="257926" y="230298"/>
                  </a:lnTo>
                  <a:lnTo>
                    <a:pt x="240588" y="226796"/>
                  </a:lnTo>
                  <a:lnTo>
                    <a:pt x="223242" y="230298"/>
                  </a:lnTo>
                  <a:lnTo>
                    <a:pt x="209076" y="239849"/>
                  </a:lnTo>
                  <a:lnTo>
                    <a:pt x="199526" y="254014"/>
                  </a:lnTo>
                  <a:lnTo>
                    <a:pt x="196024" y="271360"/>
                  </a:lnTo>
                  <a:lnTo>
                    <a:pt x="199526" y="288690"/>
                  </a:lnTo>
                  <a:lnTo>
                    <a:pt x="209076" y="302844"/>
                  </a:lnTo>
                  <a:lnTo>
                    <a:pt x="223242" y="312387"/>
                  </a:lnTo>
                  <a:lnTo>
                    <a:pt x="240588" y="315887"/>
                  </a:lnTo>
                  <a:lnTo>
                    <a:pt x="257926" y="312387"/>
                  </a:lnTo>
                  <a:lnTo>
                    <a:pt x="272083" y="302844"/>
                  </a:lnTo>
                  <a:lnTo>
                    <a:pt x="281627" y="288690"/>
                  </a:lnTo>
                  <a:lnTo>
                    <a:pt x="285127" y="271360"/>
                  </a:lnTo>
                  <a:close/>
                </a:path>
                <a:path w="297814" h="599440">
                  <a:moveTo>
                    <a:pt x="98831" y="157949"/>
                  </a:moveTo>
                  <a:lnTo>
                    <a:pt x="95329" y="140603"/>
                  </a:lnTo>
                  <a:lnTo>
                    <a:pt x="85780" y="126438"/>
                  </a:lnTo>
                  <a:lnTo>
                    <a:pt x="71619" y="116887"/>
                  </a:lnTo>
                  <a:lnTo>
                    <a:pt x="54279" y="113385"/>
                  </a:lnTo>
                  <a:lnTo>
                    <a:pt x="36940" y="116887"/>
                  </a:lnTo>
                  <a:lnTo>
                    <a:pt x="22779" y="126438"/>
                  </a:lnTo>
                  <a:lnTo>
                    <a:pt x="13230" y="140603"/>
                  </a:lnTo>
                  <a:lnTo>
                    <a:pt x="9728" y="157949"/>
                  </a:lnTo>
                  <a:lnTo>
                    <a:pt x="13230" y="175283"/>
                  </a:lnTo>
                  <a:lnTo>
                    <a:pt x="22779" y="189445"/>
                  </a:lnTo>
                  <a:lnTo>
                    <a:pt x="36940" y="198997"/>
                  </a:lnTo>
                  <a:lnTo>
                    <a:pt x="54279" y="202501"/>
                  </a:lnTo>
                  <a:lnTo>
                    <a:pt x="71619" y="198997"/>
                  </a:lnTo>
                  <a:lnTo>
                    <a:pt x="85780" y="189445"/>
                  </a:lnTo>
                  <a:lnTo>
                    <a:pt x="95329" y="175283"/>
                  </a:lnTo>
                  <a:lnTo>
                    <a:pt x="98831" y="157949"/>
                  </a:lnTo>
                  <a:close/>
                </a:path>
                <a:path w="297814" h="599440">
                  <a:moveTo>
                    <a:pt x="98831" y="384733"/>
                  </a:moveTo>
                  <a:lnTo>
                    <a:pt x="95329" y="367396"/>
                  </a:lnTo>
                  <a:lnTo>
                    <a:pt x="85780" y="353239"/>
                  </a:lnTo>
                  <a:lnTo>
                    <a:pt x="71619" y="343694"/>
                  </a:lnTo>
                  <a:lnTo>
                    <a:pt x="54279" y="340194"/>
                  </a:lnTo>
                  <a:lnTo>
                    <a:pt x="36940" y="343694"/>
                  </a:lnTo>
                  <a:lnTo>
                    <a:pt x="22779" y="353239"/>
                  </a:lnTo>
                  <a:lnTo>
                    <a:pt x="13230" y="367396"/>
                  </a:lnTo>
                  <a:lnTo>
                    <a:pt x="9728" y="384733"/>
                  </a:lnTo>
                  <a:lnTo>
                    <a:pt x="13230" y="402085"/>
                  </a:lnTo>
                  <a:lnTo>
                    <a:pt x="22779" y="416250"/>
                  </a:lnTo>
                  <a:lnTo>
                    <a:pt x="36940" y="425797"/>
                  </a:lnTo>
                  <a:lnTo>
                    <a:pt x="54279" y="429298"/>
                  </a:lnTo>
                  <a:lnTo>
                    <a:pt x="71619" y="425797"/>
                  </a:lnTo>
                  <a:lnTo>
                    <a:pt x="85780" y="416250"/>
                  </a:lnTo>
                  <a:lnTo>
                    <a:pt x="95329" y="402085"/>
                  </a:lnTo>
                  <a:lnTo>
                    <a:pt x="98831" y="384733"/>
                  </a:lnTo>
                  <a:close/>
                </a:path>
                <a:path w="297814" h="599440">
                  <a:moveTo>
                    <a:pt x="110985" y="599414"/>
                  </a:moveTo>
                  <a:lnTo>
                    <a:pt x="110985" y="562952"/>
                  </a:lnTo>
                  <a:lnTo>
                    <a:pt x="113847" y="548763"/>
                  </a:lnTo>
                  <a:lnTo>
                    <a:pt x="121654" y="537173"/>
                  </a:lnTo>
                  <a:lnTo>
                    <a:pt x="133236" y="529357"/>
                  </a:lnTo>
                  <a:lnTo>
                    <a:pt x="147421" y="526491"/>
                  </a:lnTo>
                  <a:lnTo>
                    <a:pt x="161616" y="529357"/>
                  </a:lnTo>
                  <a:lnTo>
                    <a:pt x="173205" y="537173"/>
                  </a:lnTo>
                  <a:lnTo>
                    <a:pt x="181018" y="548763"/>
                  </a:lnTo>
                  <a:lnTo>
                    <a:pt x="183883" y="562952"/>
                  </a:lnTo>
                  <a:lnTo>
                    <a:pt x="183883" y="599414"/>
                  </a:lnTo>
                </a:path>
                <a:path w="297814" h="599440">
                  <a:moveTo>
                    <a:pt x="175780" y="562952"/>
                  </a:moveTo>
                  <a:lnTo>
                    <a:pt x="173551" y="551910"/>
                  </a:lnTo>
                  <a:lnTo>
                    <a:pt x="167473" y="542896"/>
                  </a:lnTo>
                  <a:lnTo>
                    <a:pt x="158458" y="536821"/>
                  </a:lnTo>
                  <a:lnTo>
                    <a:pt x="147421" y="534593"/>
                  </a:lnTo>
                  <a:lnTo>
                    <a:pt x="136391" y="536821"/>
                  </a:lnTo>
                  <a:lnTo>
                    <a:pt x="127380" y="542896"/>
                  </a:lnTo>
                  <a:lnTo>
                    <a:pt x="121304" y="551910"/>
                  </a:lnTo>
                  <a:lnTo>
                    <a:pt x="119075" y="562952"/>
                  </a:lnTo>
                  <a:lnTo>
                    <a:pt x="121304" y="573982"/>
                  </a:lnTo>
                  <a:lnTo>
                    <a:pt x="127380" y="582993"/>
                  </a:lnTo>
                  <a:lnTo>
                    <a:pt x="136391" y="589070"/>
                  </a:lnTo>
                  <a:lnTo>
                    <a:pt x="147421" y="591299"/>
                  </a:lnTo>
                  <a:lnTo>
                    <a:pt x="158458" y="589070"/>
                  </a:lnTo>
                  <a:lnTo>
                    <a:pt x="167473" y="582993"/>
                  </a:lnTo>
                  <a:lnTo>
                    <a:pt x="173551" y="573982"/>
                  </a:lnTo>
                  <a:lnTo>
                    <a:pt x="175780" y="562952"/>
                  </a:lnTo>
                  <a:close/>
                </a:path>
                <a:path w="297814" h="599440">
                  <a:moveTo>
                    <a:pt x="27546" y="546735"/>
                  </a:moveTo>
                  <a:lnTo>
                    <a:pt x="27546" y="539140"/>
                  </a:lnTo>
                  <a:lnTo>
                    <a:pt x="21374" y="532968"/>
                  </a:lnTo>
                  <a:lnTo>
                    <a:pt x="13779" y="532968"/>
                  </a:lnTo>
                  <a:lnTo>
                    <a:pt x="6172" y="532968"/>
                  </a:lnTo>
                  <a:lnTo>
                    <a:pt x="0" y="539140"/>
                  </a:lnTo>
                  <a:lnTo>
                    <a:pt x="0" y="546735"/>
                  </a:lnTo>
                  <a:lnTo>
                    <a:pt x="0" y="554355"/>
                  </a:lnTo>
                  <a:lnTo>
                    <a:pt x="6172" y="560514"/>
                  </a:lnTo>
                  <a:lnTo>
                    <a:pt x="13779" y="560514"/>
                  </a:lnTo>
                  <a:lnTo>
                    <a:pt x="21374" y="560514"/>
                  </a:lnTo>
                  <a:lnTo>
                    <a:pt x="27546" y="554355"/>
                  </a:lnTo>
                  <a:lnTo>
                    <a:pt x="27546" y="546735"/>
                  </a:lnTo>
                  <a:close/>
                </a:path>
                <a:path w="297814" h="599440">
                  <a:moveTo>
                    <a:pt x="84251" y="546735"/>
                  </a:moveTo>
                  <a:lnTo>
                    <a:pt x="84251" y="539140"/>
                  </a:lnTo>
                  <a:lnTo>
                    <a:pt x="78079" y="532968"/>
                  </a:lnTo>
                  <a:lnTo>
                    <a:pt x="70472" y="532968"/>
                  </a:lnTo>
                  <a:lnTo>
                    <a:pt x="62864" y="532968"/>
                  </a:lnTo>
                  <a:lnTo>
                    <a:pt x="56705" y="539140"/>
                  </a:lnTo>
                  <a:lnTo>
                    <a:pt x="56705" y="546735"/>
                  </a:lnTo>
                  <a:lnTo>
                    <a:pt x="56705" y="554355"/>
                  </a:lnTo>
                  <a:lnTo>
                    <a:pt x="62864" y="560514"/>
                  </a:lnTo>
                  <a:lnTo>
                    <a:pt x="70472" y="560514"/>
                  </a:lnTo>
                  <a:lnTo>
                    <a:pt x="78079" y="560514"/>
                  </a:lnTo>
                  <a:lnTo>
                    <a:pt x="84251" y="554355"/>
                  </a:lnTo>
                  <a:lnTo>
                    <a:pt x="84251" y="546735"/>
                  </a:lnTo>
                  <a:close/>
                </a:path>
                <a:path w="297814" h="599440">
                  <a:moveTo>
                    <a:pt x="297268" y="481939"/>
                  </a:moveTo>
                  <a:lnTo>
                    <a:pt x="292814" y="459876"/>
                  </a:lnTo>
                  <a:lnTo>
                    <a:pt x="280668" y="441859"/>
                  </a:lnTo>
                  <a:lnTo>
                    <a:pt x="262652" y="429713"/>
                  </a:lnTo>
                  <a:lnTo>
                    <a:pt x="240588" y="425259"/>
                  </a:lnTo>
                  <a:lnTo>
                    <a:pt x="218510" y="429713"/>
                  </a:lnTo>
                  <a:lnTo>
                    <a:pt x="200486" y="441859"/>
                  </a:lnTo>
                  <a:lnTo>
                    <a:pt x="188337" y="459876"/>
                  </a:lnTo>
                  <a:lnTo>
                    <a:pt x="183883" y="481939"/>
                  </a:lnTo>
                  <a:lnTo>
                    <a:pt x="188337" y="504004"/>
                  </a:lnTo>
                  <a:lnTo>
                    <a:pt x="200486" y="522025"/>
                  </a:lnTo>
                  <a:lnTo>
                    <a:pt x="218510" y="534176"/>
                  </a:lnTo>
                  <a:lnTo>
                    <a:pt x="240588" y="538632"/>
                  </a:lnTo>
                  <a:lnTo>
                    <a:pt x="262652" y="534176"/>
                  </a:lnTo>
                  <a:lnTo>
                    <a:pt x="280668" y="522025"/>
                  </a:lnTo>
                  <a:lnTo>
                    <a:pt x="292814" y="504004"/>
                  </a:lnTo>
                  <a:lnTo>
                    <a:pt x="297268" y="481939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136912" y="5910313"/>
              <a:ext cx="343535" cy="513080"/>
            </a:xfrm>
            <a:custGeom>
              <a:avLst/>
              <a:gdLst/>
              <a:ahLst/>
              <a:cxnLst/>
              <a:rect l="l" t="t" r="r" b="b"/>
              <a:pathLst>
                <a:path w="343535" h="513079">
                  <a:moveTo>
                    <a:pt x="162013" y="75145"/>
                  </a:moveTo>
                  <a:lnTo>
                    <a:pt x="0" y="75145"/>
                  </a:lnTo>
                  <a:lnTo>
                    <a:pt x="0" y="2260"/>
                  </a:lnTo>
                  <a:lnTo>
                    <a:pt x="162013" y="2260"/>
                  </a:lnTo>
                  <a:lnTo>
                    <a:pt x="162013" y="75145"/>
                  </a:lnTo>
                  <a:close/>
                </a:path>
                <a:path w="343535" h="513079">
                  <a:moveTo>
                    <a:pt x="343433" y="188556"/>
                  </a:moveTo>
                  <a:lnTo>
                    <a:pt x="181444" y="188556"/>
                  </a:lnTo>
                  <a:lnTo>
                    <a:pt x="181444" y="115646"/>
                  </a:lnTo>
                  <a:lnTo>
                    <a:pt x="343433" y="115646"/>
                  </a:lnTo>
                  <a:lnTo>
                    <a:pt x="343433" y="188556"/>
                  </a:lnTo>
                  <a:close/>
                </a:path>
                <a:path w="343535" h="513079">
                  <a:moveTo>
                    <a:pt x="162013" y="301967"/>
                  </a:moveTo>
                  <a:lnTo>
                    <a:pt x="0" y="301967"/>
                  </a:lnTo>
                  <a:lnTo>
                    <a:pt x="0" y="229044"/>
                  </a:lnTo>
                  <a:lnTo>
                    <a:pt x="162013" y="229044"/>
                  </a:lnTo>
                  <a:lnTo>
                    <a:pt x="162013" y="301967"/>
                  </a:lnTo>
                  <a:close/>
                </a:path>
                <a:path w="343535" h="513079">
                  <a:moveTo>
                    <a:pt x="343433" y="415340"/>
                  </a:moveTo>
                  <a:lnTo>
                    <a:pt x="181444" y="415340"/>
                  </a:lnTo>
                  <a:lnTo>
                    <a:pt x="181444" y="342455"/>
                  </a:lnTo>
                  <a:lnTo>
                    <a:pt x="343433" y="342455"/>
                  </a:lnTo>
                  <a:lnTo>
                    <a:pt x="343433" y="415340"/>
                  </a:lnTo>
                  <a:close/>
                </a:path>
                <a:path w="343535" h="513079">
                  <a:moveTo>
                    <a:pt x="162013" y="512546"/>
                  </a:moveTo>
                  <a:lnTo>
                    <a:pt x="0" y="512546"/>
                  </a:lnTo>
                  <a:lnTo>
                    <a:pt x="0" y="439648"/>
                  </a:lnTo>
                  <a:lnTo>
                    <a:pt x="162013" y="439648"/>
                  </a:lnTo>
                  <a:lnTo>
                    <a:pt x="162013" y="512546"/>
                  </a:lnTo>
                  <a:close/>
                </a:path>
                <a:path w="343535" h="513079">
                  <a:moveTo>
                    <a:pt x="171716" y="16319"/>
                  </a:moveTo>
                  <a:lnTo>
                    <a:pt x="171716" y="0"/>
                  </a:lnTo>
                  <a:lnTo>
                    <a:pt x="185851" y="8153"/>
                  </a:lnTo>
                  <a:lnTo>
                    <a:pt x="199974" y="16319"/>
                  </a:lnTo>
                  <a:lnTo>
                    <a:pt x="185851" y="24472"/>
                  </a:lnTo>
                  <a:lnTo>
                    <a:pt x="171716" y="32626"/>
                  </a:lnTo>
                  <a:lnTo>
                    <a:pt x="171716" y="16319"/>
                  </a:lnTo>
                  <a:close/>
                </a:path>
                <a:path w="343535" h="513079">
                  <a:moveTo>
                    <a:pt x="171716" y="243116"/>
                  </a:moveTo>
                  <a:lnTo>
                    <a:pt x="171716" y="226796"/>
                  </a:lnTo>
                  <a:lnTo>
                    <a:pt x="185851" y="234962"/>
                  </a:lnTo>
                  <a:lnTo>
                    <a:pt x="199974" y="243116"/>
                  </a:lnTo>
                  <a:lnTo>
                    <a:pt x="185851" y="251256"/>
                  </a:lnTo>
                  <a:lnTo>
                    <a:pt x="171716" y="259435"/>
                  </a:lnTo>
                  <a:lnTo>
                    <a:pt x="171716" y="243116"/>
                  </a:lnTo>
                  <a:close/>
                </a:path>
                <a:path w="343535" h="513079">
                  <a:moveTo>
                    <a:pt x="171716" y="356527"/>
                  </a:moveTo>
                  <a:lnTo>
                    <a:pt x="171716" y="372821"/>
                  </a:lnTo>
                  <a:lnTo>
                    <a:pt x="157594" y="364667"/>
                  </a:lnTo>
                  <a:lnTo>
                    <a:pt x="143471" y="356527"/>
                  </a:lnTo>
                  <a:lnTo>
                    <a:pt x="157594" y="348348"/>
                  </a:lnTo>
                  <a:lnTo>
                    <a:pt x="171716" y="340194"/>
                  </a:lnTo>
                  <a:lnTo>
                    <a:pt x="171716" y="356527"/>
                  </a:lnTo>
                  <a:close/>
                </a:path>
                <a:path w="343535" h="513079">
                  <a:moveTo>
                    <a:pt x="171716" y="129705"/>
                  </a:moveTo>
                  <a:lnTo>
                    <a:pt x="171716" y="146024"/>
                  </a:lnTo>
                  <a:lnTo>
                    <a:pt x="157594" y="137883"/>
                  </a:lnTo>
                  <a:lnTo>
                    <a:pt x="143471" y="129705"/>
                  </a:lnTo>
                  <a:lnTo>
                    <a:pt x="157594" y="121564"/>
                  </a:lnTo>
                  <a:lnTo>
                    <a:pt x="171716" y="113410"/>
                  </a:lnTo>
                  <a:lnTo>
                    <a:pt x="171716" y="129705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9236697" y="5848908"/>
            <a:ext cx="387350" cy="670560"/>
            <a:chOff x="4182097" y="5848908"/>
            <a:chExt cx="387350" cy="670560"/>
          </a:xfrm>
        </p:grpSpPr>
        <p:sp>
          <p:nvSpPr>
            <p:cNvPr id="161" name="object 161"/>
            <p:cNvSpPr/>
            <p:nvPr/>
          </p:nvSpPr>
          <p:spPr>
            <a:xfrm>
              <a:off x="4193209" y="5860021"/>
              <a:ext cx="365125" cy="648335"/>
            </a:xfrm>
            <a:custGeom>
              <a:avLst/>
              <a:gdLst/>
              <a:ahLst/>
              <a:cxnLst/>
              <a:rect l="l" t="t" r="r" b="b"/>
              <a:pathLst>
                <a:path w="365125" h="648334">
                  <a:moveTo>
                    <a:pt x="364502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364502" y="648004"/>
                  </a:lnTo>
                  <a:lnTo>
                    <a:pt x="364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193209" y="5860021"/>
              <a:ext cx="365125" cy="648335"/>
            </a:xfrm>
            <a:custGeom>
              <a:avLst/>
              <a:gdLst/>
              <a:ahLst/>
              <a:cxnLst/>
              <a:rect l="l" t="t" r="r" b="b"/>
              <a:pathLst>
                <a:path w="365125" h="648334">
                  <a:moveTo>
                    <a:pt x="364502" y="648004"/>
                  </a:moveTo>
                  <a:lnTo>
                    <a:pt x="0" y="648004"/>
                  </a:lnTo>
                  <a:lnTo>
                    <a:pt x="0" y="0"/>
                  </a:lnTo>
                  <a:lnTo>
                    <a:pt x="364502" y="0"/>
                  </a:lnTo>
                  <a:lnTo>
                    <a:pt x="364502" y="648004"/>
                  </a:lnTo>
                  <a:close/>
                </a:path>
              </a:pathLst>
            </a:custGeom>
            <a:ln w="22225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28033" y="5908624"/>
              <a:ext cx="297815" cy="599440"/>
            </a:xfrm>
            <a:custGeom>
              <a:avLst/>
              <a:gdLst/>
              <a:ahLst/>
              <a:cxnLst/>
              <a:rect l="l" t="t" r="r" b="b"/>
              <a:pathLst>
                <a:path w="297814" h="599440">
                  <a:moveTo>
                    <a:pt x="285127" y="44526"/>
                  </a:moveTo>
                  <a:lnTo>
                    <a:pt x="281626" y="27196"/>
                  </a:lnTo>
                  <a:lnTo>
                    <a:pt x="272078" y="13042"/>
                  </a:lnTo>
                  <a:lnTo>
                    <a:pt x="257920" y="3499"/>
                  </a:lnTo>
                  <a:lnTo>
                    <a:pt x="240588" y="0"/>
                  </a:lnTo>
                  <a:lnTo>
                    <a:pt x="223236" y="3499"/>
                  </a:lnTo>
                  <a:lnTo>
                    <a:pt x="209072" y="13042"/>
                  </a:lnTo>
                  <a:lnTo>
                    <a:pt x="199524" y="27196"/>
                  </a:lnTo>
                  <a:lnTo>
                    <a:pt x="196024" y="44526"/>
                  </a:lnTo>
                  <a:lnTo>
                    <a:pt x="199524" y="61872"/>
                  </a:lnTo>
                  <a:lnTo>
                    <a:pt x="209072" y="76038"/>
                  </a:lnTo>
                  <a:lnTo>
                    <a:pt x="223236" y="85588"/>
                  </a:lnTo>
                  <a:lnTo>
                    <a:pt x="240588" y="89090"/>
                  </a:lnTo>
                  <a:lnTo>
                    <a:pt x="257920" y="85588"/>
                  </a:lnTo>
                  <a:lnTo>
                    <a:pt x="272078" y="76038"/>
                  </a:lnTo>
                  <a:lnTo>
                    <a:pt x="281626" y="61872"/>
                  </a:lnTo>
                  <a:lnTo>
                    <a:pt x="285127" y="44526"/>
                  </a:lnTo>
                  <a:close/>
                </a:path>
                <a:path w="297814" h="599440">
                  <a:moveTo>
                    <a:pt x="285127" y="271348"/>
                  </a:moveTo>
                  <a:lnTo>
                    <a:pt x="281626" y="254008"/>
                  </a:lnTo>
                  <a:lnTo>
                    <a:pt x="272078" y="239847"/>
                  </a:lnTo>
                  <a:lnTo>
                    <a:pt x="257920" y="230298"/>
                  </a:lnTo>
                  <a:lnTo>
                    <a:pt x="240588" y="226796"/>
                  </a:lnTo>
                  <a:lnTo>
                    <a:pt x="223236" y="230298"/>
                  </a:lnTo>
                  <a:lnTo>
                    <a:pt x="209072" y="239847"/>
                  </a:lnTo>
                  <a:lnTo>
                    <a:pt x="199524" y="254008"/>
                  </a:lnTo>
                  <a:lnTo>
                    <a:pt x="196024" y="271348"/>
                  </a:lnTo>
                  <a:lnTo>
                    <a:pt x="199524" y="288685"/>
                  </a:lnTo>
                  <a:lnTo>
                    <a:pt x="209072" y="302842"/>
                  </a:lnTo>
                  <a:lnTo>
                    <a:pt x="223236" y="312387"/>
                  </a:lnTo>
                  <a:lnTo>
                    <a:pt x="240588" y="315887"/>
                  </a:lnTo>
                  <a:lnTo>
                    <a:pt x="257920" y="312387"/>
                  </a:lnTo>
                  <a:lnTo>
                    <a:pt x="272078" y="302842"/>
                  </a:lnTo>
                  <a:lnTo>
                    <a:pt x="281626" y="288685"/>
                  </a:lnTo>
                  <a:lnTo>
                    <a:pt x="285127" y="271348"/>
                  </a:lnTo>
                  <a:close/>
                </a:path>
                <a:path w="297814" h="599440">
                  <a:moveTo>
                    <a:pt x="98818" y="157937"/>
                  </a:moveTo>
                  <a:lnTo>
                    <a:pt x="95317" y="140603"/>
                  </a:lnTo>
                  <a:lnTo>
                    <a:pt x="85769" y="126441"/>
                  </a:lnTo>
                  <a:lnTo>
                    <a:pt x="71611" y="116889"/>
                  </a:lnTo>
                  <a:lnTo>
                    <a:pt x="54279" y="113385"/>
                  </a:lnTo>
                  <a:lnTo>
                    <a:pt x="36935" y="116889"/>
                  </a:lnTo>
                  <a:lnTo>
                    <a:pt x="22774" y="126441"/>
                  </a:lnTo>
                  <a:lnTo>
                    <a:pt x="13228" y="140603"/>
                  </a:lnTo>
                  <a:lnTo>
                    <a:pt x="9728" y="157937"/>
                  </a:lnTo>
                  <a:lnTo>
                    <a:pt x="13228" y="175283"/>
                  </a:lnTo>
                  <a:lnTo>
                    <a:pt x="22774" y="189449"/>
                  </a:lnTo>
                  <a:lnTo>
                    <a:pt x="36935" y="198999"/>
                  </a:lnTo>
                  <a:lnTo>
                    <a:pt x="54279" y="202501"/>
                  </a:lnTo>
                  <a:lnTo>
                    <a:pt x="71611" y="198999"/>
                  </a:lnTo>
                  <a:lnTo>
                    <a:pt x="85769" y="189449"/>
                  </a:lnTo>
                  <a:lnTo>
                    <a:pt x="95317" y="175283"/>
                  </a:lnTo>
                  <a:lnTo>
                    <a:pt x="98818" y="157937"/>
                  </a:lnTo>
                  <a:close/>
                </a:path>
                <a:path w="297814" h="599440">
                  <a:moveTo>
                    <a:pt x="98818" y="384733"/>
                  </a:moveTo>
                  <a:lnTo>
                    <a:pt x="95317" y="367398"/>
                  </a:lnTo>
                  <a:lnTo>
                    <a:pt x="85769" y="353245"/>
                  </a:lnTo>
                  <a:lnTo>
                    <a:pt x="71611" y="343705"/>
                  </a:lnTo>
                  <a:lnTo>
                    <a:pt x="54279" y="340207"/>
                  </a:lnTo>
                  <a:lnTo>
                    <a:pt x="36935" y="343705"/>
                  </a:lnTo>
                  <a:lnTo>
                    <a:pt x="22774" y="353245"/>
                  </a:lnTo>
                  <a:lnTo>
                    <a:pt x="13228" y="367398"/>
                  </a:lnTo>
                  <a:lnTo>
                    <a:pt x="9728" y="384733"/>
                  </a:lnTo>
                  <a:lnTo>
                    <a:pt x="13228" y="402083"/>
                  </a:lnTo>
                  <a:lnTo>
                    <a:pt x="22774" y="416244"/>
                  </a:lnTo>
                  <a:lnTo>
                    <a:pt x="36935" y="425787"/>
                  </a:lnTo>
                  <a:lnTo>
                    <a:pt x="54279" y="429285"/>
                  </a:lnTo>
                  <a:lnTo>
                    <a:pt x="71611" y="425787"/>
                  </a:lnTo>
                  <a:lnTo>
                    <a:pt x="85769" y="416244"/>
                  </a:lnTo>
                  <a:lnTo>
                    <a:pt x="95317" y="402083"/>
                  </a:lnTo>
                  <a:lnTo>
                    <a:pt x="98818" y="384733"/>
                  </a:lnTo>
                  <a:close/>
                </a:path>
                <a:path w="297814" h="599440">
                  <a:moveTo>
                    <a:pt x="110972" y="599401"/>
                  </a:moveTo>
                  <a:lnTo>
                    <a:pt x="110972" y="562952"/>
                  </a:lnTo>
                  <a:lnTo>
                    <a:pt x="113838" y="548760"/>
                  </a:lnTo>
                  <a:lnTo>
                    <a:pt x="121653" y="537175"/>
                  </a:lnTo>
                  <a:lnTo>
                    <a:pt x="133239" y="529366"/>
                  </a:lnTo>
                  <a:lnTo>
                    <a:pt x="147421" y="526503"/>
                  </a:lnTo>
                  <a:lnTo>
                    <a:pt x="161616" y="529366"/>
                  </a:lnTo>
                  <a:lnTo>
                    <a:pt x="173205" y="537175"/>
                  </a:lnTo>
                  <a:lnTo>
                    <a:pt x="181018" y="548760"/>
                  </a:lnTo>
                  <a:lnTo>
                    <a:pt x="183883" y="562952"/>
                  </a:lnTo>
                  <a:lnTo>
                    <a:pt x="183883" y="599401"/>
                  </a:lnTo>
                </a:path>
                <a:path w="297814" h="599440">
                  <a:moveTo>
                    <a:pt x="175768" y="562952"/>
                  </a:moveTo>
                  <a:lnTo>
                    <a:pt x="173540" y="551904"/>
                  </a:lnTo>
                  <a:lnTo>
                    <a:pt x="167466" y="542891"/>
                  </a:lnTo>
                  <a:lnTo>
                    <a:pt x="158456" y="536819"/>
                  </a:lnTo>
                  <a:lnTo>
                    <a:pt x="147421" y="534593"/>
                  </a:lnTo>
                  <a:lnTo>
                    <a:pt x="136389" y="536819"/>
                  </a:lnTo>
                  <a:lnTo>
                    <a:pt x="127374" y="542891"/>
                  </a:lnTo>
                  <a:lnTo>
                    <a:pt x="121293" y="551904"/>
                  </a:lnTo>
                  <a:lnTo>
                    <a:pt x="119062" y="562952"/>
                  </a:lnTo>
                  <a:lnTo>
                    <a:pt x="121293" y="573982"/>
                  </a:lnTo>
                  <a:lnTo>
                    <a:pt x="127374" y="582993"/>
                  </a:lnTo>
                  <a:lnTo>
                    <a:pt x="136389" y="589070"/>
                  </a:lnTo>
                  <a:lnTo>
                    <a:pt x="147421" y="591299"/>
                  </a:lnTo>
                  <a:lnTo>
                    <a:pt x="158456" y="589070"/>
                  </a:lnTo>
                  <a:lnTo>
                    <a:pt x="167466" y="582993"/>
                  </a:lnTo>
                  <a:lnTo>
                    <a:pt x="173540" y="573982"/>
                  </a:lnTo>
                  <a:lnTo>
                    <a:pt x="175768" y="562952"/>
                  </a:lnTo>
                  <a:close/>
                </a:path>
                <a:path w="297814" h="599440">
                  <a:moveTo>
                    <a:pt x="27533" y="546735"/>
                  </a:moveTo>
                  <a:lnTo>
                    <a:pt x="27533" y="539127"/>
                  </a:lnTo>
                  <a:lnTo>
                    <a:pt x="21386" y="532968"/>
                  </a:lnTo>
                  <a:lnTo>
                    <a:pt x="13779" y="532968"/>
                  </a:lnTo>
                  <a:lnTo>
                    <a:pt x="6184" y="532968"/>
                  </a:lnTo>
                  <a:lnTo>
                    <a:pt x="0" y="539127"/>
                  </a:lnTo>
                  <a:lnTo>
                    <a:pt x="0" y="546735"/>
                  </a:lnTo>
                  <a:lnTo>
                    <a:pt x="0" y="554355"/>
                  </a:lnTo>
                  <a:lnTo>
                    <a:pt x="6184" y="560514"/>
                  </a:lnTo>
                  <a:lnTo>
                    <a:pt x="13779" y="560514"/>
                  </a:lnTo>
                  <a:lnTo>
                    <a:pt x="21386" y="560514"/>
                  </a:lnTo>
                  <a:lnTo>
                    <a:pt x="27533" y="554355"/>
                  </a:lnTo>
                  <a:lnTo>
                    <a:pt x="27533" y="546735"/>
                  </a:lnTo>
                  <a:close/>
                </a:path>
                <a:path w="297814" h="599440">
                  <a:moveTo>
                    <a:pt x="84239" y="546735"/>
                  </a:moveTo>
                  <a:lnTo>
                    <a:pt x="84239" y="539127"/>
                  </a:lnTo>
                  <a:lnTo>
                    <a:pt x="78092" y="532968"/>
                  </a:lnTo>
                  <a:lnTo>
                    <a:pt x="70472" y="532968"/>
                  </a:lnTo>
                  <a:lnTo>
                    <a:pt x="62865" y="532968"/>
                  </a:lnTo>
                  <a:lnTo>
                    <a:pt x="56705" y="539127"/>
                  </a:lnTo>
                  <a:lnTo>
                    <a:pt x="56705" y="546735"/>
                  </a:lnTo>
                  <a:lnTo>
                    <a:pt x="56705" y="554355"/>
                  </a:lnTo>
                  <a:lnTo>
                    <a:pt x="62865" y="560514"/>
                  </a:lnTo>
                  <a:lnTo>
                    <a:pt x="70472" y="560514"/>
                  </a:lnTo>
                  <a:lnTo>
                    <a:pt x="78092" y="560514"/>
                  </a:lnTo>
                  <a:lnTo>
                    <a:pt x="84239" y="554355"/>
                  </a:lnTo>
                  <a:lnTo>
                    <a:pt x="84239" y="546735"/>
                  </a:lnTo>
                  <a:close/>
                </a:path>
                <a:path w="297814" h="599440">
                  <a:moveTo>
                    <a:pt x="297268" y="481939"/>
                  </a:moveTo>
                  <a:lnTo>
                    <a:pt x="292813" y="459876"/>
                  </a:lnTo>
                  <a:lnTo>
                    <a:pt x="280663" y="441859"/>
                  </a:lnTo>
                  <a:lnTo>
                    <a:pt x="262646" y="429713"/>
                  </a:lnTo>
                  <a:lnTo>
                    <a:pt x="240588" y="425259"/>
                  </a:lnTo>
                  <a:lnTo>
                    <a:pt x="218510" y="429713"/>
                  </a:lnTo>
                  <a:lnTo>
                    <a:pt x="200486" y="441859"/>
                  </a:lnTo>
                  <a:lnTo>
                    <a:pt x="188337" y="459876"/>
                  </a:lnTo>
                  <a:lnTo>
                    <a:pt x="183883" y="481939"/>
                  </a:lnTo>
                  <a:lnTo>
                    <a:pt x="188337" y="504012"/>
                  </a:lnTo>
                  <a:lnTo>
                    <a:pt x="200486" y="522036"/>
                  </a:lnTo>
                  <a:lnTo>
                    <a:pt x="218510" y="534188"/>
                  </a:lnTo>
                  <a:lnTo>
                    <a:pt x="240588" y="538645"/>
                  </a:lnTo>
                  <a:lnTo>
                    <a:pt x="262646" y="534188"/>
                  </a:lnTo>
                  <a:lnTo>
                    <a:pt x="280663" y="522036"/>
                  </a:lnTo>
                  <a:lnTo>
                    <a:pt x="292813" y="504012"/>
                  </a:lnTo>
                  <a:lnTo>
                    <a:pt x="297268" y="481939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03738" y="5914466"/>
              <a:ext cx="343535" cy="513080"/>
            </a:xfrm>
            <a:custGeom>
              <a:avLst/>
              <a:gdLst/>
              <a:ahLst/>
              <a:cxnLst/>
              <a:rect l="l" t="t" r="r" b="b"/>
              <a:pathLst>
                <a:path w="343535" h="513079">
                  <a:moveTo>
                    <a:pt x="162001" y="75145"/>
                  </a:moveTo>
                  <a:lnTo>
                    <a:pt x="0" y="75145"/>
                  </a:lnTo>
                  <a:lnTo>
                    <a:pt x="0" y="2260"/>
                  </a:lnTo>
                  <a:lnTo>
                    <a:pt x="162001" y="2260"/>
                  </a:lnTo>
                  <a:lnTo>
                    <a:pt x="162001" y="75145"/>
                  </a:lnTo>
                  <a:close/>
                </a:path>
                <a:path w="343535" h="513079">
                  <a:moveTo>
                    <a:pt x="343433" y="188556"/>
                  </a:moveTo>
                  <a:lnTo>
                    <a:pt x="181432" y="188556"/>
                  </a:lnTo>
                  <a:lnTo>
                    <a:pt x="181432" y="115646"/>
                  </a:lnTo>
                  <a:lnTo>
                    <a:pt x="343433" y="115646"/>
                  </a:lnTo>
                  <a:lnTo>
                    <a:pt x="343433" y="188556"/>
                  </a:lnTo>
                  <a:close/>
                </a:path>
                <a:path w="343535" h="513079">
                  <a:moveTo>
                    <a:pt x="162001" y="301967"/>
                  </a:moveTo>
                  <a:lnTo>
                    <a:pt x="0" y="301967"/>
                  </a:lnTo>
                  <a:lnTo>
                    <a:pt x="0" y="229057"/>
                  </a:lnTo>
                  <a:lnTo>
                    <a:pt x="162001" y="229057"/>
                  </a:lnTo>
                  <a:lnTo>
                    <a:pt x="162001" y="301967"/>
                  </a:lnTo>
                  <a:close/>
                </a:path>
                <a:path w="343535" h="513079">
                  <a:moveTo>
                    <a:pt x="343433" y="415353"/>
                  </a:moveTo>
                  <a:lnTo>
                    <a:pt x="181432" y="415353"/>
                  </a:lnTo>
                  <a:lnTo>
                    <a:pt x="181432" y="342455"/>
                  </a:lnTo>
                  <a:lnTo>
                    <a:pt x="343433" y="342455"/>
                  </a:lnTo>
                  <a:lnTo>
                    <a:pt x="343433" y="415353"/>
                  </a:lnTo>
                  <a:close/>
                </a:path>
                <a:path w="343535" h="513079">
                  <a:moveTo>
                    <a:pt x="162001" y="512546"/>
                  </a:moveTo>
                  <a:lnTo>
                    <a:pt x="0" y="512546"/>
                  </a:lnTo>
                  <a:lnTo>
                    <a:pt x="0" y="439661"/>
                  </a:lnTo>
                  <a:lnTo>
                    <a:pt x="162001" y="439661"/>
                  </a:lnTo>
                  <a:lnTo>
                    <a:pt x="162001" y="512546"/>
                  </a:lnTo>
                  <a:close/>
                </a:path>
                <a:path w="343535" h="513079">
                  <a:moveTo>
                    <a:pt x="171716" y="16332"/>
                  </a:moveTo>
                  <a:lnTo>
                    <a:pt x="171716" y="0"/>
                  </a:lnTo>
                  <a:lnTo>
                    <a:pt x="185851" y="8153"/>
                  </a:lnTo>
                  <a:lnTo>
                    <a:pt x="199961" y="16332"/>
                  </a:lnTo>
                  <a:lnTo>
                    <a:pt x="185851" y="24472"/>
                  </a:lnTo>
                  <a:lnTo>
                    <a:pt x="171716" y="32626"/>
                  </a:lnTo>
                  <a:lnTo>
                    <a:pt x="171716" y="16332"/>
                  </a:lnTo>
                  <a:close/>
                </a:path>
                <a:path w="343535" h="513079">
                  <a:moveTo>
                    <a:pt x="171716" y="243116"/>
                  </a:moveTo>
                  <a:lnTo>
                    <a:pt x="171716" y="226796"/>
                  </a:lnTo>
                  <a:lnTo>
                    <a:pt x="185851" y="234962"/>
                  </a:lnTo>
                  <a:lnTo>
                    <a:pt x="199961" y="243116"/>
                  </a:lnTo>
                  <a:lnTo>
                    <a:pt x="185851" y="251269"/>
                  </a:lnTo>
                  <a:lnTo>
                    <a:pt x="171716" y="259435"/>
                  </a:lnTo>
                  <a:lnTo>
                    <a:pt x="171716" y="243116"/>
                  </a:lnTo>
                  <a:close/>
                </a:path>
                <a:path w="343535" h="513079">
                  <a:moveTo>
                    <a:pt x="171716" y="356527"/>
                  </a:moveTo>
                  <a:lnTo>
                    <a:pt x="171716" y="372821"/>
                  </a:lnTo>
                  <a:lnTo>
                    <a:pt x="157594" y="364667"/>
                  </a:lnTo>
                  <a:lnTo>
                    <a:pt x="143459" y="356527"/>
                  </a:lnTo>
                  <a:lnTo>
                    <a:pt x="157594" y="348348"/>
                  </a:lnTo>
                  <a:lnTo>
                    <a:pt x="171716" y="340207"/>
                  </a:lnTo>
                  <a:lnTo>
                    <a:pt x="171716" y="356527"/>
                  </a:lnTo>
                  <a:close/>
                </a:path>
                <a:path w="343535" h="513079">
                  <a:moveTo>
                    <a:pt x="171716" y="129705"/>
                  </a:moveTo>
                  <a:lnTo>
                    <a:pt x="171716" y="146037"/>
                  </a:lnTo>
                  <a:lnTo>
                    <a:pt x="157594" y="137883"/>
                  </a:lnTo>
                  <a:lnTo>
                    <a:pt x="143459" y="129705"/>
                  </a:lnTo>
                  <a:lnTo>
                    <a:pt x="157594" y="121564"/>
                  </a:lnTo>
                  <a:lnTo>
                    <a:pt x="171716" y="113410"/>
                  </a:lnTo>
                  <a:lnTo>
                    <a:pt x="171716" y="129705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5" name="object 165"/>
          <p:cNvGrpSpPr/>
          <p:nvPr/>
        </p:nvGrpSpPr>
        <p:grpSpPr>
          <a:xfrm>
            <a:off x="10259200" y="5840247"/>
            <a:ext cx="386715" cy="670560"/>
            <a:chOff x="5204599" y="5840247"/>
            <a:chExt cx="386715" cy="670560"/>
          </a:xfrm>
        </p:grpSpPr>
        <p:sp>
          <p:nvSpPr>
            <p:cNvPr id="166" name="object 166"/>
            <p:cNvSpPr/>
            <p:nvPr/>
          </p:nvSpPr>
          <p:spPr>
            <a:xfrm>
              <a:off x="5215712" y="5851359"/>
              <a:ext cx="364490" cy="648335"/>
            </a:xfrm>
            <a:custGeom>
              <a:avLst/>
              <a:gdLst/>
              <a:ahLst/>
              <a:cxnLst/>
              <a:rect l="l" t="t" r="r" b="b"/>
              <a:pathLst>
                <a:path w="364489" h="648335">
                  <a:moveTo>
                    <a:pt x="364489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364489" y="648004"/>
                  </a:lnTo>
                  <a:lnTo>
                    <a:pt x="3644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215712" y="5851359"/>
              <a:ext cx="364490" cy="648335"/>
            </a:xfrm>
            <a:custGeom>
              <a:avLst/>
              <a:gdLst/>
              <a:ahLst/>
              <a:cxnLst/>
              <a:rect l="l" t="t" r="r" b="b"/>
              <a:pathLst>
                <a:path w="364489" h="648335">
                  <a:moveTo>
                    <a:pt x="364489" y="648004"/>
                  </a:moveTo>
                  <a:lnTo>
                    <a:pt x="0" y="648004"/>
                  </a:lnTo>
                  <a:lnTo>
                    <a:pt x="0" y="0"/>
                  </a:lnTo>
                  <a:lnTo>
                    <a:pt x="364489" y="0"/>
                  </a:lnTo>
                  <a:lnTo>
                    <a:pt x="364489" y="648004"/>
                  </a:lnTo>
                  <a:close/>
                </a:path>
              </a:pathLst>
            </a:custGeom>
            <a:ln w="22225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250535" y="5899962"/>
              <a:ext cx="297815" cy="599440"/>
            </a:xfrm>
            <a:custGeom>
              <a:avLst/>
              <a:gdLst/>
              <a:ahLst/>
              <a:cxnLst/>
              <a:rect l="l" t="t" r="r" b="b"/>
              <a:pathLst>
                <a:path w="297814" h="599439">
                  <a:moveTo>
                    <a:pt x="285114" y="44538"/>
                  </a:moveTo>
                  <a:lnTo>
                    <a:pt x="281614" y="27196"/>
                  </a:lnTo>
                  <a:lnTo>
                    <a:pt x="272068" y="13039"/>
                  </a:lnTo>
                  <a:lnTo>
                    <a:pt x="257908" y="3498"/>
                  </a:lnTo>
                  <a:lnTo>
                    <a:pt x="240563" y="0"/>
                  </a:lnTo>
                  <a:lnTo>
                    <a:pt x="223226" y="3498"/>
                  </a:lnTo>
                  <a:lnTo>
                    <a:pt x="209068" y="13039"/>
                  </a:lnTo>
                  <a:lnTo>
                    <a:pt x="199524" y="27196"/>
                  </a:lnTo>
                  <a:lnTo>
                    <a:pt x="196024" y="44538"/>
                  </a:lnTo>
                  <a:lnTo>
                    <a:pt x="199524" y="61880"/>
                  </a:lnTo>
                  <a:lnTo>
                    <a:pt x="209068" y="76046"/>
                  </a:lnTo>
                  <a:lnTo>
                    <a:pt x="223226" y="85599"/>
                  </a:lnTo>
                  <a:lnTo>
                    <a:pt x="240563" y="89103"/>
                  </a:lnTo>
                  <a:lnTo>
                    <a:pt x="257908" y="85599"/>
                  </a:lnTo>
                  <a:lnTo>
                    <a:pt x="272068" y="76046"/>
                  </a:lnTo>
                  <a:lnTo>
                    <a:pt x="281614" y="61880"/>
                  </a:lnTo>
                  <a:lnTo>
                    <a:pt x="285114" y="44538"/>
                  </a:lnTo>
                  <a:close/>
                </a:path>
                <a:path w="297814" h="599439">
                  <a:moveTo>
                    <a:pt x="285114" y="271348"/>
                  </a:moveTo>
                  <a:lnTo>
                    <a:pt x="281614" y="254006"/>
                  </a:lnTo>
                  <a:lnTo>
                    <a:pt x="272068" y="239841"/>
                  </a:lnTo>
                  <a:lnTo>
                    <a:pt x="257908" y="230287"/>
                  </a:lnTo>
                  <a:lnTo>
                    <a:pt x="240563" y="226783"/>
                  </a:lnTo>
                  <a:lnTo>
                    <a:pt x="223226" y="230287"/>
                  </a:lnTo>
                  <a:lnTo>
                    <a:pt x="209068" y="239841"/>
                  </a:lnTo>
                  <a:lnTo>
                    <a:pt x="199524" y="254006"/>
                  </a:lnTo>
                  <a:lnTo>
                    <a:pt x="196024" y="271348"/>
                  </a:lnTo>
                  <a:lnTo>
                    <a:pt x="199524" y="288690"/>
                  </a:lnTo>
                  <a:lnTo>
                    <a:pt x="209068" y="302847"/>
                  </a:lnTo>
                  <a:lnTo>
                    <a:pt x="223226" y="312389"/>
                  </a:lnTo>
                  <a:lnTo>
                    <a:pt x="240563" y="315887"/>
                  </a:lnTo>
                  <a:lnTo>
                    <a:pt x="257908" y="312389"/>
                  </a:lnTo>
                  <a:lnTo>
                    <a:pt x="272068" y="302847"/>
                  </a:lnTo>
                  <a:lnTo>
                    <a:pt x="281614" y="288690"/>
                  </a:lnTo>
                  <a:lnTo>
                    <a:pt x="285114" y="271348"/>
                  </a:lnTo>
                  <a:close/>
                </a:path>
                <a:path w="297814" h="599439">
                  <a:moveTo>
                    <a:pt x="98805" y="157937"/>
                  </a:moveTo>
                  <a:lnTo>
                    <a:pt x="95305" y="140597"/>
                  </a:lnTo>
                  <a:lnTo>
                    <a:pt x="85759" y="126436"/>
                  </a:lnTo>
                  <a:lnTo>
                    <a:pt x="71599" y="116887"/>
                  </a:lnTo>
                  <a:lnTo>
                    <a:pt x="54254" y="113385"/>
                  </a:lnTo>
                  <a:lnTo>
                    <a:pt x="36924" y="116887"/>
                  </a:lnTo>
                  <a:lnTo>
                    <a:pt x="22771" y="126436"/>
                  </a:lnTo>
                  <a:lnTo>
                    <a:pt x="13227" y="140597"/>
                  </a:lnTo>
                  <a:lnTo>
                    <a:pt x="9728" y="157937"/>
                  </a:lnTo>
                  <a:lnTo>
                    <a:pt x="13227" y="175283"/>
                  </a:lnTo>
                  <a:lnTo>
                    <a:pt x="22771" y="189449"/>
                  </a:lnTo>
                  <a:lnTo>
                    <a:pt x="36924" y="198999"/>
                  </a:lnTo>
                  <a:lnTo>
                    <a:pt x="54254" y="202501"/>
                  </a:lnTo>
                  <a:lnTo>
                    <a:pt x="71599" y="198999"/>
                  </a:lnTo>
                  <a:lnTo>
                    <a:pt x="85759" y="189449"/>
                  </a:lnTo>
                  <a:lnTo>
                    <a:pt x="95305" y="175283"/>
                  </a:lnTo>
                  <a:lnTo>
                    <a:pt x="98805" y="157937"/>
                  </a:lnTo>
                  <a:close/>
                </a:path>
                <a:path w="297814" h="599439">
                  <a:moveTo>
                    <a:pt x="98805" y="384733"/>
                  </a:moveTo>
                  <a:lnTo>
                    <a:pt x="95305" y="367396"/>
                  </a:lnTo>
                  <a:lnTo>
                    <a:pt x="85759" y="353239"/>
                  </a:lnTo>
                  <a:lnTo>
                    <a:pt x="71599" y="343694"/>
                  </a:lnTo>
                  <a:lnTo>
                    <a:pt x="54254" y="340194"/>
                  </a:lnTo>
                  <a:lnTo>
                    <a:pt x="36924" y="343694"/>
                  </a:lnTo>
                  <a:lnTo>
                    <a:pt x="22771" y="353239"/>
                  </a:lnTo>
                  <a:lnTo>
                    <a:pt x="13227" y="367396"/>
                  </a:lnTo>
                  <a:lnTo>
                    <a:pt x="9728" y="384733"/>
                  </a:lnTo>
                  <a:lnTo>
                    <a:pt x="13227" y="402085"/>
                  </a:lnTo>
                  <a:lnTo>
                    <a:pt x="22771" y="416250"/>
                  </a:lnTo>
                  <a:lnTo>
                    <a:pt x="36924" y="425797"/>
                  </a:lnTo>
                  <a:lnTo>
                    <a:pt x="54254" y="429298"/>
                  </a:lnTo>
                  <a:lnTo>
                    <a:pt x="71599" y="425797"/>
                  </a:lnTo>
                  <a:lnTo>
                    <a:pt x="85759" y="416250"/>
                  </a:lnTo>
                  <a:lnTo>
                    <a:pt x="95305" y="402085"/>
                  </a:lnTo>
                  <a:lnTo>
                    <a:pt x="98805" y="384733"/>
                  </a:lnTo>
                  <a:close/>
                </a:path>
                <a:path w="297814" h="599439">
                  <a:moveTo>
                    <a:pt x="110959" y="599401"/>
                  </a:moveTo>
                  <a:lnTo>
                    <a:pt x="110959" y="562952"/>
                  </a:lnTo>
                  <a:lnTo>
                    <a:pt x="113824" y="548758"/>
                  </a:lnTo>
                  <a:lnTo>
                    <a:pt x="121635" y="537168"/>
                  </a:lnTo>
                  <a:lnTo>
                    <a:pt x="133221" y="529355"/>
                  </a:lnTo>
                  <a:lnTo>
                    <a:pt x="147408" y="526491"/>
                  </a:lnTo>
                  <a:lnTo>
                    <a:pt x="161601" y="529355"/>
                  </a:lnTo>
                  <a:lnTo>
                    <a:pt x="173186" y="537168"/>
                  </a:lnTo>
                  <a:lnTo>
                    <a:pt x="180995" y="548758"/>
                  </a:lnTo>
                  <a:lnTo>
                    <a:pt x="183857" y="562952"/>
                  </a:lnTo>
                  <a:lnTo>
                    <a:pt x="183857" y="599401"/>
                  </a:lnTo>
                </a:path>
                <a:path w="297814" h="599439">
                  <a:moveTo>
                    <a:pt x="175767" y="562952"/>
                  </a:moveTo>
                  <a:lnTo>
                    <a:pt x="173540" y="551912"/>
                  </a:lnTo>
                  <a:lnTo>
                    <a:pt x="167465" y="542902"/>
                  </a:lnTo>
                  <a:lnTo>
                    <a:pt x="158451" y="536831"/>
                  </a:lnTo>
                  <a:lnTo>
                    <a:pt x="147408" y="534606"/>
                  </a:lnTo>
                  <a:lnTo>
                    <a:pt x="136378" y="536831"/>
                  </a:lnTo>
                  <a:lnTo>
                    <a:pt x="127368" y="542902"/>
                  </a:lnTo>
                  <a:lnTo>
                    <a:pt x="121291" y="551912"/>
                  </a:lnTo>
                  <a:lnTo>
                    <a:pt x="119062" y="562952"/>
                  </a:lnTo>
                  <a:lnTo>
                    <a:pt x="121291" y="573977"/>
                  </a:lnTo>
                  <a:lnTo>
                    <a:pt x="127368" y="582988"/>
                  </a:lnTo>
                  <a:lnTo>
                    <a:pt x="136378" y="589068"/>
                  </a:lnTo>
                  <a:lnTo>
                    <a:pt x="147408" y="591299"/>
                  </a:lnTo>
                  <a:lnTo>
                    <a:pt x="158451" y="589068"/>
                  </a:lnTo>
                  <a:lnTo>
                    <a:pt x="167465" y="582988"/>
                  </a:lnTo>
                  <a:lnTo>
                    <a:pt x="173540" y="573977"/>
                  </a:lnTo>
                  <a:lnTo>
                    <a:pt x="175767" y="562952"/>
                  </a:lnTo>
                  <a:close/>
                </a:path>
                <a:path w="297814" h="599439">
                  <a:moveTo>
                    <a:pt x="27533" y="546747"/>
                  </a:moveTo>
                  <a:lnTo>
                    <a:pt x="27533" y="539127"/>
                  </a:lnTo>
                  <a:lnTo>
                    <a:pt x="21374" y="532968"/>
                  </a:lnTo>
                  <a:lnTo>
                    <a:pt x="13766" y="532968"/>
                  </a:lnTo>
                  <a:lnTo>
                    <a:pt x="6159" y="532968"/>
                  </a:lnTo>
                  <a:lnTo>
                    <a:pt x="0" y="539127"/>
                  </a:lnTo>
                  <a:lnTo>
                    <a:pt x="0" y="546747"/>
                  </a:lnTo>
                  <a:lnTo>
                    <a:pt x="0" y="554355"/>
                  </a:lnTo>
                  <a:lnTo>
                    <a:pt x="6159" y="560514"/>
                  </a:lnTo>
                  <a:lnTo>
                    <a:pt x="13766" y="560514"/>
                  </a:lnTo>
                  <a:lnTo>
                    <a:pt x="21374" y="560514"/>
                  </a:lnTo>
                  <a:lnTo>
                    <a:pt x="27533" y="554355"/>
                  </a:lnTo>
                  <a:lnTo>
                    <a:pt x="27533" y="546747"/>
                  </a:lnTo>
                  <a:close/>
                </a:path>
                <a:path w="297814" h="599439">
                  <a:moveTo>
                    <a:pt x="84239" y="546747"/>
                  </a:moveTo>
                  <a:lnTo>
                    <a:pt x="84239" y="539127"/>
                  </a:lnTo>
                  <a:lnTo>
                    <a:pt x="78066" y="532968"/>
                  </a:lnTo>
                  <a:lnTo>
                    <a:pt x="70459" y="532968"/>
                  </a:lnTo>
                  <a:lnTo>
                    <a:pt x="62852" y="532968"/>
                  </a:lnTo>
                  <a:lnTo>
                    <a:pt x="56705" y="539127"/>
                  </a:lnTo>
                  <a:lnTo>
                    <a:pt x="56705" y="546747"/>
                  </a:lnTo>
                  <a:lnTo>
                    <a:pt x="56705" y="554355"/>
                  </a:lnTo>
                  <a:lnTo>
                    <a:pt x="62852" y="560514"/>
                  </a:lnTo>
                  <a:lnTo>
                    <a:pt x="70459" y="560514"/>
                  </a:lnTo>
                  <a:lnTo>
                    <a:pt x="78066" y="560514"/>
                  </a:lnTo>
                  <a:lnTo>
                    <a:pt x="84239" y="554355"/>
                  </a:lnTo>
                  <a:lnTo>
                    <a:pt x="84239" y="546747"/>
                  </a:lnTo>
                  <a:close/>
                </a:path>
                <a:path w="297814" h="599439">
                  <a:moveTo>
                    <a:pt x="297256" y="481926"/>
                  </a:moveTo>
                  <a:lnTo>
                    <a:pt x="292802" y="459868"/>
                  </a:lnTo>
                  <a:lnTo>
                    <a:pt x="280654" y="441852"/>
                  </a:lnTo>
                  <a:lnTo>
                    <a:pt x="262634" y="429702"/>
                  </a:lnTo>
                  <a:lnTo>
                    <a:pt x="240563" y="425246"/>
                  </a:lnTo>
                  <a:lnTo>
                    <a:pt x="218490" y="429702"/>
                  </a:lnTo>
                  <a:lnTo>
                    <a:pt x="200466" y="441852"/>
                  </a:lnTo>
                  <a:lnTo>
                    <a:pt x="188314" y="459868"/>
                  </a:lnTo>
                  <a:lnTo>
                    <a:pt x="183857" y="481926"/>
                  </a:lnTo>
                  <a:lnTo>
                    <a:pt x="188314" y="504004"/>
                  </a:lnTo>
                  <a:lnTo>
                    <a:pt x="200466" y="522028"/>
                  </a:lnTo>
                  <a:lnTo>
                    <a:pt x="218490" y="534178"/>
                  </a:lnTo>
                  <a:lnTo>
                    <a:pt x="240563" y="538632"/>
                  </a:lnTo>
                  <a:lnTo>
                    <a:pt x="262634" y="534178"/>
                  </a:lnTo>
                  <a:lnTo>
                    <a:pt x="280654" y="522028"/>
                  </a:lnTo>
                  <a:lnTo>
                    <a:pt x="292802" y="504004"/>
                  </a:lnTo>
                  <a:lnTo>
                    <a:pt x="297256" y="481926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226227" y="5905817"/>
              <a:ext cx="343535" cy="513080"/>
            </a:xfrm>
            <a:custGeom>
              <a:avLst/>
              <a:gdLst/>
              <a:ahLst/>
              <a:cxnLst/>
              <a:rect l="l" t="t" r="r" b="b"/>
              <a:pathLst>
                <a:path w="343535" h="513079">
                  <a:moveTo>
                    <a:pt x="162013" y="75133"/>
                  </a:moveTo>
                  <a:lnTo>
                    <a:pt x="0" y="75133"/>
                  </a:lnTo>
                  <a:lnTo>
                    <a:pt x="0" y="2247"/>
                  </a:lnTo>
                  <a:lnTo>
                    <a:pt x="162013" y="2247"/>
                  </a:lnTo>
                  <a:lnTo>
                    <a:pt x="162013" y="75133"/>
                  </a:lnTo>
                  <a:close/>
                </a:path>
                <a:path w="343535" h="513079">
                  <a:moveTo>
                    <a:pt x="343446" y="188544"/>
                  </a:moveTo>
                  <a:lnTo>
                    <a:pt x="181444" y="188544"/>
                  </a:lnTo>
                  <a:lnTo>
                    <a:pt x="181444" y="115633"/>
                  </a:lnTo>
                  <a:lnTo>
                    <a:pt x="343446" y="115633"/>
                  </a:lnTo>
                  <a:lnTo>
                    <a:pt x="343446" y="188544"/>
                  </a:lnTo>
                  <a:close/>
                </a:path>
                <a:path w="343535" h="513079">
                  <a:moveTo>
                    <a:pt x="162013" y="301942"/>
                  </a:moveTo>
                  <a:lnTo>
                    <a:pt x="0" y="301942"/>
                  </a:lnTo>
                  <a:lnTo>
                    <a:pt x="0" y="229044"/>
                  </a:lnTo>
                  <a:lnTo>
                    <a:pt x="162013" y="229044"/>
                  </a:lnTo>
                  <a:lnTo>
                    <a:pt x="162013" y="301942"/>
                  </a:lnTo>
                  <a:close/>
                </a:path>
                <a:path w="343535" h="513079">
                  <a:moveTo>
                    <a:pt x="343446" y="415340"/>
                  </a:moveTo>
                  <a:lnTo>
                    <a:pt x="181444" y="415340"/>
                  </a:lnTo>
                  <a:lnTo>
                    <a:pt x="181444" y="342455"/>
                  </a:lnTo>
                  <a:lnTo>
                    <a:pt x="343446" y="342455"/>
                  </a:lnTo>
                  <a:lnTo>
                    <a:pt x="343446" y="415340"/>
                  </a:lnTo>
                  <a:close/>
                </a:path>
                <a:path w="343535" h="513079">
                  <a:moveTo>
                    <a:pt x="162013" y="512533"/>
                  </a:moveTo>
                  <a:lnTo>
                    <a:pt x="0" y="512533"/>
                  </a:lnTo>
                  <a:lnTo>
                    <a:pt x="0" y="439648"/>
                  </a:lnTo>
                  <a:lnTo>
                    <a:pt x="162013" y="439648"/>
                  </a:lnTo>
                  <a:lnTo>
                    <a:pt x="162013" y="512533"/>
                  </a:lnTo>
                  <a:close/>
                </a:path>
                <a:path w="343535" h="513079">
                  <a:moveTo>
                    <a:pt x="171716" y="16306"/>
                  </a:moveTo>
                  <a:lnTo>
                    <a:pt x="171716" y="0"/>
                  </a:lnTo>
                  <a:lnTo>
                    <a:pt x="185851" y="8140"/>
                  </a:lnTo>
                  <a:lnTo>
                    <a:pt x="199974" y="16306"/>
                  </a:lnTo>
                  <a:lnTo>
                    <a:pt x="185851" y="24460"/>
                  </a:lnTo>
                  <a:lnTo>
                    <a:pt x="171716" y="32600"/>
                  </a:lnTo>
                  <a:lnTo>
                    <a:pt x="171716" y="16306"/>
                  </a:lnTo>
                  <a:close/>
                </a:path>
                <a:path w="343535" h="513079">
                  <a:moveTo>
                    <a:pt x="171716" y="243103"/>
                  </a:moveTo>
                  <a:lnTo>
                    <a:pt x="171716" y="226783"/>
                  </a:lnTo>
                  <a:lnTo>
                    <a:pt x="185851" y="234962"/>
                  </a:lnTo>
                  <a:lnTo>
                    <a:pt x="199974" y="243103"/>
                  </a:lnTo>
                  <a:lnTo>
                    <a:pt x="185851" y="251256"/>
                  </a:lnTo>
                  <a:lnTo>
                    <a:pt x="171716" y="259422"/>
                  </a:lnTo>
                  <a:lnTo>
                    <a:pt x="171716" y="243103"/>
                  </a:lnTo>
                  <a:close/>
                </a:path>
                <a:path w="343535" h="513079">
                  <a:moveTo>
                    <a:pt x="171716" y="356514"/>
                  </a:moveTo>
                  <a:lnTo>
                    <a:pt x="171716" y="372808"/>
                  </a:lnTo>
                  <a:lnTo>
                    <a:pt x="157594" y="364667"/>
                  </a:lnTo>
                  <a:lnTo>
                    <a:pt x="143471" y="356514"/>
                  </a:lnTo>
                  <a:lnTo>
                    <a:pt x="157594" y="348348"/>
                  </a:lnTo>
                  <a:lnTo>
                    <a:pt x="171716" y="340194"/>
                  </a:lnTo>
                  <a:lnTo>
                    <a:pt x="171716" y="356514"/>
                  </a:lnTo>
                  <a:close/>
                </a:path>
                <a:path w="343535" h="513079">
                  <a:moveTo>
                    <a:pt x="171716" y="129705"/>
                  </a:moveTo>
                  <a:lnTo>
                    <a:pt x="171716" y="146011"/>
                  </a:lnTo>
                  <a:lnTo>
                    <a:pt x="157594" y="137858"/>
                  </a:lnTo>
                  <a:lnTo>
                    <a:pt x="143471" y="129705"/>
                  </a:lnTo>
                  <a:lnTo>
                    <a:pt x="157594" y="121551"/>
                  </a:lnTo>
                  <a:lnTo>
                    <a:pt x="171716" y="113410"/>
                  </a:lnTo>
                  <a:lnTo>
                    <a:pt x="171716" y="129705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0" name="object 170"/>
          <p:cNvGrpSpPr/>
          <p:nvPr/>
        </p:nvGrpSpPr>
        <p:grpSpPr>
          <a:xfrm>
            <a:off x="7100291" y="5641898"/>
            <a:ext cx="473075" cy="491490"/>
            <a:chOff x="2045690" y="5641898"/>
            <a:chExt cx="473075" cy="491490"/>
          </a:xfrm>
        </p:grpSpPr>
        <p:sp>
          <p:nvSpPr>
            <p:cNvPr id="171" name="object 171"/>
            <p:cNvSpPr/>
            <p:nvPr/>
          </p:nvSpPr>
          <p:spPr>
            <a:xfrm>
              <a:off x="2059317" y="5655449"/>
              <a:ext cx="91440" cy="341630"/>
            </a:xfrm>
            <a:custGeom>
              <a:avLst/>
              <a:gdLst/>
              <a:ahLst/>
              <a:cxnLst/>
              <a:rect l="l" t="t" r="r" b="b"/>
              <a:pathLst>
                <a:path w="91439" h="341629">
                  <a:moveTo>
                    <a:pt x="91312" y="0"/>
                  </a:moveTo>
                  <a:lnTo>
                    <a:pt x="0" y="0"/>
                  </a:lnTo>
                  <a:lnTo>
                    <a:pt x="0" y="341033"/>
                  </a:lnTo>
                  <a:lnTo>
                    <a:pt x="91312" y="341033"/>
                  </a:lnTo>
                  <a:lnTo>
                    <a:pt x="91312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056803" y="5655449"/>
              <a:ext cx="450850" cy="466725"/>
            </a:xfrm>
            <a:custGeom>
              <a:avLst/>
              <a:gdLst/>
              <a:ahLst/>
              <a:cxnLst/>
              <a:rect l="l" t="t" r="r" b="b"/>
              <a:pathLst>
                <a:path w="450850" h="466725">
                  <a:moveTo>
                    <a:pt x="450405" y="341033"/>
                  </a:moveTo>
                  <a:lnTo>
                    <a:pt x="450392" y="0"/>
                  </a:lnTo>
                  <a:lnTo>
                    <a:pt x="93827" y="0"/>
                  </a:lnTo>
                  <a:lnTo>
                    <a:pt x="93827" y="341033"/>
                  </a:lnTo>
                  <a:lnTo>
                    <a:pt x="0" y="341033"/>
                  </a:lnTo>
                  <a:lnTo>
                    <a:pt x="0" y="466661"/>
                  </a:lnTo>
                  <a:lnTo>
                    <a:pt x="450405" y="466661"/>
                  </a:lnTo>
                  <a:lnTo>
                    <a:pt x="450405" y="341033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056803" y="5653011"/>
              <a:ext cx="450850" cy="469265"/>
            </a:xfrm>
            <a:custGeom>
              <a:avLst/>
              <a:gdLst/>
              <a:ahLst/>
              <a:cxnLst/>
              <a:rect l="l" t="t" r="r" b="b"/>
              <a:pathLst>
                <a:path w="450850" h="469264">
                  <a:moveTo>
                    <a:pt x="450405" y="469099"/>
                  </a:moveTo>
                  <a:lnTo>
                    <a:pt x="0" y="469099"/>
                  </a:lnTo>
                  <a:lnTo>
                    <a:pt x="0" y="0"/>
                  </a:lnTo>
                  <a:lnTo>
                    <a:pt x="450405" y="0"/>
                  </a:lnTo>
                  <a:lnTo>
                    <a:pt x="450405" y="469099"/>
                  </a:lnTo>
                  <a:close/>
                </a:path>
              </a:pathLst>
            </a:custGeom>
            <a:ln w="22224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059317" y="5985369"/>
              <a:ext cx="448309" cy="109220"/>
            </a:xfrm>
            <a:custGeom>
              <a:avLst/>
              <a:gdLst/>
              <a:ahLst/>
              <a:cxnLst/>
              <a:rect l="l" t="t" r="r" b="b"/>
              <a:pathLst>
                <a:path w="448310" h="109220">
                  <a:moveTo>
                    <a:pt x="444296" y="0"/>
                  </a:moveTo>
                  <a:lnTo>
                    <a:pt x="0" y="0"/>
                  </a:lnTo>
                  <a:lnTo>
                    <a:pt x="0" y="22225"/>
                  </a:lnTo>
                  <a:lnTo>
                    <a:pt x="444296" y="22225"/>
                  </a:lnTo>
                  <a:lnTo>
                    <a:pt x="444296" y="0"/>
                  </a:lnTo>
                  <a:close/>
                </a:path>
                <a:path w="448310" h="109220">
                  <a:moveTo>
                    <a:pt x="447001" y="86868"/>
                  </a:moveTo>
                  <a:lnTo>
                    <a:pt x="0" y="86868"/>
                  </a:lnTo>
                  <a:lnTo>
                    <a:pt x="0" y="109093"/>
                  </a:lnTo>
                  <a:lnTo>
                    <a:pt x="447001" y="109093"/>
                  </a:lnTo>
                  <a:lnTo>
                    <a:pt x="447001" y="86868"/>
                  </a:lnTo>
                  <a:close/>
                </a:path>
                <a:path w="448310" h="109220">
                  <a:moveTo>
                    <a:pt x="447890" y="43065"/>
                  </a:moveTo>
                  <a:lnTo>
                    <a:pt x="0" y="43065"/>
                  </a:lnTo>
                  <a:lnTo>
                    <a:pt x="0" y="65290"/>
                  </a:lnTo>
                  <a:lnTo>
                    <a:pt x="447890" y="65290"/>
                  </a:lnTo>
                  <a:lnTo>
                    <a:pt x="447890" y="4306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413393" y="5681941"/>
              <a:ext cx="78740" cy="20320"/>
            </a:xfrm>
            <a:custGeom>
              <a:avLst/>
              <a:gdLst/>
              <a:ahLst/>
              <a:cxnLst/>
              <a:rect l="l" t="t" r="r" b="b"/>
              <a:pathLst>
                <a:path w="78739" h="20320">
                  <a:moveTo>
                    <a:pt x="78295" y="0"/>
                  </a:moveTo>
                  <a:lnTo>
                    <a:pt x="0" y="0"/>
                  </a:lnTo>
                  <a:lnTo>
                    <a:pt x="0" y="20167"/>
                  </a:lnTo>
                  <a:lnTo>
                    <a:pt x="78295" y="20167"/>
                  </a:lnTo>
                  <a:lnTo>
                    <a:pt x="78295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365006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734" y="0"/>
                  </a:moveTo>
                  <a:lnTo>
                    <a:pt x="0" y="0"/>
                  </a:lnTo>
                  <a:lnTo>
                    <a:pt x="0" y="11963"/>
                  </a:lnTo>
                  <a:lnTo>
                    <a:pt x="11734" y="11963"/>
                  </a:lnTo>
                  <a:lnTo>
                    <a:pt x="1173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365006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0" y="0"/>
                  </a:moveTo>
                  <a:lnTo>
                    <a:pt x="0" y="11963"/>
                  </a:lnTo>
                  <a:lnTo>
                    <a:pt x="11734" y="11963"/>
                  </a:lnTo>
                  <a:lnTo>
                    <a:pt x="11734" y="0"/>
                  </a:lnTo>
                  <a:lnTo>
                    <a:pt x="0" y="0"/>
                  </a:lnTo>
                  <a:close/>
                </a:path>
              </a:pathLst>
            </a:custGeom>
            <a:ln w="6349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346439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976" y="0"/>
                  </a:moveTo>
                  <a:lnTo>
                    <a:pt x="0" y="0"/>
                  </a:lnTo>
                  <a:lnTo>
                    <a:pt x="0" y="11963"/>
                  </a:lnTo>
                  <a:lnTo>
                    <a:pt x="11976" y="11963"/>
                  </a:lnTo>
                  <a:lnTo>
                    <a:pt x="1197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346439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0" y="0"/>
                  </a:moveTo>
                  <a:lnTo>
                    <a:pt x="0" y="11963"/>
                  </a:lnTo>
                  <a:lnTo>
                    <a:pt x="11976" y="11963"/>
                  </a:lnTo>
                  <a:lnTo>
                    <a:pt x="11976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327884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963" y="0"/>
                  </a:moveTo>
                  <a:lnTo>
                    <a:pt x="0" y="0"/>
                  </a:lnTo>
                  <a:lnTo>
                    <a:pt x="0" y="11963"/>
                  </a:lnTo>
                  <a:lnTo>
                    <a:pt x="11963" y="11963"/>
                  </a:lnTo>
                  <a:lnTo>
                    <a:pt x="119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327884" y="6058915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11963" y="0"/>
                  </a:moveTo>
                  <a:lnTo>
                    <a:pt x="11963" y="11963"/>
                  </a:lnTo>
                  <a:lnTo>
                    <a:pt x="0" y="11963"/>
                  </a:lnTo>
                  <a:lnTo>
                    <a:pt x="0" y="0"/>
                  </a:lnTo>
                  <a:lnTo>
                    <a:pt x="11963" y="0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166848" y="5841517"/>
              <a:ext cx="27940" cy="75565"/>
            </a:xfrm>
            <a:custGeom>
              <a:avLst/>
              <a:gdLst/>
              <a:ahLst/>
              <a:cxnLst/>
              <a:rect l="l" t="t" r="r" b="b"/>
              <a:pathLst>
                <a:path w="27939" h="75564">
                  <a:moveTo>
                    <a:pt x="7581" y="28143"/>
                  </a:moveTo>
                  <a:lnTo>
                    <a:pt x="0" y="28143"/>
                  </a:lnTo>
                  <a:lnTo>
                    <a:pt x="0" y="0"/>
                  </a:lnTo>
                  <a:lnTo>
                    <a:pt x="7581" y="0"/>
                  </a:lnTo>
                  <a:lnTo>
                    <a:pt x="7581" y="28143"/>
                  </a:lnTo>
                  <a:close/>
                </a:path>
                <a:path w="27939" h="75564">
                  <a:moveTo>
                    <a:pt x="27355" y="28143"/>
                  </a:moveTo>
                  <a:lnTo>
                    <a:pt x="19773" y="28143"/>
                  </a:lnTo>
                  <a:lnTo>
                    <a:pt x="19773" y="0"/>
                  </a:lnTo>
                  <a:lnTo>
                    <a:pt x="27355" y="0"/>
                  </a:lnTo>
                  <a:lnTo>
                    <a:pt x="27355" y="28143"/>
                  </a:lnTo>
                  <a:close/>
                </a:path>
                <a:path w="27939" h="75564">
                  <a:moveTo>
                    <a:pt x="7581" y="75018"/>
                  </a:moveTo>
                  <a:lnTo>
                    <a:pt x="0" y="75018"/>
                  </a:lnTo>
                  <a:lnTo>
                    <a:pt x="0" y="46837"/>
                  </a:lnTo>
                  <a:lnTo>
                    <a:pt x="7581" y="46837"/>
                  </a:lnTo>
                  <a:lnTo>
                    <a:pt x="7581" y="75018"/>
                  </a:lnTo>
                  <a:close/>
                </a:path>
                <a:path w="27939" h="75564">
                  <a:moveTo>
                    <a:pt x="27355" y="75018"/>
                  </a:moveTo>
                  <a:lnTo>
                    <a:pt x="19773" y="75018"/>
                  </a:lnTo>
                  <a:lnTo>
                    <a:pt x="19773" y="46837"/>
                  </a:lnTo>
                  <a:lnTo>
                    <a:pt x="27355" y="46837"/>
                  </a:lnTo>
                  <a:lnTo>
                    <a:pt x="27355" y="75018"/>
                  </a:lnTo>
                  <a:close/>
                </a:path>
              </a:pathLst>
            </a:custGeom>
            <a:ln w="6350">
              <a:solidFill>
                <a:srgbClr val="5556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3" name="object 183"/>
          <p:cNvSpPr/>
          <p:nvPr/>
        </p:nvSpPr>
        <p:spPr>
          <a:xfrm>
            <a:off x="7341692" y="4777308"/>
            <a:ext cx="549910" cy="0"/>
          </a:xfrm>
          <a:custGeom>
            <a:avLst/>
            <a:gdLst/>
            <a:ahLst/>
            <a:cxnLst/>
            <a:rect l="l" t="t" r="r" b="b"/>
            <a:pathLst>
              <a:path w="549910">
                <a:moveTo>
                  <a:pt x="124053" y="0"/>
                </a:moveTo>
                <a:lnTo>
                  <a:pt x="210477" y="0"/>
                </a:lnTo>
              </a:path>
              <a:path w="549910">
                <a:moveTo>
                  <a:pt x="0" y="0"/>
                </a:moveTo>
                <a:lnTo>
                  <a:pt x="86423" y="0"/>
                </a:lnTo>
              </a:path>
              <a:path w="549910">
                <a:moveTo>
                  <a:pt x="249618" y="0"/>
                </a:moveTo>
                <a:lnTo>
                  <a:pt x="336042" y="0"/>
                </a:lnTo>
              </a:path>
              <a:path w="549910">
                <a:moveTo>
                  <a:pt x="372516" y="0"/>
                </a:moveTo>
                <a:lnTo>
                  <a:pt x="458939" y="0"/>
                </a:lnTo>
              </a:path>
              <a:path w="549910">
                <a:moveTo>
                  <a:pt x="490169" y="0"/>
                </a:moveTo>
                <a:lnTo>
                  <a:pt x="549833" y="0"/>
                </a:lnTo>
              </a:path>
            </a:pathLst>
          </a:custGeom>
          <a:ln w="508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703349" y="5313795"/>
            <a:ext cx="385445" cy="200025"/>
          </a:xfrm>
          <a:custGeom>
            <a:avLst/>
            <a:gdLst/>
            <a:ahLst/>
            <a:cxnLst/>
            <a:rect l="l" t="t" r="r" b="b"/>
            <a:pathLst>
              <a:path w="385445" h="200025">
                <a:moveTo>
                  <a:pt x="0" y="199555"/>
                </a:moveTo>
                <a:lnTo>
                  <a:pt x="385140" y="199555"/>
                </a:lnTo>
                <a:lnTo>
                  <a:pt x="385140" y="0"/>
                </a:lnTo>
                <a:lnTo>
                  <a:pt x="0" y="0"/>
                </a:lnTo>
                <a:lnTo>
                  <a:pt x="0" y="199555"/>
                </a:lnTo>
                <a:close/>
              </a:path>
            </a:pathLst>
          </a:custGeom>
          <a:solidFill>
            <a:srgbClr val="BFC1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5" name="object 185"/>
          <p:cNvGrpSpPr/>
          <p:nvPr/>
        </p:nvGrpSpPr>
        <p:grpSpPr>
          <a:xfrm>
            <a:off x="8697804" y="4596835"/>
            <a:ext cx="396240" cy="922655"/>
            <a:chOff x="3643204" y="4596834"/>
            <a:chExt cx="396240" cy="922655"/>
          </a:xfrm>
        </p:grpSpPr>
        <p:sp>
          <p:nvSpPr>
            <p:cNvPr id="186" name="object 186"/>
            <p:cNvSpPr/>
            <p:nvPr/>
          </p:nvSpPr>
          <p:spPr>
            <a:xfrm>
              <a:off x="3648747" y="4602378"/>
              <a:ext cx="385445" cy="193040"/>
            </a:xfrm>
            <a:custGeom>
              <a:avLst/>
              <a:gdLst/>
              <a:ahLst/>
              <a:cxnLst/>
              <a:rect l="l" t="t" r="r" b="b"/>
              <a:pathLst>
                <a:path w="385445" h="193039">
                  <a:moveTo>
                    <a:pt x="0" y="192620"/>
                  </a:moveTo>
                  <a:lnTo>
                    <a:pt x="385140" y="192620"/>
                  </a:lnTo>
                  <a:lnTo>
                    <a:pt x="385140" y="0"/>
                  </a:lnTo>
                  <a:lnTo>
                    <a:pt x="0" y="0"/>
                  </a:lnTo>
                  <a:lnTo>
                    <a:pt x="0" y="19262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648747" y="4602378"/>
              <a:ext cx="385445" cy="911225"/>
            </a:xfrm>
            <a:custGeom>
              <a:avLst/>
              <a:gdLst/>
              <a:ahLst/>
              <a:cxnLst/>
              <a:rect l="l" t="t" r="r" b="b"/>
              <a:pathLst>
                <a:path w="385445" h="911225">
                  <a:moveTo>
                    <a:pt x="385140" y="910971"/>
                  </a:moveTo>
                  <a:lnTo>
                    <a:pt x="0" y="910971"/>
                  </a:lnTo>
                  <a:lnTo>
                    <a:pt x="0" y="0"/>
                  </a:lnTo>
                  <a:lnTo>
                    <a:pt x="385140" y="0"/>
                  </a:lnTo>
                  <a:lnTo>
                    <a:pt x="385140" y="910971"/>
                  </a:lnTo>
                  <a:close/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33888" y="4684953"/>
              <a:ext cx="0" cy="811530"/>
            </a:xfrm>
            <a:custGeom>
              <a:avLst/>
              <a:gdLst/>
              <a:ahLst/>
              <a:cxnLst/>
              <a:rect l="l" t="t" r="r" b="b"/>
              <a:pathLst>
                <a:path h="811529">
                  <a:moveTo>
                    <a:pt x="0" y="0"/>
                  </a:moveTo>
                  <a:lnTo>
                    <a:pt x="0" y="811098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033888" y="4684953"/>
              <a:ext cx="0" cy="811530"/>
            </a:xfrm>
            <a:custGeom>
              <a:avLst/>
              <a:gdLst/>
              <a:ahLst/>
              <a:cxnLst/>
              <a:rect l="l" t="t" r="r" b="b"/>
              <a:pathLst>
                <a:path h="811529">
                  <a:moveTo>
                    <a:pt x="0" y="811098"/>
                  </a:moveTo>
                  <a:lnTo>
                    <a:pt x="0" y="0"/>
                  </a:lnTo>
                </a:path>
              </a:pathLst>
            </a:custGeom>
            <a:ln w="11087">
              <a:solidFill>
                <a:srgbClr val="5757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663822" y="4780927"/>
              <a:ext cx="356870" cy="14604"/>
            </a:xfrm>
            <a:custGeom>
              <a:avLst/>
              <a:gdLst/>
              <a:ahLst/>
              <a:cxnLst/>
              <a:rect l="l" t="t" r="r" b="b"/>
              <a:pathLst>
                <a:path w="356870" h="14604">
                  <a:moveTo>
                    <a:pt x="0" y="14071"/>
                  </a:moveTo>
                  <a:lnTo>
                    <a:pt x="356323" y="14071"/>
                  </a:lnTo>
                  <a:lnTo>
                    <a:pt x="356323" y="0"/>
                  </a:lnTo>
                  <a:lnTo>
                    <a:pt x="0" y="0"/>
                  </a:lnTo>
                  <a:lnTo>
                    <a:pt x="0" y="14071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663822" y="4780927"/>
              <a:ext cx="356870" cy="18415"/>
            </a:xfrm>
            <a:custGeom>
              <a:avLst/>
              <a:gdLst/>
              <a:ahLst/>
              <a:cxnLst/>
              <a:rect l="l" t="t" r="r" b="b"/>
              <a:pathLst>
                <a:path w="356870" h="18414">
                  <a:moveTo>
                    <a:pt x="356323" y="17856"/>
                  </a:moveTo>
                  <a:lnTo>
                    <a:pt x="0" y="17856"/>
                  </a:lnTo>
                  <a:lnTo>
                    <a:pt x="0" y="0"/>
                  </a:lnTo>
                  <a:lnTo>
                    <a:pt x="356323" y="0"/>
                  </a:lnTo>
                  <a:lnTo>
                    <a:pt x="356323" y="17856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847160" y="478092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4071"/>
                  </a:moveTo>
                  <a:lnTo>
                    <a:pt x="0" y="0"/>
                  </a:lnTo>
                  <a:lnTo>
                    <a:pt x="0" y="14071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847160" y="478092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407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031322" y="479878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0" y="0"/>
                  </a:moveTo>
                  <a:lnTo>
                    <a:pt x="6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650970" y="4794119"/>
              <a:ext cx="387350" cy="5715"/>
            </a:xfrm>
            <a:custGeom>
              <a:avLst/>
              <a:gdLst/>
              <a:ahLst/>
              <a:cxnLst/>
              <a:rect l="l" t="t" r="r" b="b"/>
              <a:pathLst>
                <a:path w="387350" h="5714">
                  <a:moveTo>
                    <a:pt x="0" y="5543"/>
                  </a:moveTo>
                  <a:lnTo>
                    <a:pt x="386791" y="5543"/>
                  </a:lnTo>
                </a:path>
                <a:path w="387350" h="5714">
                  <a:moveTo>
                    <a:pt x="0" y="0"/>
                  </a:moveTo>
                  <a:lnTo>
                    <a:pt x="386791" y="0"/>
                  </a:lnTo>
                </a:path>
              </a:pathLst>
            </a:custGeom>
            <a:ln w="9328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648570" y="4697107"/>
              <a:ext cx="385445" cy="0"/>
            </a:xfrm>
            <a:custGeom>
              <a:avLst/>
              <a:gdLst/>
              <a:ahLst/>
              <a:cxnLst/>
              <a:rect l="l" t="t" r="r" b="b"/>
              <a:pathLst>
                <a:path w="385445">
                  <a:moveTo>
                    <a:pt x="0" y="0"/>
                  </a:moveTo>
                  <a:lnTo>
                    <a:pt x="385317" y="0"/>
                  </a:lnTo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650970" y="4794999"/>
              <a:ext cx="380365" cy="518795"/>
            </a:xfrm>
            <a:custGeom>
              <a:avLst/>
              <a:gdLst/>
              <a:ahLst/>
              <a:cxnLst/>
              <a:rect l="l" t="t" r="r" b="b"/>
              <a:pathLst>
                <a:path w="380364" h="518795">
                  <a:moveTo>
                    <a:pt x="380352" y="0"/>
                  </a:moveTo>
                  <a:lnTo>
                    <a:pt x="0" y="0"/>
                  </a:lnTo>
                  <a:lnTo>
                    <a:pt x="0" y="518795"/>
                  </a:lnTo>
                  <a:lnTo>
                    <a:pt x="380352" y="518795"/>
                  </a:lnTo>
                  <a:lnTo>
                    <a:pt x="380352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662730" y="4620958"/>
              <a:ext cx="357505" cy="178435"/>
            </a:xfrm>
            <a:custGeom>
              <a:avLst/>
              <a:gdLst/>
              <a:ahLst/>
              <a:cxnLst/>
              <a:rect l="l" t="t" r="r" b="b"/>
              <a:pathLst>
                <a:path w="357504" h="178435">
                  <a:moveTo>
                    <a:pt x="357212" y="23888"/>
                  </a:moveTo>
                  <a:lnTo>
                    <a:pt x="355321" y="14710"/>
                  </a:lnTo>
                  <a:lnTo>
                    <a:pt x="350165" y="7150"/>
                  </a:lnTo>
                  <a:lnTo>
                    <a:pt x="342527" y="2018"/>
                  </a:lnTo>
                  <a:lnTo>
                    <a:pt x="333184" y="126"/>
                  </a:lnTo>
                  <a:lnTo>
                    <a:pt x="324014" y="2018"/>
                  </a:lnTo>
                  <a:lnTo>
                    <a:pt x="316457" y="7150"/>
                  </a:lnTo>
                  <a:lnTo>
                    <a:pt x="311326" y="14710"/>
                  </a:lnTo>
                  <a:lnTo>
                    <a:pt x="309435" y="23888"/>
                  </a:lnTo>
                  <a:lnTo>
                    <a:pt x="311326" y="33111"/>
                  </a:lnTo>
                  <a:lnTo>
                    <a:pt x="316457" y="40759"/>
                  </a:lnTo>
                  <a:lnTo>
                    <a:pt x="324014" y="45975"/>
                  </a:lnTo>
                  <a:lnTo>
                    <a:pt x="333184" y="47904"/>
                  </a:lnTo>
                  <a:lnTo>
                    <a:pt x="342527" y="45975"/>
                  </a:lnTo>
                  <a:lnTo>
                    <a:pt x="350165" y="40759"/>
                  </a:lnTo>
                  <a:lnTo>
                    <a:pt x="355321" y="33111"/>
                  </a:lnTo>
                  <a:lnTo>
                    <a:pt x="357212" y="23888"/>
                  </a:lnTo>
                </a:path>
                <a:path w="357504" h="178435">
                  <a:moveTo>
                    <a:pt x="109791" y="23888"/>
                  </a:moveTo>
                  <a:lnTo>
                    <a:pt x="107900" y="14710"/>
                  </a:lnTo>
                  <a:lnTo>
                    <a:pt x="102766" y="7150"/>
                  </a:lnTo>
                  <a:lnTo>
                    <a:pt x="95202" y="2018"/>
                  </a:lnTo>
                  <a:lnTo>
                    <a:pt x="86017" y="126"/>
                  </a:lnTo>
                  <a:lnTo>
                    <a:pt x="76574" y="2018"/>
                  </a:lnTo>
                  <a:lnTo>
                    <a:pt x="68951" y="7150"/>
                  </a:lnTo>
                  <a:lnTo>
                    <a:pt x="63857" y="14710"/>
                  </a:lnTo>
                  <a:lnTo>
                    <a:pt x="62001" y="23888"/>
                  </a:lnTo>
                  <a:lnTo>
                    <a:pt x="63857" y="33113"/>
                  </a:lnTo>
                  <a:lnTo>
                    <a:pt x="68951" y="40765"/>
                  </a:lnTo>
                  <a:lnTo>
                    <a:pt x="76574" y="45986"/>
                  </a:lnTo>
                  <a:lnTo>
                    <a:pt x="86017" y="47917"/>
                  </a:lnTo>
                  <a:lnTo>
                    <a:pt x="95202" y="45986"/>
                  </a:lnTo>
                  <a:lnTo>
                    <a:pt x="102766" y="40765"/>
                  </a:lnTo>
                  <a:lnTo>
                    <a:pt x="107900" y="33113"/>
                  </a:lnTo>
                  <a:lnTo>
                    <a:pt x="109791" y="23888"/>
                  </a:lnTo>
                </a:path>
                <a:path w="357504" h="178435">
                  <a:moveTo>
                    <a:pt x="47777" y="23888"/>
                  </a:moveTo>
                  <a:lnTo>
                    <a:pt x="45889" y="14764"/>
                  </a:lnTo>
                  <a:lnTo>
                    <a:pt x="40728" y="7248"/>
                  </a:lnTo>
                  <a:lnTo>
                    <a:pt x="33054" y="2146"/>
                  </a:lnTo>
                  <a:lnTo>
                    <a:pt x="23622" y="266"/>
                  </a:lnTo>
                  <a:lnTo>
                    <a:pt x="14498" y="2146"/>
                  </a:lnTo>
                  <a:lnTo>
                    <a:pt x="6981" y="7248"/>
                  </a:lnTo>
                  <a:lnTo>
                    <a:pt x="1879" y="14764"/>
                  </a:lnTo>
                  <a:lnTo>
                    <a:pt x="0" y="23888"/>
                  </a:lnTo>
                  <a:lnTo>
                    <a:pt x="1879" y="33059"/>
                  </a:lnTo>
                  <a:lnTo>
                    <a:pt x="6981" y="40666"/>
                  </a:lnTo>
                  <a:lnTo>
                    <a:pt x="14498" y="45857"/>
                  </a:lnTo>
                  <a:lnTo>
                    <a:pt x="23622" y="47777"/>
                  </a:lnTo>
                  <a:lnTo>
                    <a:pt x="33054" y="45857"/>
                  </a:lnTo>
                  <a:lnTo>
                    <a:pt x="40728" y="40666"/>
                  </a:lnTo>
                  <a:lnTo>
                    <a:pt x="45889" y="33059"/>
                  </a:lnTo>
                  <a:lnTo>
                    <a:pt x="47777" y="23888"/>
                  </a:lnTo>
                </a:path>
                <a:path w="357504" h="178435">
                  <a:moveTo>
                    <a:pt x="295503" y="23888"/>
                  </a:moveTo>
                  <a:lnTo>
                    <a:pt x="293605" y="14658"/>
                  </a:lnTo>
                  <a:lnTo>
                    <a:pt x="288450" y="7058"/>
                  </a:lnTo>
                  <a:lnTo>
                    <a:pt x="280849" y="1900"/>
                  </a:lnTo>
                  <a:lnTo>
                    <a:pt x="271614" y="0"/>
                  </a:lnTo>
                  <a:lnTo>
                    <a:pt x="262154" y="1900"/>
                  </a:lnTo>
                  <a:lnTo>
                    <a:pt x="254579" y="7058"/>
                  </a:lnTo>
                  <a:lnTo>
                    <a:pt x="249549" y="14658"/>
                  </a:lnTo>
                  <a:lnTo>
                    <a:pt x="247726" y="23888"/>
                  </a:lnTo>
                  <a:lnTo>
                    <a:pt x="249549" y="33162"/>
                  </a:lnTo>
                  <a:lnTo>
                    <a:pt x="254579" y="40859"/>
                  </a:lnTo>
                  <a:lnTo>
                    <a:pt x="262154" y="46112"/>
                  </a:lnTo>
                  <a:lnTo>
                    <a:pt x="271614" y="48056"/>
                  </a:lnTo>
                  <a:lnTo>
                    <a:pt x="280849" y="46112"/>
                  </a:lnTo>
                  <a:lnTo>
                    <a:pt x="288450" y="40859"/>
                  </a:lnTo>
                  <a:lnTo>
                    <a:pt x="293605" y="33162"/>
                  </a:lnTo>
                  <a:lnTo>
                    <a:pt x="295503" y="23888"/>
                  </a:lnTo>
                </a:path>
                <a:path w="357504" h="178435">
                  <a:moveTo>
                    <a:pt x="233197" y="23888"/>
                  </a:moveTo>
                  <a:lnTo>
                    <a:pt x="231383" y="14710"/>
                  </a:lnTo>
                  <a:lnTo>
                    <a:pt x="226380" y="7150"/>
                  </a:lnTo>
                  <a:lnTo>
                    <a:pt x="218849" y="2018"/>
                  </a:lnTo>
                  <a:lnTo>
                    <a:pt x="209448" y="126"/>
                  </a:lnTo>
                  <a:lnTo>
                    <a:pt x="200105" y="2018"/>
                  </a:lnTo>
                  <a:lnTo>
                    <a:pt x="192466" y="7150"/>
                  </a:lnTo>
                  <a:lnTo>
                    <a:pt x="187311" y="14710"/>
                  </a:lnTo>
                  <a:lnTo>
                    <a:pt x="185420" y="23888"/>
                  </a:lnTo>
                  <a:lnTo>
                    <a:pt x="187311" y="33111"/>
                  </a:lnTo>
                  <a:lnTo>
                    <a:pt x="192466" y="40759"/>
                  </a:lnTo>
                  <a:lnTo>
                    <a:pt x="200105" y="45975"/>
                  </a:lnTo>
                  <a:lnTo>
                    <a:pt x="209448" y="47904"/>
                  </a:lnTo>
                  <a:lnTo>
                    <a:pt x="218849" y="45975"/>
                  </a:lnTo>
                  <a:lnTo>
                    <a:pt x="226380" y="40759"/>
                  </a:lnTo>
                  <a:lnTo>
                    <a:pt x="231383" y="33111"/>
                  </a:lnTo>
                  <a:lnTo>
                    <a:pt x="233197" y="23888"/>
                  </a:lnTo>
                </a:path>
                <a:path w="357504" h="178435">
                  <a:moveTo>
                    <a:pt x="171488" y="23888"/>
                  </a:moveTo>
                  <a:lnTo>
                    <a:pt x="169589" y="14658"/>
                  </a:lnTo>
                  <a:lnTo>
                    <a:pt x="164434" y="7058"/>
                  </a:lnTo>
                  <a:lnTo>
                    <a:pt x="156834" y="1900"/>
                  </a:lnTo>
                  <a:lnTo>
                    <a:pt x="147599" y="0"/>
                  </a:lnTo>
                  <a:lnTo>
                    <a:pt x="138371" y="1900"/>
                  </a:lnTo>
                  <a:lnTo>
                    <a:pt x="130775" y="7058"/>
                  </a:lnTo>
                  <a:lnTo>
                    <a:pt x="125621" y="14658"/>
                  </a:lnTo>
                  <a:lnTo>
                    <a:pt x="123723" y="23888"/>
                  </a:lnTo>
                  <a:lnTo>
                    <a:pt x="125621" y="33162"/>
                  </a:lnTo>
                  <a:lnTo>
                    <a:pt x="130775" y="40859"/>
                  </a:lnTo>
                  <a:lnTo>
                    <a:pt x="138371" y="46112"/>
                  </a:lnTo>
                  <a:lnTo>
                    <a:pt x="147599" y="48056"/>
                  </a:lnTo>
                  <a:lnTo>
                    <a:pt x="156834" y="46112"/>
                  </a:lnTo>
                  <a:lnTo>
                    <a:pt x="164434" y="40859"/>
                  </a:lnTo>
                  <a:lnTo>
                    <a:pt x="169589" y="33162"/>
                  </a:lnTo>
                  <a:lnTo>
                    <a:pt x="171488" y="23888"/>
                  </a:lnTo>
                </a:path>
                <a:path w="357504" h="178435">
                  <a:moveTo>
                    <a:pt x="357212" y="125475"/>
                  </a:moveTo>
                  <a:lnTo>
                    <a:pt x="355321" y="116307"/>
                  </a:lnTo>
                  <a:lnTo>
                    <a:pt x="350165" y="108754"/>
                  </a:lnTo>
                  <a:lnTo>
                    <a:pt x="342527" y="103628"/>
                  </a:lnTo>
                  <a:lnTo>
                    <a:pt x="333184" y="101739"/>
                  </a:lnTo>
                  <a:lnTo>
                    <a:pt x="324014" y="103628"/>
                  </a:lnTo>
                  <a:lnTo>
                    <a:pt x="316457" y="108754"/>
                  </a:lnTo>
                  <a:lnTo>
                    <a:pt x="311326" y="116307"/>
                  </a:lnTo>
                  <a:lnTo>
                    <a:pt x="309435" y="125475"/>
                  </a:lnTo>
                  <a:lnTo>
                    <a:pt x="311326" y="134706"/>
                  </a:lnTo>
                  <a:lnTo>
                    <a:pt x="316457" y="142357"/>
                  </a:lnTo>
                  <a:lnTo>
                    <a:pt x="324014" y="147575"/>
                  </a:lnTo>
                  <a:lnTo>
                    <a:pt x="333184" y="149504"/>
                  </a:lnTo>
                  <a:lnTo>
                    <a:pt x="342527" y="147575"/>
                  </a:lnTo>
                  <a:lnTo>
                    <a:pt x="350165" y="142357"/>
                  </a:lnTo>
                  <a:lnTo>
                    <a:pt x="355321" y="134706"/>
                  </a:lnTo>
                  <a:lnTo>
                    <a:pt x="357212" y="125475"/>
                  </a:lnTo>
                </a:path>
                <a:path w="357504" h="178435">
                  <a:moveTo>
                    <a:pt x="109791" y="125475"/>
                  </a:moveTo>
                  <a:lnTo>
                    <a:pt x="107900" y="116305"/>
                  </a:lnTo>
                  <a:lnTo>
                    <a:pt x="102766" y="108748"/>
                  </a:lnTo>
                  <a:lnTo>
                    <a:pt x="95202" y="103617"/>
                  </a:lnTo>
                  <a:lnTo>
                    <a:pt x="86017" y="101726"/>
                  </a:lnTo>
                  <a:lnTo>
                    <a:pt x="76574" y="103617"/>
                  </a:lnTo>
                  <a:lnTo>
                    <a:pt x="68951" y="108748"/>
                  </a:lnTo>
                  <a:lnTo>
                    <a:pt x="63857" y="116305"/>
                  </a:lnTo>
                  <a:lnTo>
                    <a:pt x="62001" y="125475"/>
                  </a:lnTo>
                  <a:lnTo>
                    <a:pt x="63857" y="134708"/>
                  </a:lnTo>
                  <a:lnTo>
                    <a:pt x="68951" y="142363"/>
                  </a:lnTo>
                  <a:lnTo>
                    <a:pt x="76574" y="147585"/>
                  </a:lnTo>
                  <a:lnTo>
                    <a:pt x="86017" y="149517"/>
                  </a:lnTo>
                  <a:lnTo>
                    <a:pt x="95202" y="147585"/>
                  </a:lnTo>
                  <a:lnTo>
                    <a:pt x="102766" y="142363"/>
                  </a:lnTo>
                  <a:lnTo>
                    <a:pt x="107900" y="134708"/>
                  </a:lnTo>
                  <a:lnTo>
                    <a:pt x="109791" y="125475"/>
                  </a:lnTo>
                </a:path>
                <a:path w="357504" h="178435">
                  <a:moveTo>
                    <a:pt x="47777" y="125475"/>
                  </a:moveTo>
                  <a:lnTo>
                    <a:pt x="45889" y="116359"/>
                  </a:lnTo>
                  <a:lnTo>
                    <a:pt x="40728" y="108846"/>
                  </a:lnTo>
                  <a:lnTo>
                    <a:pt x="33054" y="103746"/>
                  </a:lnTo>
                  <a:lnTo>
                    <a:pt x="23622" y="101866"/>
                  </a:lnTo>
                  <a:lnTo>
                    <a:pt x="14498" y="103746"/>
                  </a:lnTo>
                  <a:lnTo>
                    <a:pt x="6981" y="108846"/>
                  </a:lnTo>
                  <a:lnTo>
                    <a:pt x="1879" y="116359"/>
                  </a:lnTo>
                  <a:lnTo>
                    <a:pt x="0" y="125475"/>
                  </a:lnTo>
                  <a:lnTo>
                    <a:pt x="1879" y="134652"/>
                  </a:lnTo>
                  <a:lnTo>
                    <a:pt x="6981" y="142259"/>
                  </a:lnTo>
                  <a:lnTo>
                    <a:pt x="14498" y="147446"/>
                  </a:lnTo>
                  <a:lnTo>
                    <a:pt x="23622" y="149364"/>
                  </a:lnTo>
                  <a:lnTo>
                    <a:pt x="33054" y="147446"/>
                  </a:lnTo>
                  <a:lnTo>
                    <a:pt x="40728" y="142259"/>
                  </a:lnTo>
                  <a:lnTo>
                    <a:pt x="45889" y="134652"/>
                  </a:lnTo>
                  <a:lnTo>
                    <a:pt x="47777" y="125475"/>
                  </a:lnTo>
                </a:path>
                <a:path w="357504" h="178435">
                  <a:moveTo>
                    <a:pt x="295503" y="125475"/>
                  </a:moveTo>
                  <a:lnTo>
                    <a:pt x="293605" y="116251"/>
                  </a:lnTo>
                  <a:lnTo>
                    <a:pt x="288450" y="108650"/>
                  </a:lnTo>
                  <a:lnTo>
                    <a:pt x="280849" y="103489"/>
                  </a:lnTo>
                  <a:lnTo>
                    <a:pt x="271614" y="101587"/>
                  </a:lnTo>
                  <a:lnTo>
                    <a:pt x="262154" y="103489"/>
                  </a:lnTo>
                  <a:lnTo>
                    <a:pt x="254579" y="108650"/>
                  </a:lnTo>
                  <a:lnTo>
                    <a:pt x="249549" y="116251"/>
                  </a:lnTo>
                  <a:lnTo>
                    <a:pt x="247726" y="125475"/>
                  </a:lnTo>
                  <a:lnTo>
                    <a:pt x="249549" y="134754"/>
                  </a:lnTo>
                  <a:lnTo>
                    <a:pt x="254579" y="142451"/>
                  </a:lnTo>
                  <a:lnTo>
                    <a:pt x="262154" y="147701"/>
                  </a:lnTo>
                  <a:lnTo>
                    <a:pt x="271614" y="149644"/>
                  </a:lnTo>
                  <a:lnTo>
                    <a:pt x="280849" y="147701"/>
                  </a:lnTo>
                  <a:lnTo>
                    <a:pt x="288450" y="142451"/>
                  </a:lnTo>
                  <a:lnTo>
                    <a:pt x="293605" y="134754"/>
                  </a:lnTo>
                  <a:lnTo>
                    <a:pt x="295503" y="125475"/>
                  </a:lnTo>
                </a:path>
                <a:path w="357504" h="178435">
                  <a:moveTo>
                    <a:pt x="233197" y="125475"/>
                  </a:moveTo>
                  <a:lnTo>
                    <a:pt x="231383" y="116307"/>
                  </a:lnTo>
                  <a:lnTo>
                    <a:pt x="226380" y="108754"/>
                  </a:lnTo>
                  <a:lnTo>
                    <a:pt x="218849" y="103628"/>
                  </a:lnTo>
                  <a:lnTo>
                    <a:pt x="209448" y="101739"/>
                  </a:lnTo>
                  <a:lnTo>
                    <a:pt x="200105" y="103628"/>
                  </a:lnTo>
                  <a:lnTo>
                    <a:pt x="192466" y="108754"/>
                  </a:lnTo>
                  <a:lnTo>
                    <a:pt x="187311" y="116307"/>
                  </a:lnTo>
                  <a:lnTo>
                    <a:pt x="185420" y="125475"/>
                  </a:lnTo>
                  <a:lnTo>
                    <a:pt x="187311" y="134706"/>
                  </a:lnTo>
                  <a:lnTo>
                    <a:pt x="192466" y="142357"/>
                  </a:lnTo>
                  <a:lnTo>
                    <a:pt x="200105" y="147575"/>
                  </a:lnTo>
                  <a:lnTo>
                    <a:pt x="209448" y="149504"/>
                  </a:lnTo>
                  <a:lnTo>
                    <a:pt x="218849" y="147575"/>
                  </a:lnTo>
                  <a:lnTo>
                    <a:pt x="226380" y="142357"/>
                  </a:lnTo>
                  <a:lnTo>
                    <a:pt x="231383" y="134706"/>
                  </a:lnTo>
                  <a:lnTo>
                    <a:pt x="233197" y="125475"/>
                  </a:lnTo>
                </a:path>
                <a:path w="357504" h="178435">
                  <a:moveTo>
                    <a:pt x="171488" y="125475"/>
                  </a:moveTo>
                  <a:lnTo>
                    <a:pt x="169589" y="116251"/>
                  </a:lnTo>
                  <a:lnTo>
                    <a:pt x="164434" y="108650"/>
                  </a:lnTo>
                  <a:lnTo>
                    <a:pt x="156834" y="103489"/>
                  </a:lnTo>
                  <a:lnTo>
                    <a:pt x="147599" y="101587"/>
                  </a:lnTo>
                  <a:lnTo>
                    <a:pt x="138371" y="103489"/>
                  </a:lnTo>
                  <a:lnTo>
                    <a:pt x="130775" y="108650"/>
                  </a:lnTo>
                  <a:lnTo>
                    <a:pt x="125621" y="116251"/>
                  </a:lnTo>
                  <a:lnTo>
                    <a:pt x="123723" y="125475"/>
                  </a:lnTo>
                  <a:lnTo>
                    <a:pt x="125621" y="134754"/>
                  </a:lnTo>
                  <a:lnTo>
                    <a:pt x="130775" y="142451"/>
                  </a:lnTo>
                  <a:lnTo>
                    <a:pt x="138371" y="147701"/>
                  </a:lnTo>
                  <a:lnTo>
                    <a:pt x="147599" y="149644"/>
                  </a:lnTo>
                  <a:lnTo>
                    <a:pt x="156834" y="147701"/>
                  </a:lnTo>
                  <a:lnTo>
                    <a:pt x="164434" y="142451"/>
                  </a:lnTo>
                  <a:lnTo>
                    <a:pt x="169589" y="134754"/>
                  </a:lnTo>
                  <a:lnTo>
                    <a:pt x="171488" y="125475"/>
                  </a:lnTo>
                </a:path>
                <a:path w="357504" h="178435">
                  <a:moveTo>
                    <a:pt x="357416" y="177825"/>
                  </a:moveTo>
                  <a:lnTo>
                    <a:pt x="1092" y="177825"/>
                  </a:lnTo>
                  <a:lnTo>
                    <a:pt x="1092" y="159969"/>
                  </a:lnTo>
                  <a:lnTo>
                    <a:pt x="357416" y="159969"/>
                  </a:lnTo>
                  <a:lnTo>
                    <a:pt x="357416" y="177825"/>
                  </a:lnTo>
                  <a:close/>
                </a:path>
                <a:path w="357504" h="178435">
                  <a:moveTo>
                    <a:pt x="184429" y="177825"/>
                  </a:moveTo>
                  <a:lnTo>
                    <a:pt x="184429" y="15996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648570" y="4798783"/>
              <a:ext cx="389255" cy="618490"/>
            </a:xfrm>
            <a:custGeom>
              <a:avLst/>
              <a:gdLst/>
              <a:ahLst/>
              <a:cxnLst/>
              <a:rect l="l" t="t" r="r" b="b"/>
              <a:pathLst>
                <a:path w="389254" h="618489">
                  <a:moveTo>
                    <a:pt x="389191" y="0"/>
                  </a:moveTo>
                  <a:lnTo>
                    <a:pt x="2400" y="0"/>
                  </a:lnTo>
                </a:path>
                <a:path w="389254" h="618489">
                  <a:moveTo>
                    <a:pt x="0" y="617880"/>
                  </a:moveTo>
                  <a:lnTo>
                    <a:pt x="385317" y="617880"/>
                  </a:lnTo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662730" y="5314975"/>
              <a:ext cx="357505" cy="178435"/>
            </a:xfrm>
            <a:custGeom>
              <a:avLst/>
              <a:gdLst/>
              <a:ahLst/>
              <a:cxnLst/>
              <a:rect l="l" t="t" r="r" b="b"/>
              <a:pathLst>
                <a:path w="357504" h="178435">
                  <a:moveTo>
                    <a:pt x="357212" y="153949"/>
                  </a:moveTo>
                  <a:lnTo>
                    <a:pt x="355321" y="163123"/>
                  </a:lnTo>
                  <a:lnTo>
                    <a:pt x="350165" y="170675"/>
                  </a:lnTo>
                  <a:lnTo>
                    <a:pt x="342527" y="175798"/>
                  </a:lnTo>
                  <a:lnTo>
                    <a:pt x="333184" y="177685"/>
                  </a:lnTo>
                  <a:lnTo>
                    <a:pt x="324014" y="175798"/>
                  </a:lnTo>
                  <a:lnTo>
                    <a:pt x="316457" y="170675"/>
                  </a:lnTo>
                  <a:lnTo>
                    <a:pt x="311326" y="163123"/>
                  </a:lnTo>
                  <a:lnTo>
                    <a:pt x="309435" y="153949"/>
                  </a:lnTo>
                  <a:lnTo>
                    <a:pt x="311326" y="144726"/>
                  </a:lnTo>
                  <a:lnTo>
                    <a:pt x="316457" y="137079"/>
                  </a:lnTo>
                  <a:lnTo>
                    <a:pt x="324014" y="131862"/>
                  </a:lnTo>
                  <a:lnTo>
                    <a:pt x="333184" y="129933"/>
                  </a:lnTo>
                  <a:lnTo>
                    <a:pt x="342527" y="131862"/>
                  </a:lnTo>
                  <a:lnTo>
                    <a:pt x="350165" y="137079"/>
                  </a:lnTo>
                  <a:lnTo>
                    <a:pt x="355321" y="144726"/>
                  </a:lnTo>
                  <a:lnTo>
                    <a:pt x="357212" y="153949"/>
                  </a:lnTo>
                </a:path>
                <a:path w="357504" h="178435">
                  <a:moveTo>
                    <a:pt x="109791" y="153949"/>
                  </a:moveTo>
                  <a:lnTo>
                    <a:pt x="107900" y="163127"/>
                  </a:lnTo>
                  <a:lnTo>
                    <a:pt x="102766" y="170688"/>
                  </a:lnTo>
                  <a:lnTo>
                    <a:pt x="95202" y="175819"/>
                  </a:lnTo>
                  <a:lnTo>
                    <a:pt x="86017" y="177711"/>
                  </a:lnTo>
                  <a:lnTo>
                    <a:pt x="76574" y="175819"/>
                  </a:lnTo>
                  <a:lnTo>
                    <a:pt x="68951" y="170688"/>
                  </a:lnTo>
                  <a:lnTo>
                    <a:pt x="63857" y="163127"/>
                  </a:lnTo>
                  <a:lnTo>
                    <a:pt x="62001" y="153949"/>
                  </a:lnTo>
                  <a:lnTo>
                    <a:pt x="63857" y="144722"/>
                  </a:lnTo>
                  <a:lnTo>
                    <a:pt x="68951" y="137066"/>
                  </a:lnTo>
                  <a:lnTo>
                    <a:pt x="76574" y="131841"/>
                  </a:lnTo>
                  <a:lnTo>
                    <a:pt x="86017" y="129908"/>
                  </a:lnTo>
                  <a:lnTo>
                    <a:pt x="95202" y="131841"/>
                  </a:lnTo>
                  <a:lnTo>
                    <a:pt x="102766" y="137066"/>
                  </a:lnTo>
                  <a:lnTo>
                    <a:pt x="107900" y="144722"/>
                  </a:lnTo>
                  <a:lnTo>
                    <a:pt x="109791" y="153949"/>
                  </a:lnTo>
                </a:path>
                <a:path w="357504" h="178435">
                  <a:moveTo>
                    <a:pt x="47777" y="153949"/>
                  </a:moveTo>
                  <a:lnTo>
                    <a:pt x="45889" y="163062"/>
                  </a:lnTo>
                  <a:lnTo>
                    <a:pt x="40728" y="170580"/>
                  </a:lnTo>
                  <a:lnTo>
                    <a:pt x="33054" y="175687"/>
                  </a:lnTo>
                  <a:lnTo>
                    <a:pt x="23622" y="177571"/>
                  </a:lnTo>
                  <a:lnTo>
                    <a:pt x="14498" y="175687"/>
                  </a:lnTo>
                  <a:lnTo>
                    <a:pt x="6981" y="170580"/>
                  </a:lnTo>
                  <a:lnTo>
                    <a:pt x="1879" y="163062"/>
                  </a:lnTo>
                  <a:lnTo>
                    <a:pt x="0" y="153949"/>
                  </a:lnTo>
                  <a:lnTo>
                    <a:pt x="1879" y="144775"/>
                  </a:lnTo>
                  <a:lnTo>
                    <a:pt x="6981" y="137172"/>
                  </a:lnTo>
                  <a:lnTo>
                    <a:pt x="14498" y="131989"/>
                  </a:lnTo>
                  <a:lnTo>
                    <a:pt x="23622" y="130073"/>
                  </a:lnTo>
                  <a:lnTo>
                    <a:pt x="33054" y="131989"/>
                  </a:lnTo>
                  <a:lnTo>
                    <a:pt x="40728" y="137172"/>
                  </a:lnTo>
                  <a:lnTo>
                    <a:pt x="45889" y="144775"/>
                  </a:lnTo>
                  <a:lnTo>
                    <a:pt x="47777" y="153949"/>
                  </a:lnTo>
                </a:path>
                <a:path w="357504" h="178435">
                  <a:moveTo>
                    <a:pt x="295503" y="153949"/>
                  </a:moveTo>
                  <a:lnTo>
                    <a:pt x="293605" y="163173"/>
                  </a:lnTo>
                  <a:lnTo>
                    <a:pt x="288450" y="170775"/>
                  </a:lnTo>
                  <a:lnTo>
                    <a:pt x="280849" y="175936"/>
                  </a:lnTo>
                  <a:lnTo>
                    <a:pt x="271614" y="177838"/>
                  </a:lnTo>
                  <a:lnTo>
                    <a:pt x="262154" y="175936"/>
                  </a:lnTo>
                  <a:lnTo>
                    <a:pt x="254579" y="170775"/>
                  </a:lnTo>
                  <a:lnTo>
                    <a:pt x="249549" y="163173"/>
                  </a:lnTo>
                  <a:lnTo>
                    <a:pt x="247726" y="153949"/>
                  </a:lnTo>
                  <a:lnTo>
                    <a:pt x="249549" y="144668"/>
                  </a:lnTo>
                  <a:lnTo>
                    <a:pt x="254579" y="136967"/>
                  </a:lnTo>
                  <a:lnTo>
                    <a:pt x="262154" y="131712"/>
                  </a:lnTo>
                  <a:lnTo>
                    <a:pt x="271614" y="129768"/>
                  </a:lnTo>
                  <a:lnTo>
                    <a:pt x="280849" y="131712"/>
                  </a:lnTo>
                  <a:lnTo>
                    <a:pt x="288450" y="136967"/>
                  </a:lnTo>
                  <a:lnTo>
                    <a:pt x="293605" y="144668"/>
                  </a:lnTo>
                  <a:lnTo>
                    <a:pt x="295503" y="153949"/>
                  </a:lnTo>
                </a:path>
                <a:path w="357504" h="178435">
                  <a:moveTo>
                    <a:pt x="233197" y="153949"/>
                  </a:moveTo>
                  <a:lnTo>
                    <a:pt x="231383" y="163123"/>
                  </a:lnTo>
                  <a:lnTo>
                    <a:pt x="226380" y="170675"/>
                  </a:lnTo>
                  <a:lnTo>
                    <a:pt x="218849" y="175798"/>
                  </a:lnTo>
                  <a:lnTo>
                    <a:pt x="209448" y="177685"/>
                  </a:lnTo>
                  <a:lnTo>
                    <a:pt x="200105" y="175798"/>
                  </a:lnTo>
                  <a:lnTo>
                    <a:pt x="192466" y="170675"/>
                  </a:lnTo>
                  <a:lnTo>
                    <a:pt x="187311" y="163123"/>
                  </a:lnTo>
                  <a:lnTo>
                    <a:pt x="185420" y="153949"/>
                  </a:lnTo>
                  <a:lnTo>
                    <a:pt x="187311" y="144726"/>
                  </a:lnTo>
                  <a:lnTo>
                    <a:pt x="192466" y="137079"/>
                  </a:lnTo>
                  <a:lnTo>
                    <a:pt x="200105" y="131862"/>
                  </a:lnTo>
                  <a:lnTo>
                    <a:pt x="209448" y="129933"/>
                  </a:lnTo>
                  <a:lnTo>
                    <a:pt x="218849" y="131862"/>
                  </a:lnTo>
                  <a:lnTo>
                    <a:pt x="226380" y="137079"/>
                  </a:lnTo>
                  <a:lnTo>
                    <a:pt x="231383" y="144726"/>
                  </a:lnTo>
                  <a:lnTo>
                    <a:pt x="233197" y="153949"/>
                  </a:lnTo>
                </a:path>
                <a:path w="357504" h="178435">
                  <a:moveTo>
                    <a:pt x="171488" y="153949"/>
                  </a:moveTo>
                  <a:lnTo>
                    <a:pt x="169589" y="163173"/>
                  </a:lnTo>
                  <a:lnTo>
                    <a:pt x="164434" y="170775"/>
                  </a:lnTo>
                  <a:lnTo>
                    <a:pt x="156834" y="175936"/>
                  </a:lnTo>
                  <a:lnTo>
                    <a:pt x="147599" y="177838"/>
                  </a:lnTo>
                  <a:lnTo>
                    <a:pt x="138371" y="175936"/>
                  </a:lnTo>
                  <a:lnTo>
                    <a:pt x="130775" y="170775"/>
                  </a:lnTo>
                  <a:lnTo>
                    <a:pt x="125621" y="163173"/>
                  </a:lnTo>
                  <a:lnTo>
                    <a:pt x="123723" y="153949"/>
                  </a:lnTo>
                  <a:lnTo>
                    <a:pt x="125621" y="144668"/>
                  </a:lnTo>
                  <a:lnTo>
                    <a:pt x="130775" y="136967"/>
                  </a:lnTo>
                  <a:lnTo>
                    <a:pt x="138371" y="131712"/>
                  </a:lnTo>
                  <a:lnTo>
                    <a:pt x="147599" y="129768"/>
                  </a:lnTo>
                  <a:lnTo>
                    <a:pt x="156834" y="131712"/>
                  </a:lnTo>
                  <a:lnTo>
                    <a:pt x="164434" y="136967"/>
                  </a:lnTo>
                  <a:lnTo>
                    <a:pt x="169589" y="144668"/>
                  </a:lnTo>
                  <a:lnTo>
                    <a:pt x="171488" y="153949"/>
                  </a:lnTo>
                </a:path>
                <a:path w="357504" h="178435">
                  <a:moveTo>
                    <a:pt x="357212" y="52324"/>
                  </a:moveTo>
                  <a:lnTo>
                    <a:pt x="355321" y="61512"/>
                  </a:lnTo>
                  <a:lnTo>
                    <a:pt x="350165" y="69072"/>
                  </a:lnTo>
                  <a:lnTo>
                    <a:pt x="342527" y="74198"/>
                  </a:lnTo>
                  <a:lnTo>
                    <a:pt x="333184" y="76085"/>
                  </a:lnTo>
                  <a:lnTo>
                    <a:pt x="324014" y="74198"/>
                  </a:lnTo>
                  <a:lnTo>
                    <a:pt x="316457" y="69072"/>
                  </a:lnTo>
                  <a:lnTo>
                    <a:pt x="311326" y="61512"/>
                  </a:lnTo>
                  <a:lnTo>
                    <a:pt x="309435" y="52324"/>
                  </a:lnTo>
                  <a:lnTo>
                    <a:pt x="311326" y="43115"/>
                  </a:lnTo>
                  <a:lnTo>
                    <a:pt x="316457" y="35475"/>
                  </a:lnTo>
                  <a:lnTo>
                    <a:pt x="324014" y="30262"/>
                  </a:lnTo>
                  <a:lnTo>
                    <a:pt x="333184" y="28333"/>
                  </a:lnTo>
                  <a:lnTo>
                    <a:pt x="342527" y="30262"/>
                  </a:lnTo>
                  <a:lnTo>
                    <a:pt x="350165" y="35475"/>
                  </a:lnTo>
                  <a:lnTo>
                    <a:pt x="355321" y="43115"/>
                  </a:lnTo>
                  <a:lnTo>
                    <a:pt x="357212" y="52324"/>
                  </a:lnTo>
                </a:path>
                <a:path w="357504" h="178435">
                  <a:moveTo>
                    <a:pt x="109791" y="52324"/>
                  </a:moveTo>
                  <a:lnTo>
                    <a:pt x="107900" y="61516"/>
                  </a:lnTo>
                  <a:lnTo>
                    <a:pt x="102766" y="69084"/>
                  </a:lnTo>
                  <a:lnTo>
                    <a:pt x="95202" y="74219"/>
                  </a:lnTo>
                  <a:lnTo>
                    <a:pt x="86017" y="76111"/>
                  </a:lnTo>
                  <a:lnTo>
                    <a:pt x="76574" y="74219"/>
                  </a:lnTo>
                  <a:lnTo>
                    <a:pt x="68951" y="69084"/>
                  </a:lnTo>
                  <a:lnTo>
                    <a:pt x="63857" y="61516"/>
                  </a:lnTo>
                  <a:lnTo>
                    <a:pt x="62001" y="52324"/>
                  </a:lnTo>
                  <a:lnTo>
                    <a:pt x="63857" y="43111"/>
                  </a:lnTo>
                  <a:lnTo>
                    <a:pt x="68951" y="35463"/>
                  </a:lnTo>
                  <a:lnTo>
                    <a:pt x="76574" y="30240"/>
                  </a:lnTo>
                  <a:lnTo>
                    <a:pt x="86017" y="28308"/>
                  </a:lnTo>
                  <a:lnTo>
                    <a:pt x="95202" y="30240"/>
                  </a:lnTo>
                  <a:lnTo>
                    <a:pt x="102766" y="35463"/>
                  </a:lnTo>
                  <a:lnTo>
                    <a:pt x="107900" y="43111"/>
                  </a:lnTo>
                  <a:lnTo>
                    <a:pt x="109791" y="52324"/>
                  </a:lnTo>
                </a:path>
                <a:path w="357504" h="178435">
                  <a:moveTo>
                    <a:pt x="47777" y="52324"/>
                  </a:moveTo>
                  <a:lnTo>
                    <a:pt x="45889" y="61453"/>
                  </a:lnTo>
                  <a:lnTo>
                    <a:pt x="40728" y="68968"/>
                  </a:lnTo>
                  <a:lnTo>
                    <a:pt x="33054" y="74067"/>
                  </a:lnTo>
                  <a:lnTo>
                    <a:pt x="23622" y="75946"/>
                  </a:lnTo>
                  <a:lnTo>
                    <a:pt x="14498" y="74067"/>
                  </a:lnTo>
                  <a:lnTo>
                    <a:pt x="6981" y="68968"/>
                  </a:lnTo>
                  <a:lnTo>
                    <a:pt x="1879" y="61453"/>
                  </a:lnTo>
                  <a:lnTo>
                    <a:pt x="0" y="52324"/>
                  </a:lnTo>
                  <a:lnTo>
                    <a:pt x="1879" y="43164"/>
                  </a:lnTo>
                  <a:lnTo>
                    <a:pt x="6981" y="35569"/>
                  </a:lnTo>
                  <a:lnTo>
                    <a:pt x="14498" y="30389"/>
                  </a:lnTo>
                  <a:lnTo>
                    <a:pt x="23622" y="28473"/>
                  </a:lnTo>
                  <a:lnTo>
                    <a:pt x="33054" y="30389"/>
                  </a:lnTo>
                  <a:lnTo>
                    <a:pt x="40728" y="35569"/>
                  </a:lnTo>
                  <a:lnTo>
                    <a:pt x="45889" y="43164"/>
                  </a:lnTo>
                  <a:lnTo>
                    <a:pt x="47777" y="52324"/>
                  </a:lnTo>
                </a:path>
                <a:path w="357504" h="178435">
                  <a:moveTo>
                    <a:pt x="295503" y="52324"/>
                  </a:moveTo>
                  <a:lnTo>
                    <a:pt x="293605" y="61563"/>
                  </a:lnTo>
                  <a:lnTo>
                    <a:pt x="288450" y="69172"/>
                  </a:lnTo>
                  <a:lnTo>
                    <a:pt x="280849" y="74335"/>
                  </a:lnTo>
                  <a:lnTo>
                    <a:pt x="271614" y="76238"/>
                  </a:lnTo>
                  <a:lnTo>
                    <a:pt x="262154" y="74335"/>
                  </a:lnTo>
                  <a:lnTo>
                    <a:pt x="254579" y="69172"/>
                  </a:lnTo>
                  <a:lnTo>
                    <a:pt x="249549" y="61563"/>
                  </a:lnTo>
                  <a:lnTo>
                    <a:pt x="247726" y="52324"/>
                  </a:lnTo>
                  <a:lnTo>
                    <a:pt x="249549" y="43063"/>
                  </a:lnTo>
                  <a:lnTo>
                    <a:pt x="254579" y="35369"/>
                  </a:lnTo>
                  <a:lnTo>
                    <a:pt x="262154" y="30114"/>
                  </a:lnTo>
                  <a:lnTo>
                    <a:pt x="271614" y="28168"/>
                  </a:lnTo>
                  <a:lnTo>
                    <a:pt x="280849" y="30114"/>
                  </a:lnTo>
                  <a:lnTo>
                    <a:pt x="288450" y="35369"/>
                  </a:lnTo>
                  <a:lnTo>
                    <a:pt x="293605" y="43063"/>
                  </a:lnTo>
                  <a:lnTo>
                    <a:pt x="295503" y="52324"/>
                  </a:lnTo>
                </a:path>
                <a:path w="357504" h="178435">
                  <a:moveTo>
                    <a:pt x="233197" y="52324"/>
                  </a:moveTo>
                  <a:lnTo>
                    <a:pt x="231383" y="61512"/>
                  </a:lnTo>
                  <a:lnTo>
                    <a:pt x="226380" y="69072"/>
                  </a:lnTo>
                  <a:lnTo>
                    <a:pt x="218849" y="74198"/>
                  </a:lnTo>
                  <a:lnTo>
                    <a:pt x="209448" y="76085"/>
                  </a:lnTo>
                  <a:lnTo>
                    <a:pt x="200105" y="74198"/>
                  </a:lnTo>
                  <a:lnTo>
                    <a:pt x="192466" y="69072"/>
                  </a:lnTo>
                  <a:lnTo>
                    <a:pt x="187311" y="61512"/>
                  </a:lnTo>
                  <a:lnTo>
                    <a:pt x="185420" y="52324"/>
                  </a:lnTo>
                  <a:lnTo>
                    <a:pt x="187311" y="43115"/>
                  </a:lnTo>
                  <a:lnTo>
                    <a:pt x="192466" y="35475"/>
                  </a:lnTo>
                  <a:lnTo>
                    <a:pt x="200105" y="30262"/>
                  </a:lnTo>
                  <a:lnTo>
                    <a:pt x="209448" y="28333"/>
                  </a:lnTo>
                  <a:lnTo>
                    <a:pt x="218849" y="30262"/>
                  </a:lnTo>
                  <a:lnTo>
                    <a:pt x="226380" y="35475"/>
                  </a:lnTo>
                  <a:lnTo>
                    <a:pt x="231383" y="43115"/>
                  </a:lnTo>
                  <a:lnTo>
                    <a:pt x="233197" y="52324"/>
                  </a:lnTo>
                </a:path>
                <a:path w="357504" h="178435">
                  <a:moveTo>
                    <a:pt x="171488" y="52324"/>
                  </a:moveTo>
                  <a:lnTo>
                    <a:pt x="169589" y="61563"/>
                  </a:lnTo>
                  <a:lnTo>
                    <a:pt x="164434" y="69172"/>
                  </a:lnTo>
                  <a:lnTo>
                    <a:pt x="156834" y="74335"/>
                  </a:lnTo>
                  <a:lnTo>
                    <a:pt x="147599" y="76238"/>
                  </a:lnTo>
                  <a:lnTo>
                    <a:pt x="138371" y="74335"/>
                  </a:lnTo>
                  <a:lnTo>
                    <a:pt x="130775" y="69172"/>
                  </a:lnTo>
                  <a:lnTo>
                    <a:pt x="125621" y="61563"/>
                  </a:lnTo>
                  <a:lnTo>
                    <a:pt x="123723" y="52324"/>
                  </a:lnTo>
                  <a:lnTo>
                    <a:pt x="125621" y="43063"/>
                  </a:lnTo>
                  <a:lnTo>
                    <a:pt x="130775" y="35369"/>
                  </a:lnTo>
                  <a:lnTo>
                    <a:pt x="138371" y="30114"/>
                  </a:lnTo>
                  <a:lnTo>
                    <a:pt x="147599" y="28168"/>
                  </a:lnTo>
                  <a:lnTo>
                    <a:pt x="156834" y="30114"/>
                  </a:lnTo>
                  <a:lnTo>
                    <a:pt x="164434" y="35369"/>
                  </a:lnTo>
                  <a:lnTo>
                    <a:pt x="169589" y="43063"/>
                  </a:lnTo>
                  <a:lnTo>
                    <a:pt x="171488" y="52324"/>
                  </a:lnTo>
                </a:path>
                <a:path w="357504" h="178435">
                  <a:moveTo>
                    <a:pt x="357416" y="0"/>
                  </a:moveTo>
                  <a:lnTo>
                    <a:pt x="1092" y="0"/>
                  </a:lnTo>
                  <a:lnTo>
                    <a:pt x="1092" y="17868"/>
                  </a:lnTo>
                  <a:lnTo>
                    <a:pt x="357416" y="17868"/>
                  </a:lnTo>
                  <a:lnTo>
                    <a:pt x="357416" y="0"/>
                  </a:lnTo>
                  <a:close/>
                </a:path>
                <a:path w="357504" h="178435">
                  <a:moveTo>
                    <a:pt x="184429" y="0"/>
                  </a:moveTo>
                  <a:lnTo>
                    <a:pt x="184429" y="17868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648747" y="4602378"/>
              <a:ext cx="389255" cy="911225"/>
            </a:xfrm>
            <a:custGeom>
              <a:avLst/>
              <a:gdLst/>
              <a:ahLst/>
              <a:cxnLst/>
              <a:rect l="l" t="t" r="r" b="b"/>
              <a:pathLst>
                <a:path w="389254" h="911225">
                  <a:moveTo>
                    <a:pt x="389013" y="712597"/>
                  </a:moveTo>
                  <a:lnTo>
                    <a:pt x="2222" y="712597"/>
                  </a:lnTo>
                </a:path>
                <a:path w="389254" h="911225">
                  <a:moveTo>
                    <a:pt x="385140" y="910971"/>
                  </a:moveTo>
                  <a:lnTo>
                    <a:pt x="0" y="910971"/>
                  </a:lnTo>
                  <a:lnTo>
                    <a:pt x="0" y="0"/>
                  </a:lnTo>
                  <a:lnTo>
                    <a:pt x="385140" y="0"/>
                  </a:lnTo>
                  <a:lnTo>
                    <a:pt x="385140" y="910971"/>
                  </a:lnTo>
                  <a:close/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663086" y="5228729"/>
              <a:ext cx="359410" cy="62865"/>
            </a:xfrm>
            <a:custGeom>
              <a:avLst/>
              <a:gdLst/>
              <a:ahLst/>
              <a:cxnLst/>
              <a:rect l="l" t="t" r="r" b="b"/>
              <a:pathLst>
                <a:path w="359410" h="62864">
                  <a:moveTo>
                    <a:pt x="174104" y="0"/>
                  </a:moveTo>
                  <a:lnTo>
                    <a:pt x="0" y="0"/>
                  </a:lnTo>
                  <a:lnTo>
                    <a:pt x="0" y="62445"/>
                  </a:lnTo>
                  <a:lnTo>
                    <a:pt x="174104" y="62445"/>
                  </a:lnTo>
                  <a:lnTo>
                    <a:pt x="174104" y="0"/>
                  </a:lnTo>
                  <a:close/>
                </a:path>
                <a:path w="359410" h="62864">
                  <a:moveTo>
                    <a:pt x="359041" y="0"/>
                  </a:moveTo>
                  <a:lnTo>
                    <a:pt x="184937" y="0"/>
                  </a:lnTo>
                  <a:lnTo>
                    <a:pt x="184937" y="62445"/>
                  </a:lnTo>
                  <a:lnTo>
                    <a:pt x="359041" y="62445"/>
                  </a:lnTo>
                  <a:lnTo>
                    <a:pt x="359041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669550" y="496138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10"/>
                  </a:lnTo>
                  <a:lnTo>
                    <a:pt x="20510" y="20510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669550" y="496138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10"/>
                  </a:moveTo>
                  <a:lnTo>
                    <a:pt x="0" y="20510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10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669550" y="491723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48"/>
                  </a:lnTo>
                  <a:lnTo>
                    <a:pt x="20510" y="20548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669550" y="491723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48"/>
                  </a:moveTo>
                  <a:lnTo>
                    <a:pt x="0" y="20548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48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669550" y="500462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35"/>
                  </a:lnTo>
                  <a:lnTo>
                    <a:pt x="20510" y="20535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669550" y="500462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35"/>
                  </a:moveTo>
                  <a:lnTo>
                    <a:pt x="0" y="20535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35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669550" y="504855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23"/>
                  </a:lnTo>
                  <a:lnTo>
                    <a:pt x="20510" y="20523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669550" y="504855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23"/>
                  </a:moveTo>
                  <a:lnTo>
                    <a:pt x="0" y="20523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2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669550" y="509182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23"/>
                  </a:lnTo>
                  <a:lnTo>
                    <a:pt x="20510" y="20523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669550" y="509182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23"/>
                  </a:moveTo>
                  <a:lnTo>
                    <a:pt x="0" y="20523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2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669550" y="513375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10"/>
                  </a:lnTo>
                  <a:lnTo>
                    <a:pt x="20510" y="20510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669550" y="513375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10"/>
                  </a:moveTo>
                  <a:lnTo>
                    <a:pt x="0" y="20510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10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994721" y="496138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10"/>
                  </a:lnTo>
                  <a:lnTo>
                    <a:pt x="20510" y="20510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994721" y="496138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10"/>
                  </a:moveTo>
                  <a:lnTo>
                    <a:pt x="0" y="20510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10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994721" y="491723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48"/>
                  </a:lnTo>
                  <a:lnTo>
                    <a:pt x="20510" y="20548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994721" y="4917236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48"/>
                  </a:moveTo>
                  <a:lnTo>
                    <a:pt x="0" y="20548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48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994721" y="500462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35"/>
                  </a:lnTo>
                  <a:lnTo>
                    <a:pt x="20510" y="20535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994721" y="500462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35"/>
                  </a:moveTo>
                  <a:lnTo>
                    <a:pt x="0" y="20535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35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994721" y="504855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23"/>
                  </a:lnTo>
                  <a:lnTo>
                    <a:pt x="20510" y="20523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994721" y="504855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23"/>
                  </a:moveTo>
                  <a:lnTo>
                    <a:pt x="0" y="20523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2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994721" y="509182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23"/>
                  </a:lnTo>
                  <a:lnTo>
                    <a:pt x="20510" y="20523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994721" y="5091823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23"/>
                  </a:moveTo>
                  <a:lnTo>
                    <a:pt x="0" y="20523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2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994721" y="513375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0"/>
                  </a:moveTo>
                  <a:lnTo>
                    <a:pt x="0" y="0"/>
                  </a:lnTo>
                  <a:lnTo>
                    <a:pt x="0" y="20510"/>
                  </a:lnTo>
                  <a:lnTo>
                    <a:pt x="20510" y="20510"/>
                  </a:lnTo>
                  <a:lnTo>
                    <a:pt x="2051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994721" y="513375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510" y="20510"/>
                  </a:moveTo>
                  <a:lnTo>
                    <a:pt x="0" y="20510"/>
                  </a:lnTo>
                  <a:lnTo>
                    <a:pt x="0" y="0"/>
                  </a:lnTo>
                  <a:lnTo>
                    <a:pt x="20510" y="0"/>
                  </a:lnTo>
                  <a:lnTo>
                    <a:pt x="20510" y="20510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884167" y="502941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244" y="0"/>
                  </a:moveTo>
                  <a:lnTo>
                    <a:pt x="6997" y="0"/>
                  </a:lnTo>
                  <a:lnTo>
                    <a:pt x="0" y="6997"/>
                  </a:lnTo>
                  <a:lnTo>
                    <a:pt x="0" y="24752"/>
                  </a:lnTo>
                  <a:lnTo>
                    <a:pt x="6997" y="31750"/>
                  </a:lnTo>
                  <a:lnTo>
                    <a:pt x="24244" y="31750"/>
                  </a:lnTo>
                  <a:lnTo>
                    <a:pt x="31229" y="24752"/>
                  </a:lnTo>
                  <a:lnTo>
                    <a:pt x="31229" y="15989"/>
                  </a:lnTo>
                  <a:lnTo>
                    <a:pt x="31229" y="6997"/>
                  </a:lnTo>
                  <a:lnTo>
                    <a:pt x="242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884167" y="502941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31229" y="15989"/>
                  </a:moveTo>
                  <a:lnTo>
                    <a:pt x="31229" y="6997"/>
                  </a:lnTo>
                  <a:lnTo>
                    <a:pt x="24244" y="0"/>
                  </a:lnTo>
                  <a:lnTo>
                    <a:pt x="15748" y="0"/>
                  </a:lnTo>
                  <a:lnTo>
                    <a:pt x="6997" y="0"/>
                  </a:lnTo>
                  <a:lnTo>
                    <a:pt x="0" y="6997"/>
                  </a:lnTo>
                  <a:lnTo>
                    <a:pt x="0" y="15989"/>
                  </a:lnTo>
                  <a:lnTo>
                    <a:pt x="0" y="24752"/>
                  </a:lnTo>
                  <a:lnTo>
                    <a:pt x="6997" y="31750"/>
                  </a:lnTo>
                  <a:lnTo>
                    <a:pt x="15748" y="31750"/>
                  </a:lnTo>
                  <a:lnTo>
                    <a:pt x="24244" y="31750"/>
                  </a:lnTo>
                  <a:lnTo>
                    <a:pt x="31229" y="24752"/>
                  </a:lnTo>
                  <a:lnTo>
                    <a:pt x="31229" y="15989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841673" y="5084673"/>
              <a:ext cx="116839" cy="101600"/>
            </a:xfrm>
            <a:custGeom>
              <a:avLst/>
              <a:gdLst/>
              <a:ahLst/>
              <a:cxnLst/>
              <a:rect l="l" t="t" r="r" b="b"/>
              <a:pathLst>
                <a:path w="116839" h="101600">
                  <a:moveTo>
                    <a:pt x="116230" y="0"/>
                  </a:moveTo>
                  <a:lnTo>
                    <a:pt x="0" y="0"/>
                  </a:lnTo>
                  <a:lnTo>
                    <a:pt x="0" y="101358"/>
                  </a:lnTo>
                  <a:lnTo>
                    <a:pt x="116230" y="101358"/>
                  </a:lnTo>
                  <a:lnTo>
                    <a:pt x="11623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0" name="object 230"/>
          <p:cNvSpPr/>
          <p:nvPr/>
        </p:nvSpPr>
        <p:spPr>
          <a:xfrm>
            <a:off x="10746245" y="5309324"/>
            <a:ext cx="382905" cy="198755"/>
          </a:xfrm>
          <a:custGeom>
            <a:avLst/>
            <a:gdLst/>
            <a:ahLst/>
            <a:cxnLst/>
            <a:rect l="l" t="t" r="r" b="b"/>
            <a:pathLst>
              <a:path w="382904" h="198754">
                <a:moveTo>
                  <a:pt x="0" y="198310"/>
                </a:moveTo>
                <a:lnTo>
                  <a:pt x="382727" y="198310"/>
                </a:lnTo>
                <a:lnTo>
                  <a:pt x="382727" y="0"/>
                </a:lnTo>
                <a:lnTo>
                  <a:pt x="0" y="0"/>
                </a:lnTo>
                <a:lnTo>
                  <a:pt x="0" y="198310"/>
                </a:lnTo>
                <a:close/>
              </a:path>
            </a:pathLst>
          </a:custGeom>
          <a:solidFill>
            <a:srgbClr val="BFC1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1" name="object 231"/>
          <p:cNvGrpSpPr/>
          <p:nvPr/>
        </p:nvGrpSpPr>
        <p:grpSpPr>
          <a:xfrm>
            <a:off x="10740701" y="4596834"/>
            <a:ext cx="394335" cy="916940"/>
            <a:chOff x="5686100" y="4596834"/>
            <a:chExt cx="394335" cy="916940"/>
          </a:xfrm>
        </p:grpSpPr>
        <p:sp>
          <p:nvSpPr>
            <p:cNvPr id="232" name="object 232"/>
            <p:cNvSpPr/>
            <p:nvPr/>
          </p:nvSpPr>
          <p:spPr>
            <a:xfrm>
              <a:off x="5691644" y="4602378"/>
              <a:ext cx="382905" cy="191770"/>
            </a:xfrm>
            <a:custGeom>
              <a:avLst/>
              <a:gdLst/>
              <a:ahLst/>
              <a:cxnLst/>
              <a:rect l="l" t="t" r="r" b="b"/>
              <a:pathLst>
                <a:path w="382904" h="191770">
                  <a:moveTo>
                    <a:pt x="0" y="191414"/>
                  </a:moveTo>
                  <a:lnTo>
                    <a:pt x="382727" y="191414"/>
                  </a:lnTo>
                  <a:lnTo>
                    <a:pt x="382727" y="0"/>
                  </a:lnTo>
                  <a:lnTo>
                    <a:pt x="0" y="0"/>
                  </a:lnTo>
                  <a:lnTo>
                    <a:pt x="0" y="191414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691644" y="4602378"/>
              <a:ext cx="382905" cy="905510"/>
            </a:xfrm>
            <a:custGeom>
              <a:avLst/>
              <a:gdLst/>
              <a:ahLst/>
              <a:cxnLst/>
              <a:rect l="l" t="t" r="r" b="b"/>
              <a:pathLst>
                <a:path w="382904" h="905510">
                  <a:moveTo>
                    <a:pt x="382727" y="905255"/>
                  </a:moveTo>
                  <a:lnTo>
                    <a:pt x="0" y="905255"/>
                  </a:lnTo>
                  <a:lnTo>
                    <a:pt x="0" y="0"/>
                  </a:lnTo>
                  <a:lnTo>
                    <a:pt x="382727" y="0"/>
                  </a:lnTo>
                  <a:lnTo>
                    <a:pt x="382727" y="905255"/>
                  </a:lnTo>
                  <a:close/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074371" y="4684445"/>
              <a:ext cx="0" cy="806450"/>
            </a:xfrm>
            <a:custGeom>
              <a:avLst/>
              <a:gdLst/>
              <a:ahLst/>
              <a:cxnLst/>
              <a:rect l="l" t="t" r="r" b="b"/>
              <a:pathLst>
                <a:path h="806450">
                  <a:moveTo>
                    <a:pt x="0" y="0"/>
                  </a:moveTo>
                  <a:lnTo>
                    <a:pt x="0" y="806005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074371" y="4684445"/>
              <a:ext cx="0" cy="806450"/>
            </a:xfrm>
            <a:custGeom>
              <a:avLst/>
              <a:gdLst/>
              <a:ahLst/>
              <a:cxnLst/>
              <a:rect l="l" t="t" r="r" b="b"/>
              <a:pathLst>
                <a:path h="806450">
                  <a:moveTo>
                    <a:pt x="0" y="806005"/>
                  </a:moveTo>
                  <a:lnTo>
                    <a:pt x="0" y="0"/>
                  </a:lnTo>
                </a:path>
              </a:pathLst>
            </a:custGeom>
            <a:ln w="11087">
              <a:solidFill>
                <a:srgbClr val="5757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706630" y="4779797"/>
              <a:ext cx="354330" cy="14604"/>
            </a:xfrm>
            <a:custGeom>
              <a:avLst/>
              <a:gdLst/>
              <a:ahLst/>
              <a:cxnLst/>
              <a:rect l="l" t="t" r="r" b="b"/>
              <a:pathLst>
                <a:path w="354329" h="14604">
                  <a:moveTo>
                    <a:pt x="0" y="13995"/>
                  </a:moveTo>
                  <a:lnTo>
                    <a:pt x="354075" y="13995"/>
                  </a:lnTo>
                  <a:lnTo>
                    <a:pt x="354075" y="0"/>
                  </a:lnTo>
                  <a:lnTo>
                    <a:pt x="0" y="0"/>
                  </a:lnTo>
                  <a:lnTo>
                    <a:pt x="0" y="1399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706630" y="4779797"/>
              <a:ext cx="354330" cy="17780"/>
            </a:xfrm>
            <a:custGeom>
              <a:avLst/>
              <a:gdLst/>
              <a:ahLst/>
              <a:cxnLst/>
              <a:rect l="l" t="t" r="r" b="b"/>
              <a:pathLst>
                <a:path w="354329" h="17779">
                  <a:moveTo>
                    <a:pt x="354075" y="17754"/>
                  </a:moveTo>
                  <a:lnTo>
                    <a:pt x="0" y="17754"/>
                  </a:lnTo>
                  <a:lnTo>
                    <a:pt x="0" y="0"/>
                  </a:lnTo>
                  <a:lnTo>
                    <a:pt x="354075" y="0"/>
                  </a:lnTo>
                  <a:lnTo>
                    <a:pt x="354075" y="17754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888812" y="47797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13995"/>
                  </a:moveTo>
                  <a:lnTo>
                    <a:pt x="0" y="0"/>
                  </a:lnTo>
                  <a:lnTo>
                    <a:pt x="0" y="1399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888812" y="4779797"/>
              <a:ext cx="0" cy="14604"/>
            </a:xfrm>
            <a:custGeom>
              <a:avLst/>
              <a:gdLst/>
              <a:ahLst/>
              <a:cxnLst/>
              <a:rect l="l" t="t" r="r" b="b"/>
              <a:pathLst>
                <a:path h="14604">
                  <a:moveTo>
                    <a:pt x="0" y="0"/>
                  </a:moveTo>
                  <a:lnTo>
                    <a:pt x="0" y="13995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071819" y="4797552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0" y="0"/>
                  </a:moveTo>
                  <a:lnTo>
                    <a:pt x="64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693841" y="4792900"/>
              <a:ext cx="384810" cy="5715"/>
            </a:xfrm>
            <a:custGeom>
              <a:avLst/>
              <a:gdLst/>
              <a:ahLst/>
              <a:cxnLst/>
              <a:rect l="l" t="t" r="r" b="b"/>
              <a:pathLst>
                <a:path w="384810" h="5714">
                  <a:moveTo>
                    <a:pt x="0" y="5543"/>
                  </a:moveTo>
                  <a:lnTo>
                    <a:pt x="384390" y="5543"/>
                  </a:lnTo>
                </a:path>
                <a:path w="384810" h="5714">
                  <a:moveTo>
                    <a:pt x="0" y="0"/>
                  </a:moveTo>
                  <a:lnTo>
                    <a:pt x="384390" y="0"/>
                  </a:lnTo>
                </a:path>
              </a:pathLst>
            </a:custGeom>
            <a:ln w="9302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691466" y="4696498"/>
              <a:ext cx="382905" cy="0"/>
            </a:xfrm>
            <a:custGeom>
              <a:avLst/>
              <a:gdLst/>
              <a:ahLst/>
              <a:cxnLst/>
              <a:rect l="l" t="t" r="r" b="b"/>
              <a:pathLst>
                <a:path w="382904">
                  <a:moveTo>
                    <a:pt x="0" y="0"/>
                  </a:moveTo>
                  <a:lnTo>
                    <a:pt x="382905" y="0"/>
                  </a:lnTo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693841" y="4793792"/>
              <a:ext cx="378460" cy="515620"/>
            </a:xfrm>
            <a:custGeom>
              <a:avLst/>
              <a:gdLst/>
              <a:ahLst/>
              <a:cxnLst/>
              <a:rect l="l" t="t" r="r" b="b"/>
              <a:pathLst>
                <a:path w="378460" h="515620">
                  <a:moveTo>
                    <a:pt x="377977" y="0"/>
                  </a:moveTo>
                  <a:lnTo>
                    <a:pt x="0" y="0"/>
                  </a:lnTo>
                  <a:lnTo>
                    <a:pt x="0" y="515531"/>
                  </a:lnTo>
                  <a:lnTo>
                    <a:pt x="377977" y="515531"/>
                  </a:lnTo>
                  <a:lnTo>
                    <a:pt x="37797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705538" y="4620844"/>
              <a:ext cx="355600" cy="177165"/>
            </a:xfrm>
            <a:custGeom>
              <a:avLst/>
              <a:gdLst/>
              <a:ahLst/>
              <a:cxnLst/>
              <a:rect l="l" t="t" r="r" b="b"/>
              <a:pathLst>
                <a:path w="355600" h="177164">
                  <a:moveTo>
                    <a:pt x="354977" y="23736"/>
                  </a:moveTo>
                  <a:lnTo>
                    <a:pt x="353099" y="14614"/>
                  </a:lnTo>
                  <a:lnTo>
                    <a:pt x="347978" y="7102"/>
                  </a:lnTo>
                  <a:lnTo>
                    <a:pt x="340388" y="2005"/>
                  </a:lnTo>
                  <a:lnTo>
                    <a:pt x="331101" y="127"/>
                  </a:lnTo>
                  <a:lnTo>
                    <a:pt x="321990" y="2005"/>
                  </a:lnTo>
                  <a:lnTo>
                    <a:pt x="314477" y="7102"/>
                  </a:lnTo>
                  <a:lnTo>
                    <a:pt x="309373" y="14614"/>
                  </a:lnTo>
                  <a:lnTo>
                    <a:pt x="307492" y="23736"/>
                  </a:lnTo>
                  <a:lnTo>
                    <a:pt x="309373" y="32897"/>
                  </a:lnTo>
                  <a:lnTo>
                    <a:pt x="314477" y="40497"/>
                  </a:lnTo>
                  <a:lnTo>
                    <a:pt x="321990" y="45681"/>
                  </a:lnTo>
                  <a:lnTo>
                    <a:pt x="331101" y="47599"/>
                  </a:lnTo>
                  <a:lnTo>
                    <a:pt x="340388" y="45681"/>
                  </a:lnTo>
                  <a:lnTo>
                    <a:pt x="347978" y="40497"/>
                  </a:lnTo>
                  <a:lnTo>
                    <a:pt x="353099" y="32897"/>
                  </a:lnTo>
                  <a:lnTo>
                    <a:pt x="354977" y="23736"/>
                  </a:lnTo>
                </a:path>
                <a:path w="355600" h="177164">
                  <a:moveTo>
                    <a:pt x="109105" y="23736"/>
                  </a:moveTo>
                  <a:lnTo>
                    <a:pt x="107227" y="14614"/>
                  </a:lnTo>
                  <a:lnTo>
                    <a:pt x="102128" y="7102"/>
                  </a:lnTo>
                  <a:lnTo>
                    <a:pt x="94612" y="2005"/>
                  </a:lnTo>
                  <a:lnTo>
                    <a:pt x="85483" y="127"/>
                  </a:lnTo>
                  <a:lnTo>
                    <a:pt x="76102" y="2005"/>
                  </a:lnTo>
                  <a:lnTo>
                    <a:pt x="68527" y="7102"/>
                  </a:lnTo>
                  <a:lnTo>
                    <a:pt x="63464" y="14614"/>
                  </a:lnTo>
                  <a:lnTo>
                    <a:pt x="61620" y="23736"/>
                  </a:lnTo>
                  <a:lnTo>
                    <a:pt x="63464" y="32901"/>
                  </a:lnTo>
                  <a:lnTo>
                    <a:pt x="68527" y="40509"/>
                  </a:lnTo>
                  <a:lnTo>
                    <a:pt x="76102" y="45703"/>
                  </a:lnTo>
                  <a:lnTo>
                    <a:pt x="85483" y="47625"/>
                  </a:lnTo>
                  <a:lnTo>
                    <a:pt x="94612" y="45703"/>
                  </a:lnTo>
                  <a:lnTo>
                    <a:pt x="102128" y="40509"/>
                  </a:lnTo>
                  <a:lnTo>
                    <a:pt x="107227" y="32901"/>
                  </a:lnTo>
                  <a:lnTo>
                    <a:pt x="109105" y="23736"/>
                  </a:lnTo>
                </a:path>
                <a:path w="355600" h="177164">
                  <a:moveTo>
                    <a:pt x="47472" y="23736"/>
                  </a:moveTo>
                  <a:lnTo>
                    <a:pt x="45599" y="14668"/>
                  </a:lnTo>
                  <a:lnTo>
                    <a:pt x="40478" y="7200"/>
                  </a:lnTo>
                  <a:lnTo>
                    <a:pt x="32856" y="2133"/>
                  </a:lnTo>
                  <a:lnTo>
                    <a:pt x="23482" y="266"/>
                  </a:lnTo>
                  <a:lnTo>
                    <a:pt x="14412" y="2133"/>
                  </a:lnTo>
                  <a:lnTo>
                    <a:pt x="6940" y="7200"/>
                  </a:lnTo>
                  <a:lnTo>
                    <a:pt x="1868" y="14668"/>
                  </a:lnTo>
                  <a:lnTo>
                    <a:pt x="0" y="23736"/>
                  </a:lnTo>
                  <a:lnTo>
                    <a:pt x="1868" y="32851"/>
                  </a:lnTo>
                  <a:lnTo>
                    <a:pt x="6940" y="40409"/>
                  </a:lnTo>
                  <a:lnTo>
                    <a:pt x="14412" y="45565"/>
                  </a:lnTo>
                  <a:lnTo>
                    <a:pt x="23482" y="47472"/>
                  </a:lnTo>
                  <a:lnTo>
                    <a:pt x="32856" y="45565"/>
                  </a:lnTo>
                  <a:lnTo>
                    <a:pt x="40478" y="40409"/>
                  </a:lnTo>
                  <a:lnTo>
                    <a:pt x="45599" y="32851"/>
                  </a:lnTo>
                  <a:lnTo>
                    <a:pt x="47472" y="23736"/>
                  </a:lnTo>
                </a:path>
                <a:path w="355600" h="177164">
                  <a:moveTo>
                    <a:pt x="293662" y="23736"/>
                  </a:moveTo>
                  <a:lnTo>
                    <a:pt x="291772" y="14562"/>
                  </a:lnTo>
                  <a:lnTo>
                    <a:pt x="286645" y="7010"/>
                  </a:lnTo>
                  <a:lnTo>
                    <a:pt x="279088" y="1887"/>
                  </a:lnTo>
                  <a:lnTo>
                    <a:pt x="269913" y="0"/>
                  </a:lnTo>
                  <a:lnTo>
                    <a:pt x="260516" y="1887"/>
                  </a:lnTo>
                  <a:lnTo>
                    <a:pt x="252993" y="7010"/>
                  </a:lnTo>
                  <a:lnTo>
                    <a:pt x="247999" y="14562"/>
                  </a:lnTo>
                  <a:lnTo>
                    <a:pt x="246189" y="23736"/>
                  </a:lnTo>
                  <a:lnTo>
                    <a:pt x="247999" y="32953"/>
                  </a:lnTo>
                  <a:lnTo>
                    <a:pt x="252993" y="40601"/>
                  </a:lnTo>
                  <a:lnTo>
                    <a:pt x="260516" y="45821"/>
                  </a:lnTo>
                  <a:lnTo>
                    <a:pt x="269913" y="47752"/>
                  </a:lnTo>
                  <a:lnTo>
                    <a:pt x="279088" y="45821"/>
                  </a:lnTo>
                  <a:lnTo>
                    <a:pt x="286645" y="40601"/>
                  </a:lnTo>
                  <a:lnTo>
                    <a:pt x="291772" y="32953"/>
                  </a:lnTo>
                  <a:lnTo>
                    <a:pt x="293662" y="23736"/>
                  </a:lnTo>
                </a:path>
                <a:path w="355600" h="177164">
                  <a:moveTo>
                    <a:pt x="231736" y="23736"/>
                  </a:moveTo>
                  <a:lnTo>
                    <a:pt x="229934" y="14614"/>
                  </a:lnTo>
                  <a:lnTo>
                    <a:pt x="224963" y="7102"/>
                  </a:lnTo>
                  <a:lnTo>
                    <a:pt x="217479" y="2005"/>
                  </a:lnTo>
                  <a:lnTo>
                    <a:pt x="208140" y="127"/>
                  </a:lnTo>
                  <a:lnTo>
                    <a:pt x="198858" y="2005"/>
                  </a:lnTo>
                  <a:lnTo>
                    <a:pt x="191268" y="7102"/>
                  </a:lnTo>
                  <a:lnTo>
                    <a:pt x="186144" y="14614"/>
                  </a:lnTo>
                  <a:lnTo>
                    <a:pt x="184264" y="23736"/>
                  </a:lnTo>
                  <a:lnTo>
                    <a:pt x="186144" y="32897"/>
                  </a:lnTo>
                  <a:lnTo>
                    <a:pt x="191268" y="40497"/>
                  </a:lnTo>
                  <a:lnTo>
                    <a:pt x="198858" y="45681"/>
                  </a:lnTo>
                  <a:lnTo>
                    <a:pt x="208140" y="47599"/>
                  </a:lnTo>
                  <a:lnTo>
                    <a:pt x="217479" y="45681"/>
                  </a:lnTo>
                  <a:lnTo>
                    <a:pt x="224963" y="40497"/>
                  </a:lnTo>
                  <a:lnTo>
                    <a:pt x="229934" y="32897"/>
                  </a:lnTo>
                  <a:lnTo>
                    <a:pt x="231736" y="23736"/>
                  </a:lnTo>
                </a:path>
                <a:path w="355600" h="177164">
                  <a:moveTo>
                    <a:pt x="170421" y="23736"/>
                  </a:moveTo>
                  <a:lnTo>
                    <a:pt x="168532" y="14562"/>
                  </a:lnTo>
                  <a:lnTo>
                    <a:pt x="163404" y="7010"/>
                  </a:lnTo>
                  <a:lnTo>
                    <a:pt x="155848" y="1887"/>
                  </a:lnTo>
                  <a:lnTo>
                    <a:pt x="146672" y="0"/>
                  </a:lnTo>
                  <a:lnTo>
                    <a:pt x="137505" y="1887"/>
                  </a:lnTo>
                  <a:lnTo>
                    <a:pt x="129957" y="7010"/>
                  </a:lnTo>
                  <a:lnTo>
                    <a:pt x="124835" y="14562"/>
                  </a:lnTo>
                  <a:lnTo>
                    <a:pt x="122948" y="23736"/>
                  </a:lnTo>
                  <a:lnTo>
                    <a:pt x="124835" y="32953"/>
                  </a:lnTo>
                  <a:lnTo>
                    <a:pt x="129957" y="40601"/>
                  </a:lnTo>
                  <a:lnTo>
                    <a:pt x="137505" y="45821"/>
                  </a:lnTo>
                  <a:lnTo>
                    <a:pt x="146672" y="47752"/>
                  </a:lnTo>
                  <a:lnTo>
                    <a:pt x="155848" y="45821"/>
                  </a:lnTo>
                  <a:lnTo>
                    <a:pt x="163404" y="40601"/>
                  </a:lnTo>
                  <a:lnTo>
                    <a:pt x="168532" y="32953"/>
                  </a:lnTo>
                  <a:lnTo>
                    <a:pt x="170421" y="23736"/>
                  </a:lnTo>
                </a:path>
                <a:path w="355600" h="177164">
                  <a:moveTo>
                    <a:pt x="354977" y="124701"/>
                  </a:moveTo>
                  <a:lnTo>
                    <a:pt x="353099" y="115579"/>
                  </a:lnTo>
                  <a:lnTo>
                    <a:pt x="347978" y="108067"/>
                  </a:lnTo>
                  <a:lnTo>
                    <a:pt x="340388" y="102970"/>
                  </a:lnTo>
                  <a:lnTo>
                    <a:pt x="331101" y="101092"/>
                  </a:lnTo>
                  <a:lnTo>
                    <a:pt x="321990" y="102970"/>
                  </a:lnTo>
                  <a:lnTo>
                    <a:pt x="314477" y="108067"/>
                  </a:lnTo>
                  <a:lnTo>
                    <a:pt x="309373" y="115579"/>
                  </a:lnTo>
                  <a:lnTo>
                    <a:pt x="307492" y="124701"/>
                  </a:lnTo>
                  <a:lnTo>
                    <a:pt x="309373" y="133868"/>
                  </a:lnTo>
                  <a:lnTo>
                    <a:pt x="314477" y="141466"/>
                  </a:lnTo>
                  <a:lnTo>
                    <a:pt x="321990" y="146648"/>
                  </a:lnTo>
                  <a:lnTo>
                    <a:pt x="331101" y="148564"/>
                  </a:lnTo>
                  <a:lnTo>
                    <a:pt x="340388" y="146648"/>
                  </a:lnTo>
                  <a:lnTo>
                    <a:pt x="347978" y="141466"/>
                  </a:lnTo>
                  <a:lnTo>
                    <a:pt x="353099" y="133868"/>
                  </a:lnTo>
                  <a:lnTo>
                    <a:pt x="354977" y="124701"/>
                  </a:lnTo>
                </a:path>
                <a:path w="355600" h="177164">
                  <a:moveTo>
                    <a:pt x="109105" y="124701"/>
                  </a:moveTo>
                  <a:lnTo>
                    <a:pt x="107227" y="115579"/>
                  </a:lnTo>
                  <a:lnTo>
                    <a:pt x="102128" y="108067"/>
                  </a:lnTo>
                  <a:lnTo>
                    <a:pt x="94612" y="102970"/>
                  </a:lnTo>
                  <a:lnTo>
                    <a:pt x="85483" y="101092"/>
                  </a:lnTo>
                  <a:lnTo>
                    <a:pt x="76102" y="102970"/>
                  </a:lnTo>
                  <a:lnTo>
                    <a:pt x="68527" y="108067"/>
                  </a:lnTo>
                  <a:lnTo>
                    <a:pt x="63464" y="115579"/>
                  </a:lnTo>
                  <a:lnTo>
                    <a:pt x="61620" y="124701"/>
                  </a:lnTo>
                  <a:lnTo>
                    <a:pt x="63464" y="133870"/>
                  </a:lnTo>
                  <a:lnTo>
                    <a:pt x="68527" y="141473"/>
                  </a:lnTo>
                  <a:lnTo>
                    <a:pt x="76102" y="146659"/>
                  </a:lnTo>
                  <a:lnTo>
                    <a:pt x="85483" y="148577"/>
                  </a:lnTo>
                  <a:lnTo>
                    <a:pt x="94612" y="146659"/>
                  </a:lnTo>
                  <a:lnTo>
                    <a:pt x="102128" y="141473"/>
                  </a:lnTo>
                  <a:lnTo>
                    <a:pt x="107227" y="133870"/>
                  </a:lnTo>
                  <a:lnTo>
                    <a:pt x="109105" y="124701"/>
                  </a:lnTo>
                </a:path>
                <a:path w="355600" h="177164">
                  <a:moveTo>
                    <a:pt x="47472" y="124701"/>
                  </a:moveTo>
                  <a:lnTo>
                    <a:pt x="45599" y="115638"/>
                  </a:lnTo>
                  <a:lnTo>
                    <a:pt x="40478" y="108170"/>
                  </a:lnTo>
                  <a:lnTo>
                    <a:pt x="32856" y="103100"/>
                  </a:lnTo>
                  <a:lnTo>
                    <a:pt x="23482" y="101231"/>
                  </a:lnTo>
                  <a:lnTo>
                    <a:pt x="14412" y="103100"/>
                  </a:lnTo>
                  <a:lnTo>
                    <a:pt x="6940" y="108170"/>
                  </a:lnTo>
                  <a:lnTo>
                    <a:pt x="1868" y="115638"/>
                  </a:lnTo>
                  <a:lnTo>
                    <a:pt x="0" y="124701"/>
                  </a:lnTo>
                  <a:lnTo>
                    <a:pt x="1868" y="133810"/>
                  </a:lnTo>
                  <a:lnTo>
                    <a:pt x="6940" y="141370"/>
                  </a:lnTo>
                  <a:lnTo>
                    <a:pt x="14412" y="146529"/>
                  </a:lnTo>
                  <a:lnTo>
                    <a:pt x="23482" y="148437"/>
                  </a:lnTo>
                  <a:lnTo>
                    <a:pt x="32856" y="146529"/>
                  </a:lnTo>
                  <a:lnTo>
                    <a:pt x="40478" y="141370"/>
                  </a:lnTo>
                  <a:lnTo>
                    <a:pt x="45599" y="133810"/>
                  </a:lnTo>
                  <a:lnTo>
                    <a:pt x="47472" y="124701"/>
                  </a:lnTo>
                </a:path>
                <a:path w="355600" h="177164">
                  <a:moveTo>
                    <a:pt x="293662" y="124701"/>
                  </a:moveTo>
                  <a:lnTo>
                    <a:pt x="291772" y="115525"/>
                  </a:lnTo>
                  <a:lnTo>
                    <a:pt x="286645" y="107969"/>
                  </a:lnTo>
                  <a:lnTo>
                    <a:pt x="279088" y="102841"/>
                  </a:lnTo>
                  <a:lnTo>
                    <a:pt x="269913" y="100952"/>
                  </a:lnTo>
                  <a:lnTo>
                    <a:pt x="260516" y="102841"/>
                  </a:lnTo>
                  <a:lnTo>
                    <a:pt x="252993" y="107969"/>
                  </a:lnTo>
                  <a:lnTo>
                    <a:pt x="247999" y="115525"/>
                  </a:lnTo>
                  <a:lnTo>
                    <a:pt x="246189" y="124701"/>
                  </a:lnTo>
                  <a:lnTo>
                    <a:pt x="247999" y="133911"/>
                  </a:lnTo>
                  <a:lnTo>
                    <a:pt x="252993" y="141555"/>
                  </a:lnTo>
                  <a:lnTo>
                    <a:pt x="260516" y="146773"/>
                  </a:lnTo>
                  <a:lnTo>
                    <a:pt x="269913" y="148704"/>
                  </a:lnTo>
                  <a:lnTo>
                    <a:pt x="279088" y="146773"/>
                  </a:lnTo>
                  <a:lnTo>
                    <a:pt x="286645" y="141555"/>
                  </a:lnTo>
                  <a:lnTo>
                    <a:pt x="291772" y="133911"/>
                  </a:lnTo>
                  <a:lnTo>
                    <a:pt x="293662" y="124701"/>
                  </a:lnTo>
                </a:path>
                <a:path w="355600" h="177164">
                  <a:moveTo>
                    <a:pt x="231736" y="124701"/>
                  </a:moveTo>
                  <a:lnTo>
                    <a:pt x="229934" y="115579"/>
                  </a:lnTo>
                  <a:lnTo>
                    <a:pt x="224963" y="108067"/>
                  </a:lnTo>
                  <a:lnTo>
                    <a:pt x="217479" y="102970"/>
                  </a:lnTo>
                  <a:lnTo>
                    <a:pt x="208140" y="101092"/>
                  </a:lnTo>
                  <a:lnTo>
                    <a:pt x="198858" y="102970"/>
                  </a:lnTo>
                  <a:lnTo>
                    <a:pt x="191268" y="108067"/>
                  </a:lnTo>
                  <a:lnTo>
                    <a:pt x="186144" y="115579"/>
                  </a:lnTo>
                  <a:lnTo>
                    <a:pt x="184264" y="124701"/>
                  </a:lnTo>
                  <a:lnTo>
                    <a:pt x="186144" y="133868"/>
                  </a:lnTo>
                  <a:lnTo>
                    <a:pt x="191268" y="141466"/>
                  </a:lnTo>
                  <a:lnTo>
                    <a:pt x="198858" y="146648"/>
                  </a:lnTo>
                  <a:lnTo>
                    <a:pt x="208140" y="148564"/>
                  </a:lnTo>
                  <a:lnTo>
                    <a:pt x="217479" y="146648"/>
                  </a:lnTo>
                  <a:lnTo>
                    <a:pt x="224963" y="141466"/>
                  </a:lnTo>
                  <a:lnTo>
                    <a:pt x="229934" y="133868"/>
                  </a:lnTo>
                  <a:lnTo>
                    <a:pt x="231736" y="124701"/>
                  </a:lnTo>
                </a:path>
                <a:path w="355600" h="177164">
                  <a:moveTo>
                    <a:pt x="170421" y="124701"/>
                  </a:moveTo>
                  <a:lnTo>
                    <a:pt x="168532" y="115525"/>
                  </a:lnTo>
                  <a:lnTo>
                    <a:pt x="163404" y="107969"/>
                  </a:lnTo>
                  <a:lnTo>
                    <a:pt x="155848" y="102841"/>
                  </a:lnTo>
                  <a:lnTo>
                    <a:pt x="146672" y="100952"/>
                  </a:lnTo>
                  <a:lnTo>
                    <a:pt x="137505" y="102841"/>
                  </a:lnTo>
                  <a:lnTo>
                    <a:pt x="129957" y="107969"/>
                  </a:lnTo>
                  <a:lnTo>
                    <a:pt x="124835" y="115525"/>
                  </a:lnTo>
                  <a:lnTo>
                    <a:pt x="122948" y="124701"/>
                  </a:lnTo>
                  <a:lnTo>
                    <a:pt x="124835" y="133911"/>
                  </a:lnTo>
                  <a:lnTo>
                    <a:pt x="129957" y="141555"/>
                  </a:lnTo>
                  <a:lnTo>
                    <a:pt x="137505" y="146773"/>
                  </a:lnTo>
                  <a:lnTo>
                    <a:pt x="146672" y="148704"/>
                  </a:lnTo>
                  <a:lnTo>
                    <a:pt x="155848" y="146773"/>
                  </a:lnTo>
                  <a:lnTo>
                    <a:pt x="163404" y="141555"/>
                  </a:lnTo>
                  <a:lnTo>
                    <a:pt x="168532" y="133911"/>
                  </a:lnTo>
                  <a:lnTo>
                    <a:pt x="170421" y="124701"/>
                  </a:lnTo>
                </a:path>
                <a:path w="355600" h="177164">
                  <a:moveTo>
                    <a:pt x="355168" y="176707"/>
                  </a:moveTo>
                  <a:lnTo>
                    <a:pt x="1092" y="176707"/>
                  </a:lnTo>
                  <a:lnTo>
                    <a:pt x="1092" y="158953"/>
                  </a:lnTo>
                  <a:lnTo>
                    <a:pt x="355168" y="158953"/>
                  </a:lnTo>
                  <a:lnTo>
                    <a:pt x="355168" y="176707"/>
                  </a:lnTo>
                  <a:close/>
                </a:path>
                <a:path w="355600" h="177164">
                  <a:moveTo>
                    <a:pt x="183273" y="176707"/>
                  </a:moveTo>
                  <a:lnTo>
                    <a:pt x="183273" y="158953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691466" y="4797552"/>
              <a:ext cx="387350" cy="614045"/>
            </a:xfrm>
            <a:custGeom>
              <a:avLst/>
              <a:gdLst/>
              <a:ahLst/>
              <a:cxnLst/>
              <a:rect l="l" t="t" r="r" b="b"/>
              <a:pathLst>
                <a:path w="387350" h="614045">
                  <a:moveTo>
                    <a:pt x="386765" y="0"/>
                  </a:moveTo>
                  <a:lnTo>
                    <a:pt x="2374" y="0"/>
                  </a:lnTo>
                </a:path>
                <a:path w="387350" h="614045">
                  <a:moveTo>
                    <a:pt x="0" y="614006"/>
                  </a:moveTo>
                  <a:lnTo>
                    <a:pt x="382905" y="614006"/>
                  </a:lnTo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705538" y="5310517"/>
              <a:ext cx="355600" cy="177165"/>
            </a:xfrm>
            <a:custGeom>
              <a:avLst/>
              <a:gdLst/>
              <a:ahLst/>
              <a:cxnLst/>
              <a:rect l="l" t="t" r="r" b="b"/>
              <a:pathLst>
                <a:path w="355600" h="177164">
                  <a:moveTo>
                    <a:pt x="354977" y="152984"/>
                  </a:moveTo>
                  <a:lnTo>
                    <a:pt x="353099" y="162089"/>
                  </a:lnTo>
                  <a:lnTo>
                    <a:pt x="347978" y="169589"/>
                  </a:lnTo>
                  <a:lnTo>
                    <a:pt x="340388" y="174679"/>
                  </a:lnTo>
                  <a:lnTo>
                    <a:pt x="331101" y="176555"/>
                  </a:lnTo>
                  <a:lnTo>
                    <a:pt x="321990" y="174679"/>
                  </a:lnTo>
                  <a:lnTo>
                    <a:pt x="314477" y="169589"/>
                  </a:lnTo>
                  <a:lnTo>
                    <a:pt x="309373" y="162089"/>
                  </a:lnTo>
                  <a:lnTo>
                    <a:pt x="307492" y="152984"/>
                  </a:lnTo>
                  <a:lnTo>
                    <a:pt x="309373" y="143808"/>
                  </a:lnTo>
                  <a:lnTo>
                    <a:pt x="314477" y="136201"/>
                  </a:lnTo>
                  <a:lnTo>
                    <a:pt x="321990" y="131013"/>
                  </a:lnTo>
                  <a:lnTo>
                    <a:pt x="331101" y="129095"/>
                  </a:lnTo>
                  <a:lnTo>
                    <a:pt x="340388" y="131013"/>
                  </a:lnTo>
                  <a:lnTo>
                    <a:pt x="347978" y="136201"/>
                  </a:lnTo>
                  <a:lnTo>
                    <a:pt x="353099" y="143808"/>
                  </a:lnTo>
                  <a:lnTo>
                    <a:pt x="354977" y="152984"/>
                  </a:lnTo>
                </a:path>
                <a:path w="355600" h="177164">
                  <a:moveTo>
                    <a:pt x="109105" y="152984"/>
                  </a:moveTo>
                  <a:lnTo>
                    <a:pt x="107227" y="162093"/>
                  </a:lnTo>
                  <a:lnTo>
                    <a:pt x="102128" y="169602"/>
                  </a:lnTo>
                  <a:lnTo>
                    <a:pt x="94612" y="174701"/>
                  </a:lnTo>
                  <a:lnTo>
                    <a:pt x="85483" y="176580"/>
                  </a:lnTo>
                  <a:lnTo>
                    <a:pt x="76102" y="174701"/>
                  </a:lnTo>
                  <a:lnTo>
                    <a:pt x="68527" y="169602"/>
                  </a:lnTo>
                  <a:lnTo>
                    <a:pt x="63464" y="162093"/>
                  </a:lnTo>
                  <a:lnTo>
                    <a:pt x="61620" y="152984"/>
                  </a:lnTo>
                  <a:lnTo>
                    <a:pt x="63464" y="143804"/>
                  </a:lnTo>
                  <a:lnTo>
                    <a:pt x="68527" y="136188"/>
                  </a:lnTo>
                  <a:lnTo>
                    <a:pt x="76102" y="130992"/>
                  </a:lnTo>
                  <a:lnTo>
                    <a:pt x="85483" y="129070"/>
                  </a:lnTo>
                  <a:lnTo>
                    <a:pt x="94612" y="130992"/>
                  </a:lnTo>
                  <a:lnTo>
                    <a:pt x="102128" y="136188"/>
                  </a:lnTo>
                  <a:lnTo>
                    <a:pt x="107227" y="143804"/>
                  </a:lnTo>
                  <a:lnTo>
                    <a:pt x="109105" y="152984"/>
                  </a:lnTo>
                </a:path>
                <a:path w="355600" h="177164">
                  <a:moveTo>
                    <a:pt x="47472" y="152984"/>
                  </a:moveTo>
                  <a:lnTo>
                    <a:pt x="45599" y="162035"/>
                  </a:lnTo>
                  <a:lnTo>
                    <a:pt x="40478" y="169491"/>
                  </a:lnTo>
                  <a:lnTo>
                    <a:pt x="32856" y="174551"/>
                  </a:lnTo>
                  <a:lnTo>
                    <a:pt x="23482" y="176415"/>
                  </a:lnTo>
                  <a:lnTo>
                    <a:pt x="14412" y="174551"/>
                  </a:lnTo>
                  <a:lnTo>
                    <a:pt x="6940" y="169491"/>
                  </a:lnTo>
                  <a:lnTo>
                    <a:pt x="1868" y="162035"/>
                  </a:lnTo>
                  <a:lnTo>
                    <a:pt x="0" y="152984"/>
                  </a:lnTo>
                  <a:lnTo>
                    <a:pt x="1868" y="143856"/>
                  </a:lnTo>
                  <a:lnTo>
                    <a:pt x="6940" y="136294"/>
                  </a:lnTo>
                  <a:lnTo>
                    <a:pt x="14412" y="131140"/>
                  </a:lnTo>
                  <a:lnTo>
                    <a:pt x="23482" y="129235"/>
                  </a:lnTo>
                  <a:lnTo>
                    <a:pt x="32856" y="131140"/>
                  </a:lnTo>
                  <a:lnTo>
                    <a:pt x="40478" y="136294"/>
                  </a:lnTo>
                  <a:lnTo>
                    <a:pt x="45599" y="143856"/>
                  </a:lnTo>
                  <a:lnTo>
                    <a:pt x="47472" y="152984"/>
                  </a:lnTo>
                </a:path>
                <a:path w="355600" h="177164">
                  <a:moveTo>
                    <a:pt x="293662" y="152984"/>
                  </a:moveTo>
                  <a:lnTo>
                    <a:pt x="291772" y="162141"/>
                  </a:lnTo>
                  <a:lnTo>
                    <a:pt x="286645" y="169695"/>
                  </a:lnTo>
                  <a:lnTo>
                    <a:pt x="279088" y="174828"/>
                  </a:lnTo>
                  <a:lnTo>
                    <a:pt x="269913" y="176720"/>
                  </a:lnTo>
                  <a:lnTo>
                    <a:pt x="260516" y="174828"/>
                  </a:lnTo>
                  <a:lnTo>
                    <a:pt x="252993" y="169695"/>
                  </a:lnTo>
                  <a:lnTo>
                    <a:pt x="247999" y="162141"/>
                  </a:lnTo>
                  <a:lnTo>
                    <a:pt x="246189" y="152984"/>
                  </a:lnTo>
                  <a:lnTo>
                    <a:pt x="247999" y="143754"/>
                  </a:lnTo>
                  <a:lnTo>
                    <a:pt x="252993" y="136102"/>
                  </a:lnTo>
                  <a:lnTo>
                    <a:pt x="260516" y="130885"/>
                  </a:lnTo>
                  <a:lnTo>
                    <a:pt x="269913" y="128955"/>
                  </a:lnTo>
                  <a:lnTo>
                    <a:pt x="279088" y="130885"/>
                  </a:lnTo>
                  <a:lnTo>
                    <a:pt x="286645" y="136102"/>
                  </a:lnTo>
                  <a:lnTo>
                    <a:pt x="291772" y="143754"/>
                  </a:lnTo>
                  <a:lnTo>
                    <a:pt x="293662" y="152984"/>
                  </a:lnTo>
                </a:path>
                <a:path w="355600" h="177164">
                  <a:moveTo>
                    <a:pt x="231736" y="152984"/>
                  </a:moveTo>
                  <a:lnTo>
                    <a:pt x="229934" y="162089"/>
                  </a:lnTo>
                  <a:lnTo>
                    <a:pt x="224963" y="169589"/>
                  </a:lnTo>
                  <a:lnTo>
                    <a:pt x="217479" y="174679"/>
                  </a:lnTo>
                  <a:lnTo>
                    <a:pt x="208140" y="176555"/>
                  </a:lnTo>
                  <a:lnTo>
                    <a:pt x="198858" y="174679"/>
                  </a:lnTo>
                  <a:lnTo>
                    <a:pt x="191268" y="169589"/>
                  </a:lnTo>
                  <a:lnTo>
                    <a:pt x="186144" y="162089"/>
                  </a:lnTo>
                  <a:lnTo>
                    <a:pt x="184264" y="152984"/>
                  </a:lnTo>
                  <a:lnTo>
                    <a:pt x="186144" y="143808"/>
                  </a:lnTo>
                  <a:lnTo>
                    <a:pt x="191268" y="136201"/>
                  </a:lnTo>
                  <a:lnTo>
                    <a:pt x="198858" y="131013"/>
                  </a:lnTo>
                  <a:lnTo>
                    <a:pt x="208140" y="129095"/>
                  </a:lnTo>
                  <a:lnTo>
                    <a:pt x="217479" y="131013"/>
                  </a:lnTo>
                  <a:lnTo>
                    <a:pt x="224963" y="136201"/>
                  </a:lnTo>
                  <a:lnTo>
                    <a:pt x="229934" y="143808"/>
                  </a:lnTo>
                  <a:lnTo>
                    <a:pt x="231736" y="152984"/>
                  </a:lnTo>
                </a:path>
                <a:path w="355600" h="177164">
                  <a:moveTo>
                    <a:pt x="170421" y="152984"/>
                  </a:moveTo>
                  <a:lnTo>
                    <a:pt x="168532" y="162141"/>
                  </a:lnTo>
                  <a:lnTo>
                    <a:pt x="163404" y="169695"/>
                  </a:lnTo>
                  <a:lnTo>
                    <a:pt x="155848" y="174828"/>
                  </a:lnTo>
                  <a:lnTo>
                    <a:pt x="146672" y="176720"/>
                  </a:lnTo>
                  <a:lnTo>
                    <a:pt x="137505" y="174828"/>
                  </a:lnTo>
                  <a:lnTo>
                    <a:pt x="129957" y="169695"/>
                  </a:lnTo>
                  <a:lnTo>
                    <a:pt x="124835" y="162141"/>
                  </a:lnTo>
                  <a:lnTo>
                    <a:pt x="122948" y="152984"/>
                  </a:lnTo>
                  <a:lnTo>
                    <a:pt x="124835" y="143754"/>
                  </a:lnTo>
                  <a:lnTo>
                    <a:pt x="129957" y="136102"/>
                  </a:lnTo>
                  <a:lnTo>
                    <a:pt x="137505" y="130885"/>
                  </a:lnTo>
                  <a:lnTo>
                    <a:pt x="146672" y="128955"/>
                  </a:lnTo>
                  <a:lnTo>
                    <a:pt x="155848" y="130885"/>
                  </a:lnTo>
                  <a:lnTo>
                    <a:pt x="163404" y="136102"/>
                  </a:lnTo>
                  <a:lnTo>
                    <a:pt x="168532" y="143754"/>
                  </a:lnTo>
                  <a:lnTo>
                    <a:pt x="170421" y="152984"/>
                  </a:lnTo>
                </a:path>
                <a:path w="355600" h="177164">
                  <a:moveTo>
                    <a:pt x="354977" y="51993"/>
                  </a:moveTo>
                  <a:lnTo>
                    <a:pt x="353099" y="61115"/>
                  </a:lnTo>
                  <a:lnTo>
                    <a:pt x="347978" y="68627"/>
                  </a:lnTo>
                  <a:lnTo>
                    <a:pt x="340388" y="73725"/>
                  </a:lnTo>
                  <a:lnTo>
                    <a:pt x="331101" y="75603"/>
                  </a:lnTo>
                  <a:lnTo>
                    <a:pt x="321990" y="73725"/>
                  </a:lnTo>
                  <a:lnTo>
                    <a:pt x="314477" y="68627"/>
                  </a:lnTo>
                  <a:lnTo>
                    <a:pt x="309373" y="61115"/>
                  </a:lnTo>
                  <a:lnTo>
                    <a:pt x="307492" y="51993"/>
                  </a:lnTo>
                  <a:lnTo>
                    <a:pt x="309373" y="42841"/>
                  </a:lnTo>
                  <a:lnTo>
                    <a:pt x="314477" y="35250"/>
                  </a:lnTo>
                  <a:lnTo>
                    <a:pt x="321990" y="30071"/>
                  </a:lnTo>
                  <a:lnTo>
                    <a:pt x="331101" y="28155"/>
                  </a:lnTo>
                  <a:lnTo>
                    <a:pt x="340388" y="30071"/>
                  </a:lnTo>
                  <a:lnTo>
                    <a:pt x="347978" y="35250"/>
                  </a:lnTo>
                  <a:lnTo>
                    <a:pt x="353099" y="42841"/>
                  </a:lnTo>
                  <a:lnTo>
                    <a:pt x="354977" y="51993"/>
                  </a:lnTo>
                </a:path>
                <a:path w="355600" h="177164">
                  <a:moveTo>
                    <a:pt x="109105" y="51993"/>
                  </a:moveTo>
                  <a:lnTo>
                    <a:pt x="107227" y="61115"/>
                  </a:lnTo>
                  <a:lnTo>
                    <a:pt x="102128" y="68627"/>
                  </a:lnTo>
                  <a:lnTo>
                    <a:pt x="94612" y="73725"/>
                  </a:lnTo>
                  <a:lnTo>
                    <a:pt x="85483" y="75603"/>
                  </a:lnTo>
                  <a:lnTo>
                    <a:pt x="76102" y="73725"/>
                  </a:lnTo>
                  <a:lnTo>
                    <a:pt x="68527" y="68627"/>
                  </a:lnTo>
                  <a:lnTo>
                    <a:pt x="63464" y="61115"/>
                  </a:lnTo>
                  <a:lnTo>
                    <a:pt x="61620" y="51993"/>
                  </a:lnTo>
                  <a:lnTo>
                    <a:pt x="63464" y="42837"/>
                  </a:lnTo>
                  <a:lnTo>
                    <a:pt x="68527" y="35237"/>
                  </a:lnTo>
                  <a:lnTo>
                    <a:pt x="76102" y="30049"/>
                  </a:lnTo>
                  <a:lnTo>
                    <a:pt x="85483" y="28130"/>
                  </a:lnTo>
                  <a:lnTo>
                    <a:pt x="94612" y="30049"/>
                  </a:lnTo>
                  <a:lnTo>
                    <a:pt x="102128" y="35237"/>
                  </a:lnTo>
                  <a:lnTo>
                    <a:pt x="107227" y="42837"/>
                  </a:lnTo>
                  <a:lnTo>
                    <a:pt x="109105" y="51993"/>
                  </a:lnTo>
                </a:path>
                <a:path w="355600" h="177164">
                  <a:moveTo>
                    <a:pt x="47472" y="51993"/>
                  </a:moveTo>
                  <a:lnTo>
                    <a:pt x="45599" y="61063"/>
                  </a:lnTo>
                  <a:lnTo>
                    <a:pt x="40478" y="68535"/>
                  </a:lnTo>
                  <a:lnTo>
                    <a:pt x="32856" y="73607"/>
                  </a:lnTo>
                  <a:lnTo>
                    <a:pt x="23482" y="75476"/>
                  </a:lnTo>
                  <a:lnTo>
                    <a:pt x="14412" y="73607"/>
                  </a:lnTo>
                  <a:lnTo>
                    <a:pt x="6940" y="68535"/>
                  </a:lnTo>
                  <a:lnTo>
                    <a:pt x="1868" y="61063"/>
                  </a:lnTo>
                  <a:lnTo>
                    <a:pt x="0" y="51993"/>
                  </a:lnTo>
                  <a:lnTo>
                    <a:pt x="1868" y="42889"/>
                  </a:lnTo>
                  <a:lnTo>
                    <a:pt x="6940" y="35329"/>
                  </a:lnTo>
                  <a:lnTo>
                    <a:pt x="14412" y="30167"/>
                  </a:lnTo>
                  <a:lnTo>
                    <a:pt x="23482" y="28257"/>
                  </a:lnTo>
                  <a:lnTo>
                    <a:pt x="32856" y="30167"/>
                  </a:lnTo>
                  <a:lnTo>
                    <a:pt x="40478" y="35329"/>
                  </a:lnTo>
                  <a:lnTo>
                    <a:pt x="45599" y="42889"/>
                  </a:lnTo>
                  <a:lnTo>
                    <a:pt x="47472" y="51993"/>
                  </a:lnTo>
                </a:path>
                <a:path w="355600" h="177164">
                  <a:moveTo>
                    <a:pt x="293662" y="51993"/>
                  </a:moveTo>
                  <a:lnTo>
                    <a:pt x="291772" y="61174"/>
                  </a:lnTo>
                  <a:lnTo>
                    <a:pt x="286645" y="68730"/>
                  </a:lnTo>
                  <a:lnTo>
                    <a:pt x="279088" y="73855"/>
                  </a:lnTo>
                  <a:lnTo>
                    <a:pt x="269913" y="75742"/>
                  </a:lnTo>
                  <a:lnTo>
                    <a:pt x="260516" y="73855"/>
                  </a:lnTo>
                  <a:lnTo>
                    <a:pt x="252993" y="68730"/>
                  </a:lnTo>
                  <a:lnTo>
                    <a:pt x="247999" y="61174"/>
                  </a:lnTo>
                  <a:lnTo>
                    <a:pt x="246189" y="51993"/>
                  </a:lnTo>
                  <a:lnTo>
                    <a:pt x="247999" y="42778"/>
                  </a:lnTo>
                  <a:lnTo>
                    <a:pt x="252993" y="35134"/>
                  </a:lnTo>
                  <a:lnTo>
                    <a:pt x="260516" y="29919"/>
                  </a:lnTo>
                  <a:lnTo>
                    <a:pt x="269913" y="27990"/>
                  </a:lnTo>
                  <a:lnTo>
                    <a:pt x="279088" y="29919"/>
                  </a:lnTo>
                  <a:lnTo>
                    <a:pt x="286645" y="35134"/>
                  </a:lnTo>
                  <a:lnTo>
                    <a:pt x="291772" y="42778"/>
                  </a:lnTo>
                  <a:lnTo>
                    <a:pt x="293662" y="51993"/>
                  </a:lnTo>
                </a:path>
                <a:path w="355600" h="177164">
                  <a:moveTo>
                    <a:pt x="231736" y="51993"/>
                  </a:moveTo>
                  <a:lnTo>
                    <a:pt x="229934" y="61115"/>
                  </a:lnTo>
                  <a:lnTo>
                    <a:pt x="224963" y="68627"/>
                  </a:lnTo>
                  <a:lnTo>
                    <a:pt x="217479" y="73725"/>
                  </a:lnTo>
                  <a:lnTo>
                    <a:pt x="208140" y="75603"/>
                  </a:lnTo>
                  <a:lnTo>
                    <a:pt x="198858" y="73725"/>
                  </a:lnTo>
                  <a:lnTo>
                    <a:pt x="191268" y="68627"/>
                  </a:lnTo>
                  <a:lnTo>
                    <a:pt x="186144" y="61115"/>
                  </a:lnTo>
                  <a:lnTo>
                    <a:pt x="184264" y="51993"/>
                  </a:lnTo>
                  <a:lnTo>
                    <a:pt x="186144" y="42841"/>
                  </a:lnTo>
                  <a:lnTo>
                    <a:pt x="191268" y="35250"/>
                  </a:lnTo>
                  <a:lnTo>
                    <a:pt x="198858" y="30071"/>
                  </a:lnTo>
                  <a:lnTo>
                    <a:pt x="208140" y="28155"/>
                  </a:lnTo>
                  <a:lnTo>
                    <a:pt x="217479" y="30071"/>
                  </a:lnTo>
                  <a:lnTo>
                    <a:pt x="224963" y="35250"/>
                  </a:lnTo>
                  <a:lnTo>
                    <a:pt x="229934" y="42841"/>
                  </a:lnTo>
                  <a:lnTo>
                    <a:pt x="231736" y="51993"/>
                  </a:lnTo>
                </a:path>
                <a:path w="355600" h="177164">
                  <a:moveTo>
                    <a:pt x="170421" y="51993"/>
                  </a:moveTo>
                  <a:lnTo>
                    <a:pt x="168532" y="61174"/>
                  </a:lnTo>
                  <a:lnTo>
                    <a:pt x="163404" y="68730"/>
                  </a:lnTo>
                  <a:lnTo>
                    <a:pt x="155848" y="73855"/>
                  </a:lnTo>
                  <a:lnTo>
                    <a:pt x="146672" y="75742"/>
                  </a:lnTo>
                  <a:lnTo>
                    <a:pt x="137505" y="73855"/>
                  </a:lnTo>
                  <a:lnTo>
                    <a:pt x="129957" y="68730"/>
                  </a:lnTo>
                  <a:lnTo>
                    <a:pt x="124835" y="61174"/>
                  </a:lnTo>
                  <a:lnTo>
                    <a:pt x="122948" y="51993"/>
                  </a:lnTo>
                  <a:lnTo>
                    <a:pt x="124835" y="42778"/>
                  </a:lnTo>
                  <a:lnTo>
                    <a:pt x="129957" y="35134"/>
                  </a:lnTo>
                  <a:lnTo>
                    <a:pt x="137505" y="29919"/>
                  </a:lnTo>
                  <a:lnTo>
                    <a:pt x="146672" y="27990"/>
                  </a:lnTo>
                  <a:lnTo>
                    <a:pt x="155848" y="29919"/>
                  </a:lnTo>
                  <a:lnTo>
                    <a:pt x="163404" y="35134"/>
                  </a:lnTo>
                  <a:lnTo>
                    <a:pt x="168532" y="42778"/>
                  </a:lnTo>
                  <a:lnTo>
                    <a:pt x="170421" y="51993"/>
                  </a:lnTo>
                </a:path>
                <a:path w="355600" h="177164">
                  <a:moveTo>
                    <a:pt x="355168" y="0"/>
                  </a:moveTo>
                  <a:lnTo>
                    <a:pt x="1092" y="0"/>
                  </a:lnTo>
                  <a:lnTo>
                    <a:pt x="1092" y="17741"/>
                  </a:lnTo>
                  <a:lnTo>
                    <a:pt x="355168" y="17741"/>
                  </a:lnTo>
                  <a:lnTo>
                    <a:pt x="355168" y="0"/>
                  </a:lnTo>
                  <a:close/>
                </a:path>
                <a:path w="355600" h="177164">
                  <a:moveTo>
                    <a:pt x="183273" y="0"/>
                  </a:moveTo>
                  <a:lnTo>
                    <a:pt x="183273" y="17741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691644" y="4602378"/>
              <a:ext cx="386715" cy="905510"/>
            </a:xfrm>
            <a:custGeom>
              <a:avLst/>
              <a:gdLst/>
              <a:ahLst/>
              <a:cxnLst/>
              <a:rect l="l" t="t" r="r" b="b"/>
              <a:pathLst>
                <a:path w="386714" h="905510">
                  <a:moveTo>
                    <a:pt x="386588" y="708139"/>
                  </a:moveTo>
                  <a:lnTo>
                    <a:pt x="2197" y="708139"/>
                  </a:lnTo>
                </a:path>
                <a:path w="386714" h="905510">
                  <a:moveTo>
                    <a:pt x="382727" y="905256"/>
                  </a:moveTo>
                  <a:lnTo>
                    <a:pt x="0" y="905256"/>
                  </a:lnTo>
                  <a:lnTo>
                    <a:pt x="0" y="0"/>
                  </a:lnTo>
                  <a:lnTo>
                    <a:pt x="382727" y="0"/>
                  </a:lnTo>
                  <a:lnTo>
                    <a:pt x="382727" y="905256"/>
                  </a:lnTo>
                  <a:close/>
                </a:path>
              </a:pathLst>
            </a:custGeom>
            <a:ln w="11087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705894" y="5224817"/>
              <a:ext cx="356870" cy="62230"/>
            </a:xfrm>
            <a:custGeom>
              <a:avLst/>
              <a:gdLst/>
              <a:ahLst/>
              <a:cxnLst/>
              <a:rect l="l" t="t" r="r" b="b"/>
              <a:pathLst>
                <a:path w="356870" h="62229">
                  <a:moveTo>
                    <a:pt x="173012" y="0"/>
                  </a:moveTo>
                  <a:lnTo>
                    <a:pt x="0" y="0"/>
                  </a:lnTo>
                  <a:lnTo>
                    <a:pt x="0" y="62052"/>
                  </a:lnTo>
                  <a:lnTo>
                    <a:pt x="173012" y="62052"/>
                  </a:lnTo>
                  <a:lnTo>
                    <a:pt x="173012" y="0"/>
                  </a:lnTo>
                  <a:close/>
                </a:path>
                <a:path w="356870" h="62229">
                  <a:moveTo>
                    <a:pt x="356806" y="0"/>
                  </a:moveTo>
                  <a:lnTo>
                    <a:pt x="183781" y="0"/>
                  </a:lnTo>
                  <a:lnTo>
                    <a:pt x="183781" y="62052"/>
                  </a:lnTo>
                  <a:lnTo>
                    <a:pt x="356806" y="62052"/>
                  </a:lnTo>
                  <a:lnTo>
                    <a:pt x="356806" y="0"/>
                  </a:lnTo>
                  <a:close/>
                </a:path>
              </a:pathLst>
            </a:custGeom>
            <a:solidFill>
              <a:srgbClr val="D8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712320" y="495912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83"/>
                  </a:lnTo>
                  <a:lnTo>
                    <a:pt x="20383" y="20383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712320" y="495912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83"/>
                  </a:moveTo>
                  <a:lnTo>
                    <a:pt x="0" y="20383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8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712320" y="491528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83" y="20396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712320" y="491528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712320" y="500211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83" y="20396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712320" y="500211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712320" y="504576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83"/>
                  </a:lnTo>
                  <a:lnTo>
                    <a:pt x="20383" y="20383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712320" y="504576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83"/>
                  </a:moveTo>
                  <a:lnTo>
                    <a:pt x="0" y="20383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8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12320" y="50887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83" y="20396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712320" y="50887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712320" y="51304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83" y="20396"/>
                  </a:lnTo>
                  <a:lnTo>
                    <a:pt x="20383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712320" y="51304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83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83" y="0"/>
                  </a:lnTo>
                  <a:lnTo>
                    <a:pt x="20383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035471" y="495912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83"/>
                  </a:lnTo>
                  <a:lnTo>
                    <a:pt x="20358" y="20383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035471" y="495912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83"/>
                  </a:moveTo>
                  <a:lnTo>
                    <a:pt x="0" y="20383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8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035471" y="491528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58" y="20396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035471" y="4915281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35471" y="500211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58" y="20396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035471" y="500211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035471" y="504576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83"/>
                  </a:lnTo>
                  <a:lnTo>
                    <a:pt x="20358" y="20383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35471" y="504576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83"/>
                  </a:moveTo>
                  <a:lnTo>
                    <a:pt x="0" y="20383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83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035471" y="50887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58" y="20396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035471" y="50887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035471" y="51304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0"/>
                  </a:moveTo>
                  <a:lnTo>
                    <a:pt x="0" y="0"/>
                  </a:lnTo>
                  <a:lnTo>
                    <a:pt x="0" y="20396"/>
                  </a:lnTo>
                  <a:lnTo>
                    <a:pt x="20358" y="20396"/>
                  </a:lnTo>
                  <a:lnTo>
                    <a:pt x="2035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035471" y="513041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20358" y="20396"/>
                  </a:moveTo>
                  <a:lnTo>
                    <a:pt x="0" y="20396"/>
                  </a:lnTo>
                  <a:lnTo>
                    <a:pt x="0" y="0"/>
                  </a:lnTo>
                  <a:lnTo>
                    <a:pt x="20358" y="0"/>
                  </a:lnTo>
                  <a:lnTo>
                    <a:pt x="20358" y="20396"/>
                  </a:lnTo>
                  <a:close/>
                </a:path>
              </a:pathLst>
            </a:custGeom>
            <a:ln w="3175">
              <a:solidFill>
                <a:srgbClr val="D8D9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751461" y="5007991"/>
              <a:ext cx="87630" cy="89535"/>
            </a:xfrm>
            <a:custGeom>
              <a:avLst/>
              <a:gdLst/>
              <a:ahLst/>
              <a:cxnLst/>
              <a:rect l="l" t="t" r="r" b="b"/>
              <a:pathLst>
                <a:path w="87629" h="89535">
                  <a:moveTo>
                    <a:pt x="44132" y="0"/>
                  </a:moveTo>
                  <a:lnTo>
                    <a:pt x="26890" y="3455"/>
                  </a:lnTo>
                  <a:lnTo>
                    <a:pt x="12869" y="12947"/>
                  </a:lnTo>
                  <a:lnTo>
                    <a:pt x="3447" y="27164"/>
                  </a:lnTo>
                  <a:lnTo>
                    <a:pt x="0" y="44792"/>
                  </a:lnTo>
                  <a:lnTo>
                    <a:pt x="3447" y="62043"/>
                  </a:lnTo>
                  <a:lnTo>
                    <a:pt x="12869" y="76058"/>
                  </a:lnTo>
                  <a:lnTo>
                    <a:pt x="26890" y="85471"/>
                  </a:lnTo>
                  <a:lnTo>
                    <a:pt x="44132" y="88912"/>
                  </a:lnTo>
                  <a:lnTo>
                    <a:pt x="60949" y="85471"/>
                  </a:lnTo>
                  <a:lnTo>
                    <a:pt x="74742" y="76058"/>
                  </a:lnTo>
                  <a:lnTo>
                    <a:pt x="84073" y="62043"/>
                  </a:lnTo>
                  <a:lnTo>
                    <a:pt x="87502" y="44792"/>
                  </a:lnTo>
                  <a:lnTo>
                    <a:pt x="84073" y="27164"/>
                  </a:lnTo>
                  <a:lnTo>
                    <a:pt x="74742" y="12947"/>
                  </a:lnTo>
                  <a:lnTo>
                    <a:pt x="60949" y="3455"/>
                  </a:lnTo>
                  <a:lnTo>
                    <a:pt x="441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751461" y="5007991"/>
              <a:ext cx="87630" cy="89535"/>
            </a:xfrm>
            <a:custGeom>
              <a:avLst/>
              <a:gdLst/>
              <a:ahLst/>
              <a:cxnLst/>
              <a:rect l="l" t="t" r="r" b="b"/>
              <a:pathLst>
                <a:path w="87629" h="89535">
                  <a:moveTo>
                    <a:pt x="87502" y="44792"/>
                  </a:moveTo>
                  <a:lnTo>
                    <a:pt x="84073" y="27164"/>
                  </a:lnTo>
                  <a:lnTo>
                    <a:pt x="74742" y="12947"/>
                  </a:lnTo>
                  <a:lnTo>
                    <a:pt x="60949" y="3455"/>
                  </a:lnTo>
                  <a:lnTo>
                    <a:pt x="44132" y="0"/>
                  </a:lnTo>
                  <a:lnTo>
                    <a:pt x="26890" y="3455"/>
                  </a:lnTo>
                  <a:lnTo>
                    <a:pt x="12869" y="12947"/>
                  </a:lnTo>
                  <a:lnTo>
                    <a:pt x="3447" y="27164"/>
                  </a:lnTo>
                  <a:lnTo>
                    <a:pt x="0" y="44792"/>
                  </a:lnTo>
                  <a:lnTo>
                    <a:pt x="3447" y="62043"/>
                  </a:lnTo>
                  <a:lnTo>
                    <a:pt x="12869" y="76058"/>
                  </a:lnTo>
                  <a:lnTo>
                    <a:pt x="26890" y="85471"/>
                  </a:lnTo>
                  <a:lnTo>
                    <a:pt x="44132" y="88912"/>
                  </a:lnTo>
                  <a:lnTo>
                    <a:pt x="60949" y="85471"/>
                  </a:lnTo>
                  <a:lnTo>
                    <a:pt x="74742" y="76058"/>
                  </a:lnTo>
                  <a:lnTo>
                    <a:pt x="84073" y="62043"/>
                  </a:lnTo>
                  <a:lnTo>
                    <a:pt x="87502" y="44792"/>
                  </a:lnTo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759297" y="5168315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99733" y="0"/>
                  </a:moveTo>
                  <a:lnTo>
                    <a:pt x="91287" y="0"/>
                  </a:lnTo>
                  <a:lnTo>
                    <a:pt x="6934" y="0"/>
                  </a:lnTo>
                  <a:lnTo>
                    <a:pt x="0" y="6946"/>
                  </a:lnTo>
                  <a:lnTo>
                    <a:pt x="0" y="24599"/>
                  </a:lnTo>
                  <a:lnTo>
                    <a:pt x="6934" y="31559"/>
                  </a:lnTo>
                  <a:lnTo>
                    <a:pt x="99733" y="31559"/>
                  </a:lnTo>
                  <a:lnTo>
                    <a:pt x="106679" y="24599"/>
                  </a:lnTo>
                  <a:lnTo>
                    <a:pt x="106679" y="6946"/>
                  </a:lnTo>
                  <a:lnTo>
                    <a:pt x="9973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759297" y="5168315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91287" y="0"/>
                  </a:moveTo>
                  <a:lnTo>
                    <a:pt x="15646" y="0"/>
                  </a:lnTo>
                  <a:lnTo>
                    <a:pt x="6934" y="0"/>
                  </a:lnTo>
                  <a:lnTo>
                    <a:pt x="0" y="6946"/>
                  </a:lnTo>
                  <a:lnTo>
                    <a:pt x="0" y="15887"/>
                  </a:lnTo>
                  <a:lnTo>
                    <a:pt x="0" y="24599"/>
                  </a:lnTo>
                  <a:lnTo>
                    <a:pt x="6934" y="31559"/>
                  </a:lnTo>
                  <a:lnTo>
                    <a:pt x="15646" y="31559"/>
                  </a:lnTo>
                  <a:lnTo>
                    <a:pt x="91287" y="31559"/>
                  </a:lnTo>
                  <a:lnTo>
                    <a:pt x="99733" y="31559"/>
                  </a:lnTo>
                  <a:lnTo>
                    <a:pt x="106679" y="24599"/>
                  </a:lnTo>
                  <a:lnTo>
                    <a:pt x="106679" y="15887"/>
                  </a:lnTo>
                  <a:lnTo>
                    <a:pt x="106679" y="6946"/>
                  </a:lnTo>
                  <a:lnTo>
                    <a:pt x="99733" y="0"/>
                  </a:lnTo>
                  <a:lnTo>
                    <a:pt x="91287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759297" y="5168315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99733" y="0"/>
                  </a:moveTo>
                  <a:lnTo>
                    <a:pt x="91287" y="0"/>
                  </a:lnTo>
                  <a:lnTo>
                    <a:pt x="6934" y="0"/>
                  </a:lnTo>
                  <a:lnTo>
                    <a:pt x="0" y="6946"/>
                  </a:lnTo>
                  <a:lnTo>
                    <a:pt x="0" y="24599"/>
                  </a:lnTo>
                  <a:lnTo>
                    <a:pt x="6934" y="31559"/>
                  </a:lnTo>
                  <a:lnTo>
                    <a:pt x="99733" y="31559"/>
                  </a:lnTo>
                  <a:lnTo>
                    <a:pt x="106679" y="24599"/>
                  </a:lnTo>
                  <a:lnTo>
                    <a:pt x="106679" y="6946"/>
                  </a:lnTo>
                  <a:lnTo>
                    <a:pt x="9973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759297" y="5168315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91287" y="0"/>
                  </a:moveTo>
                  <a:lnTo>
                    <a:pt x="15646" y="0"/>
                  </a:lnTo>
                  <a:lnTo>
                    <a:pt x="6934" y="0"/>
                  </a:lnTo>
                  <a:lnTo>
                    <a:pt x="0" y="6946"/>
                  </a:lnTo>
                  <a:lnTo>
                    <a:pt x="0" y="15887"/>
                  </a:lnTo>
                  <a:lnTo>
                    <a:pt x="0" y="24599"/>
                  </a:lnTo>
                  <a:lnTo>
                    <a:pt x="6934" y="31559"/>
                  </a:lnTo>
                  <a:lnTo>
                    <a:pt x="15646" y="31559"/>
                  </a:lnTo>
                  <a:lnTo>
                    <a:pt x="91287" y="31559"/>
                  </a:lnTo>
                  <a:lnTo>
                    <a:pt x="99733" y="31559"/>
                  </a:lnTo>
                  <a:lnTo>
                    <a:pt x="106679" y="24599"/>
                  </a:lnTo>
                  <a:lnTo>
                    <a:pt x="106679" y="15887"/>
                  </a:lnTo>
                  <a:lnTo>
                    <a:pt x="106679" y="6946"/>
                  </a:lnTo>
                  <a:lnTo>
                    <a:pt x="99733" y="0"/>
                  </a:lnTo>
                  <a:lnTo>
                    <a:pt x="91287" y="0"/>
                  </a:lnTo>
                  <a:close/>
                </a:path>
              </a:pathLst>
            </a:custGeom>
            <a:ln w="3175">
              <a:solidFill>
                <a:srgbClr val="7475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9" name="object 279"/>
          <p:cNvSpPr/>
          <p:nvPr/>
        </p:nvSpPr>
        <p:spPr>
          <a:xfrm>
            <a:off x="7237729" y="4092537"/>
            <a:ext cx="217170" cy="217804"/>
          </a:xfrm>
          <a:custGeom>
            <a:avLst/>
            <a:gdLst/>
            <a:ahLst/>
            <a:cxnLst/>
            <a:rect l="l" t="t" r="r" b="b"/>
            <a:pathLst>
              <a:path w="217169" h="217804">
                <a:moveTo>
                  <a:pt x="0" y="0"/>
                </a:moveTo>
                <a:lnTo>
                  <a:pt x="217170" y="217182"/>
                </a:lnTo>
              </a:path>
            </a:pathLst>
          </a:custGeom>
          <a:ln w="12700">
            <a:solidFill>
              <a:srgbClr val="100E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792209" y="3818216"/>
            <a:ext cx="68580" cy="388620"/>
          </a:xfrm>
          <a:custGeom>
            <a:avLst/>
            <a:gdLst/>
            <a:ahLst/>
            <a:cxnLst/>
            <a:rect l="l" t="t" r="r" b="b"/>
            <a:pathLst>
              <a:path w="68579" h="388620">
                <a:moveTo>
                  <a:pt x="0" y="0"/>
                </a:moveTo>
                <a:lnTo>
                  <a:pt x="68579" y="388620"/>
                </a:lnTo>
              </a:path>
            </a:pathLst>
          </a:custGeom>
          <a:ln w="12700">
            <a:solidFill>
              <a:srgbClr val="100E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9923779" y="4378287"/>
            <a:ext cx="0" cy="194310"/>
          </a:xfrm>
          <a:custGeom>
            <a:avLst/>
            <a:gdLst/>
            <a:ahLst/>
            <a:cxnLst/>
            <a:rect l="l" t="t" r="r" b="b"/>
            <a:pathLst>
              <a:path h="194310">
                <a:moveTo>
                  <a:pt x="0" y="0"/>
                </a:moveTo>
                <a:lnTo>
                  <a:pt x="0" y="1943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0929620" y="3795370"/>
            <a:ext cx="0" cy="422909"/>
          </a:xfrm>
          <a:custGeom>
            <a:avLst/>
            <a:gdLst/>
            <a:ahLst/>
            <a:cxnLst/>
            <a:rect l="l" t="t" r="r" b="b"/>
            <a:pathLst>
              <a:path h="422910">
                <a:moveTo>
                  <a:pt x="0" y="0"/>
                </a:moveTo>
                <a:lnTo>
                  <a:pt x="0" y="422897"/>
                </a:lnTo>
              </a:path>
            </a:pathLst>
          </a:custGeom>
          <a:ln w="12700">
            <a:solidFill>
              <a:srgbClr val="100E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 txBox="1"/>
          <p:nvPr/>
        </p:nvSpPr>
        <p:spPr>
          <a:xfrm>
            <a:off x="7957820" y="484530"/>
            <a:ext cx="432689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sensores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seguridad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evaluadas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un monitor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supervisa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seguridad, sino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garantiza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transfieran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correctamente.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seguridad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habilitación,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canales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para cambiar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 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seguro.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cualquier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7957821" y="2314601"/>
            <a:ext cx="4322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ASIsafe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local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DP/AS-i </a:t>
            </a:r>
            <a:r>
              <a:rPr sz="95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F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transición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PROFIsafe.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0471098" y="3253182"/>
            <a:ext cx="17767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Salidas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151213"/>
                </a:solidFill>
                <a:latin typeface="Microsoft Sans Serif"/>
                <a:cs typeface="Microsoft Sans Serif"/>
              </a:rPr>
              <a:t>AS-i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seguras: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La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señal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desconexión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del </a:t>
            </a:r>
            <a:r>
              <a:rPr sz="600" spc="-14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51213"/>
                </a:solidFill>
                <a:latin typeface="Microsoft Sans Serif"/>
                <a:cs typeface="Microsoft Sans Serif"/>
              </a:rPr>
              <a:t>monitor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de seguridad 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se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puede utilizar </a:t>
            </a:r>
            <a:r>
              <a:rPr sz="600" dirty="0">
                <a:solidFill>
                  <a:srgbClr val="151213"/>
                </a:solidFill>
                <a:latin typeface="Microsoft Sans Serif"/>
                <a:cs typeface="Microsoft Sans Serif"/>
              </a:rPr>
              <a:t>a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través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 de 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ASIsafe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para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la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desconexión </a:t>
            </a:r>
            <a:r>
              <a:rPr sz="600" spc="25" dirty="0">
                <a:solidFill>
                  <a:srgbClr val="151213"/>
                </a:solidFill>
                <a:latin typeface="Microsoft Sans Serif"/>
                <a:cs typeface="Microsoft Sans Serif"/>
              </a:rPr>
              <a:t>orientada </a:t>
            </a:r>
            <a:r>
              <a:rPr sz="600" dirty="0">
                <a:solidFill>
                  <a:srgbClr val="151213"/>
                </a:solidFill>
                <a:latin typeface="Microsoft Sans Serif"/>
                <a:cs typeface="Microsoft Sans Serif"/>
              </a:rPr>
              <a:t>a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la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seguridad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salidas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151213"/>
                </a:solidFill>
                <a:latin typeface="Microsoft Sans Serif"/>
                <a:cs typeface="Microsoft Sans Serif"/>
              </a:rPr>
              <a:t>AS-i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distribuidas.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8164982" y="3396336"/>
            <a:ext cx="179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600" spc="35" dirty="0">
                <a:solidFill>
                  <a:srgbClr val="151213"/>
                </a:solidFill>
                <a:latin typeface="Microsoft Sans Serif"/>
                <a:cs typeface="Microsoft Sans Serif"/>
              </a:rPr>
              <a:t>Monitor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seguridad: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el </a:t>
            </a:r>
            <a:r>
              <a:rPr sz="600" spc="35" dirty="0">
                <a:solidFill>
                  <a:srgbClr val="151213"/>
                </a:solidFill>
                <a:latin typeface="Microsoft Sans Serif"/>
                <a:cs typeface="Microsoft Sans Serif"/>
              </a:rPr>
              <a:t>monitor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de seguridad </a:t>
            </a:r>
            <a:r>
              <a:rPr sz="600" spc="2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evalúa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todas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51213"/>
                </a:solidFill>
                <a:latin typeface="Microsoft Sans Serif"/>
                <a:cs typeface="Microsoft Sans Serif"/>
              </a:rPr>
              <a:t>las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entradas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seguras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en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el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bus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151213"/>
                </a:solidFill>
                <a:latin typeface="Microsoft Sans Serif"/>
                <a:cs typeface="Microsoft Sans Serif"/>
              </a:rPr>
              <a:t>AS-i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y </a:t>
            </a:r>
            <a:r>
              <a:rPr sz="600" spc="-14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garantiza</a:t>
            </a:r>
            <a:r>
              <a:rPr sz="6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51213"/>
                </a:solidFill>
                <a:latin typeface="Microsoft Sans Serif"/>
                <a:cs typeface="Microsoft Sans Serif"/>
              </a:rPr>
              <a:t>una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desconexión</a:t>
            </a:r>
            <a:r>
              <a:rPr sz="6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6207759" y="3712921"/>
            <a:ext cx="2054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700" spc="-45" dirty="0">
                <a:solidFill>
                  <a:srgbClr val="151213"/>
                </a:solidFill>
                <a:latin typeface="Microsoft Sans Serif"/>
                <a:cs typeface="Microsoft Sans Serif"/>
              </a:rPr>
              <a:t>PLC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estándar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y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51213"/>
                </a:solidFill>
                <a:latin typeface="Microsoft Sans Serif"/>
                <a:cs typeface="Microsoft Sans Serif"/>
              </a:rPr>
              <a:t>maestro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-40" dirty="0">
                <a:solidFill>
                  <a:srgbClr val="151213"/>
                </a:solidFill>
                <a:latin typeface="Microsoft Sans Serif"/>
                <a:cs typeface="Microsoft Sans Serif"/>
              </a:rPr>
              <a:t>AS-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i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estándar: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es </a:t>
            </a:r>
            <a:r>
              <a:rPr sz="7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posible  </a:t>
            </a:r>
            <a:r>
              <a:rPr sz="7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instalación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central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el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-45" dirty="0">
                <a:solidFill>
                  <a:srgbClr val="151213"/>
                </a:solidFill>
                <a:latin typeface="Microsoft Sans Serif"/>
                <a:cs typeface="Microsoft Sans Serif"/>
              </a:rPr>
              <a:t>PLC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y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instalación  </a:t>
            </a:r>
            <a:r>
              <a:rPr sz="700" spc="30" dirty="0">
                <a:solidFill>
                  <a:srgbClr val="151213"/>
                </a:solidFill>
                <a:latin typeface="Microsoft Sans Serif"/>
                <a:cs typeface="Microsoft Sans Serif"/>
              </a:rPr>
              <a:t>distribuida</a:t>
            </a:r>
            <a:r>
              <a:rPr sz="7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51213"/>
                </a:solidFill>
                <a:latin typeface="Microsoft Sans Serif"/>
                <a:cs typeface="Microsoft Sans Serif"/>
              </a:rPr>
              <a:t>mediante</a:t>
            </a:r>
            <a:r>
              <a:rPr sz="70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151213"/>
                </a:solidFill>
                <a:latin typeface="Microsoft Sans Serif"/>
                <a:cs typeface="Microsoft Sans Serif"/>
              </a:rPr>
              <a:t>DP-AS-i</a:t>
            </a:r>
            <a:r>
              <a:rPr sz="70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Links.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9328098" y="3880511"/>
            <a:ext cx="142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Esclavo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entrada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seguro: 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las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señales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 seguras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se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51213"/>
                </a:solidFill>
                <a:latin typeface="Microsoft Sans Serif"/>
                <a:cs typeface="Microsoft Sans Serif"/>
              </a:rPr>
              <a:t>ponen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disposición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a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través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spc="-13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los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esclavos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seguros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y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al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51213"/>
                </a:solidFill>
                <a:latin typeface="Microsoft Sans Serif"/>
                <a:cs typeface="Microsoft Sans Serif"/>
              </a:rPr>
              <a:t>monitor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9328098" y="4284372"/>
            <a:ext cx="10083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seguridad</a:t>
            </a:r>
            <a:r>
              <a:rPr sz="550" spc="-2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para</a:t>
            </a:r>
            <a:r>
              <a:rPr sz="550" spc="-2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su</a:t>
            </a:r>
            <a:r>
              <a:rPr sz="550" spc="-2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evaluación.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8735872" y="4277728"/>
            <a:ext cx="336550" cy="2269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8100">
              <a:spcBef>
                <a:spcPts val="25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Seguridad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6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Monitor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10725201" y="4268876"/>
            <a:ext cx="442595" cy="24237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AS-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600">
              <a:latin typeface="Microsoft Sans Serif"/>
              <a:cs typeface="Microsoft Sans Serif"/>
            </a:endParaRPr>
          </a:p>
          <a:p>
            <a:pPr marL="48895">
              <a:spcBef>
                <a:spcPts val="90"/>
              </a:spcBef>
            </a:pP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Salidas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7153757" y="4345279"/>
            <a:ext cx="9131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PLC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Maestro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AS-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9690912" y="4609208"/>
            <a:ext cx="482600" cy="24878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spcBef>
                <a:spcPts val="38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segura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310"/>
              </a:spcBef>
            </a:pP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Esclavo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7002983" y="6230011"/>
            <a:ext cx="655320" cy="1872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065" algn="ctr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como-yo</a:t>
            </a:r>
            <a:endParaRPr sz="350">
              <a:latin typeface="Microsoft Sans Serif"/>
              <a:cs typeface="Microsoft Sans Serif"/>
            </a:endParaRPr>
          </a:p>
          <a:p>
            <a:pPr algn="ctr">
              <a:spcBef>
                <a:spcPts val="440"/>
              </a:spcBef>
            </a:pP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8138973" y="6522802"/>
            <a:ext cx="42227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spcBef>
                <a:spcPts val="455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</a:t>
            </a:r>
            <a:endParaRPr sz="750">
              <a:latin typeface="Microsoft Sans Serif"/>
              <a:cs typeface="Microsoft Sans Serif"/>
            </a:endParaRPr>
          </a:p>
          <a:p>
            <a:pPr marL="1905" algn="ctr">
              <a:spcBef>
                <a:spcPts val="259"/>
              </a:spcBef>
            </a:pP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Esclavo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9213393" y="6522803"/>
            <a:ext cx="42227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spcBef>
                <a:spcPts val="455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</a:t>
            </a:r>
            <a:endParaRPr sz="750">
              <a:latin typeface="Microsoft Sans Serif"/>
              <a:cs typeface="Microsoft Sans Serif"/>
            </a:endParaRPr>
          </a:p>
          <a:p>
            <a:pPr marL="1905" algn="ctr">
              <a:spcBef>
                <a:spcPts val="259"/>
              </a:spcBef>
            </a:pP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Esclavo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10230714" y="6522803"/>
            <a:ext cx="42227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spcBef>
                <a:spcPts val="455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</a:t>
            </a:r>
            <a:endParaRPr sz="750">
              <a:latin typeface="Microsoft Sans Serif"/>
              <a:cs typeface="Microsoft Sans Serif"/>
            </a:endParaRPr>
          </a:p>
          <a:p>
            <a:pPr marL="1905" algn="ctr">
              <a:spcBef>
                <a:spcPts val="259"/>
              </a:spcBef>
            </a:pP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Esclavo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8094968" y="6929857"/>
            <a:ext cx="2497455" cy="737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2765">
              <a:spcBef>
                <a:spcPts val="100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Ejemplo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básico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ASIsafe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12700" marR="379095">
              <a:lnSpc>
                <a:spcPct val="109100"/>
              </a:lnSpc>
            </a:pP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Evaluación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señal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esclavo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entrada </a:t>
            </a:r>
            <a:r>
              <a:rPr sz="550" spc="30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seguro/monitor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 seguridad/o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señal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desconexión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a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la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salida </a:t>
            </a:r>
            <a:r>
              <a:rPr sz="550" spc="-20" dirty="0">
                <a:solidFill>
                  <a:srgbClr val="151213"/>
                </a:solidFill>
                <a:latin typeface="Microsoft Sans Serif"/>
                <a:cs typeface="Microsoft Sans Serif"/>
              </a:rPr>
              <a:t>AS-i</a:t>
            </a:r>
            <a:r>
              <a:rPr sz="55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segura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700" dirty="0">
                <a:solidFill>
                  <a:srgbClr val="151213"/>
                </a:solidFill>
                <a:latin typeface="Microsoft Sans Serif"/>
                <a:cs typeface="Microsoft Sans Serif"/>
              </a:rPr>
              <a:t>Cable</a:t>
            </a:r>
            <a:r>
              <a:rPr sz="700" spc="-4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AS-Interface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95"/>
              </a:spcBef>
            </a:pP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Diagnósticos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51213"/>
                </a:solidFill>
                <a:latin typeface="Microsoft Sans Serif"/>
                <a:cs typeface="Microsoft Sans Serif"/>
              </a:rPr>
              <a:t>ASIsafe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ampliados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151213"/>
                </a:solidFill>
                <a:latin typeface="Microsoft Sans Serif"/>
                <a:cs typeface="Microsoft Sans Serif"/>
              </a:rPr>
              <a:t>(a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través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la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transferencia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51213"/>
                </a:solidFill>
                <a:latin typeface="Microsoft Sans Serif"/>
                <a:cs typeface="Microsoft Sans Serif"/>
              </a:rPr>
              <a:t>de</a:t>
            </a:r>
            <a:r>
              <a:rPr sz="550" spc="5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-25" dirty="0">
                <a:solidFill>
                  <a:srgbClr val="151213"/>
                </a:solidFill>
                <a:latin typeface="Microsoft Sans Serif"/>
                <a:cs typeface="Microsoft Sans Serif"/>
              </a:rPr>
              <a:t>E/S</a:t>
            </a:r>
            <a:r>
              <a:rPr sz="550" spc="10" dirty="0">
                <a:solidFill>
                  <a:srgbClr val="151213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51213"/>
                </a:solidFill>
                <a:latin typeface="Microsoft Sans Serif"/>
                <a:cs typeface="Microsoft Sans Serif"/>
              </a:rPr>
              <a:t>regular)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9970" y="2882291"/>
            <a:ext cx="6004560" cy="3876675"/>
            <a:chOff x="1055370" y="2882290"/>
            <a:chExt cx="6004560" cy="3876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843" y="2882290"/>
              <a:ext cx="2282342" cy="17501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5370" y="4595016"/>
              <a:ext cx="6004559" cy="216374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761990" y="498500"/>
            <a:ext cx="11976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Todo</a:t>
            </a:r>
            <a:r>
              <a:rPr sz="11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dirty="0">
                <a:solidFill>
                  <a:srgbClr val="171514"/>
                </a:solidFill>
                <a:latin typeface="Tahoma"/>
                <a:cs typeface="Tahoma"/>
              </a:rPr>
              <a:t>esto</a:t>
            </a:r>
            <a:r>
              <a:rPr sz="11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1150" b="1" spc="-6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Tahoma"/>
                <a:cs typeface="Tahoma"/>
              </a:rPr>
              <a:t>más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1" y="487070"/>
            <a:ext cx="42144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resumidos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anteriores,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Integrated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automatización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1397661"/>
            <a:ext cx="423735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interconectar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ASIsafe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PROFIsafe. PROFIsafe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actuadores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PROFINET.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transparencia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garantiza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 en marcha,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mantenimiento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simplificados.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inalámbrica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PROFINET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IWLAN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móviles.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0939" y="539750"/>
            <a:ext cx="4316730" cy="7232650"/>
          </a:xfrm>
          <a:custGeom>
            <a:avLst/>
            <a:gdLst/>
            <a:ahLst/>
            <a:cxnLst/>
            <a:rect l="l" t="t" r="r" b="b"/>
            <a:pathLst>
              <a:path w="4316730" h="7232650">
                <a:moveTo>
                  <a:pt x="4316310" y="0"/>
                </a:moveTo>
                <a:lnTo>
                  <a:pt x="0" y="0"/>
                </a:lnTo>
                <a:lnTo>
                  <a:pt x="0" y="7232650"/>
                </a:lnTo>
                <a:lnTo>
                  <a:pt x="4316310" y="7232650"/>
                </a:lnTo>
                <a:lnTo>
                  <a:pt x="431631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1991" y="523900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Revisión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8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7989" y="667411"/>
            <a:ext cx="4060190" cy="5229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430" marR="149860" indent="-138430">
              <a:lnSpc>
                <a:spcPct val="133300"/>
              </a:lnSpc>
              <a:spcBef>
                <a:spcPts val="100"/>
              </a:spcBef>
              <a:buAutoNum type="arabicPeriod"/>
              <a:tabLst>
                <a:tab pos="138430" algn="l"/>
                <a:tab pos="1517015" algn="l"/>
              </a:tabLst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1077</a:t>
            </a:r>
            <a:r>
              <a:rPr sz="9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estándar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UL489,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sensibles.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52400" marR="471805" indent="-152400">
              <a:lnSpc>
                <a:spcPct val="120000"/>
              </a:lnSpc>
              <a:buAutoNum type="arabicPeriod"/>
              <a:tabLst>
                <a:tab pos="152400" algn="l"/>
                <a:tab pos="1393825" algn="l"/>
                <a:tab pos="2628900" algn="l"/>
              </a:tabLst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10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100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52400" marR="532765" indent="-152400">
              <a:lnSpc>
                <a:spcPct val="120000"/>
              </a:lnSpc>
              <a:buAutoNum type="arabicPeriod"/>
              <a:tabLst>
                <a:tab pos="152400" algn="l"/>
                <a:tab pos="1277620" algn="l"/>
              </a:tabLst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1000" u="sng" spc="6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45415" marR="708025" indent="-145415">
              <a:lnSpc>
                <a:spcPct val="126299"/>
              </a:lnSpc>
              <a:buAutoNum type="arabicPeriod"/>
              <a:tabLst>
                <a:tab pos="145415" algn="l"/>
                <a:tab pos="1214120" algn="l"/>
              </a:tabLst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u="sng" spc="5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38430" marR="165100" indent="-138430">
              <a:lnSpc>
                <a:spcPct val="133300"/>
              </a:lnSpc>
              <a:buAutoNum type="arabicPeriod"/>
              <a:tabLst>
                <a:tab pos="138430" algn="l"/>
                <a:tab pos="1137285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u="sng" spc="-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silenciosa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confiable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frecuencias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38430" marR="62230" indent="-138430">
              <a:lnSpc>
                <a:spcPct val="133300"/>
              </a:lnSpc>
              <a:buAutoNum type="arabicPeriod"/>
              <a:tabLst>
                <a:tab pos="138430" algn="l"/>
                <a:tab pos="3225800" algn="l"/>
              </a:tabLst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recibe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contar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temporizador</a:t>
            </a:r>
            <a:r>
              <a:rPr sz="9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38430" marR="356870" indent="-138430">
              <a:lnSpc>
                <a:spcPct val="133300"/>
              </a:lnSpc>
              <a:buAutoNum type="arabicPeriod"/>
              <a:tabLst>
                <a:tab pos="138430" algn="l"/>
                <a:tab pos="956944" algn="l"/>
              </a:tabLst>
            </a:pP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00" u="sng" spc="-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inactividad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máquina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planta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apropiadas.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38430" marR="5080" indent="-138430">
              <a:lnSpc>
                <a:spcPct val="133300"/>
              </a:lnSpc>
              <a:buFont typeface="Microsoft Sans Serif"/>
              <a:buAutoNum type="arabicPeriod"/>
              <a:tabLst>
                <a:tab pos="138430" algn="l"/>
                <a:tab pos="569595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tareas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contrario,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47989" y="6155078"/>
            <a:ext cx="4070350" cy="13042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45415" indent="-132715">
              <a:spcBef>
                <a:spcPts val="400"/>
              </a:spcBef>
              <a:buAutoNum type="arabicPeriod" startAt="9"/>
              <a:tabLst>
                <a:tab pos="145415" algn="l"/>
              </a:tabLst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SIRIUS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endParaRPr sz="950">
              <a:latin typeface="Microsoft Sans Serif"/>
              <a:cs typeface="Microsoft Sans Serif"/>
            </a:endParaRPr>
          </a:p>
          <a:p>
            <a:pPr marL="318135">
              <a:spcBef>
                <a:spcPts val="300"/>
              </a:spcBef>
              <a:tabLst>
                <a:tab pos="746760" algn="l"/>
                <a:tab pos="196342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endParaRPr sz="950">
              <a:latin typeface="Microsoft Sans Serif"/>
              <a:cs typeface="Microsoft Sans Serif"/>
            </a:endParaRPr>
          </a:p>
          <a:p>
            <a:pPr marL="318135">
              <a:spcBef>
                <a:spcPts val="300"/>
              </a:spcBef>
              <a:tabLst>
                <a:tab pos="746760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03835" marR="5080" indent="-203835">
              <a:lnSpc>
                <a:spcPct val="133300"/>
              </a:lnSpc>
              <a:buAutoNum type="arabicPeriod" startAt="10"/>
              <a:tabLst>
                <a:tab pos="203835" algn="l"/>
                <a:tab pos="4018279" algn="l"/>
              </a:tabLst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relacionado 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AS-Interface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estandarizó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consorcio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Safety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at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Work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comercializa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0" y="557249"/>
            <a:ext cx="1537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91" y="1893289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solidFill>
                  <a:srgbClr val="171514"/>
                </a:solidFill>
                <a:latin typeface="Tahoma"/>
                <a:cs typeface="Tahoma"/>
              </a:rPr>
              <a:t>Opinión</a:t>
            </a:r>
            <a:r>
              <a:rPr sz="100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00" b="1" spc="-65" dirty="0">
                <a:solidFill>
                  <a:srgbClr val="171514"/>
                </a:solidFill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1857728"/>
            <a:ext cx="38849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manualmente;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b.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bobina;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041" y="2448279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Revisión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2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62" y="2406372"/>
            <a:ext cx="447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derecha;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Nodo,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Carga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041" y="298422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3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62" y="2951800"/>
            <a:ext cx="3615690" cy="5829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aumenta;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sobrecorriente;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3)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sobrecarga;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9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SMF;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6)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MMS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MRS;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7)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motor;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contactores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041" y="371574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4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63" y="3689069"/>
            <a:ext cx="3288665" cy="5778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bimetálica;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3RU;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pérdida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ESP200;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3RB21,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3RB31;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209"/>
              </a:spcBef>
            </a:pP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IO;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9)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3RR2;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10)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SIMOCODE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041" y="444726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5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63" y="4429796"/>
            <a:ext cx="3503929" cy="56007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motor;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NEMA,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CEI;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5;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20;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5)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2;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consecuente;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7)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Estrella-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triángulo.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2041" y="517878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6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62" y="5115773"/>
            <a:ext cx="3602990" cy="79375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S12;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S00,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S0;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3)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AS,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IO-Link;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3RA6;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5)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M200D;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3RW30, 3RW40, 3RW44;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DP,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AS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32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991" y="609318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15" dirty="0">
                <a:solidFill>
                  <a:srgbClr val="171514"/>
                </a:solidFill>
                <a:latin typeface="Tahoma"/>
                <a:cs typeface="Tahoma"/>
              </a:rPr>
              <a:t>Reseña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spc="-70" dirty="0">
                <a:solidFill>
                  <a:srgbClr val="171514"/>
                </a:solidFill>
                <a:latin typeface="Tahoma"/>
                <a:cs typeface="Tahoma"/>
              </a:rPr>
              <a:t>7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820" y="6066509"/>
            <a:ext cx="3837940" cy="3911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CL;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3)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piloto;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22;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5)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azul,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blanco,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claro;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mm;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lámparas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2041" y="6654519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Revisión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65" dirty="0">
                <a:solidFill>
                  <a:srgbClr val="171514"/>
                </a:solidFill>
                <a:latin typeface="Tahoma"/>
                <a:cs typeface="Tahoma"/>
              </a:rPr>
              <a:t>8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762" y="6638008"/>
            <a:ext cx="4286250" cy="73914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1)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suplementarios;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3)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lanzar;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5) </a:t>
            </a:r>
            <a:r>
              <a:rPr sz="10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3RF2;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retraso;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7)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monitoreo;</a:t>
            </a:r>
            <a:endParaRPr sz="1050">
              <a:latin typeface="Microsoft Sans Serif"/>
              <a:cs typeface="Microsoft Sans Serif"/>
            </a:endParaRPr>
          </a:p>
          <a:p>
            <a:pPr marL="12700" marR="5080">
              <a:lnSpc>
                <a:spcPct val="109100"/>
              </a:lnSpc>
              <a:spcBef>
                <a:spcPts val="10"/>
              </a:spcBef>
            </a:pP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8) 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LOGOTIPO!;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9)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mando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seguimiento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control;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10)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ASI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seguro.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4541" y="4989550"/>
            <a:ext cx="2404745" cy="1287780"/>
            <a:chOff x="2929940" y="4989550"/>
            <a:chExt cx="2404745" cy="1287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940" y="4989550"/>
              <a:ext cx="2404666" cy="12875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940" y="4989550"/>
              <a:ext cx="1544320" cy="1287780"/>
            </a:xfrm>
            <a:custGeom>
              <a:avLst/>
              <a:gdLst/>
              <a:ahLst/>
              <a:cxnLst/>
              <a:rect l="l" t="t" r="r" b="b"/>
              <a:pathLst>
                <a:path w="1544320" h="1287779">
                  <a:moveTo>
                    <a:pt x="1458290" y="0"/>
                  </a:moveTo>
                  <a:lnTo>
                    <a:pt x="0" y="0"/>
                  </a:lnTo>
                  <a:lnTo>
                    <a:pt x="0" y="1287526"/>
                  </a:lnTo>
                  <a:lnTo>
                    <a:pt x="1543888" y="1287526"/>
                  </a:lnTo>
                  <a:lnTo>
                    <a:pt x="1543888" y="867791"/>
                  </a:lnTo>
                  <a:lnTo>
                    <a:pt x="1458290" y="783120"/>
                  </a:lnTo>
                  <a:lnTo>
                    <a:pt x="145829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68523" y="5180469"/>
              <a:ext cx="63500" cy="564515"/>
            </a:xfrm>
            <a:custGeom>
              <a:avLst/>
              <a:gdLst/>
              <a:ahLst/>
              <a:cxnLst/>
              <a:rect l="l" t="t" r="r" b="b"/>
              <a:pathLst>
                <a:path w="63500" h="564514">
                  <a:moveTo>
                    <a:pt x="63195" y="527545"/>
                  </a:moveTo>
                  <a:lnTo>
                    <a:pt x="12" y="491058"/>
                  </a:lnTo>
                  <a:lnTo>
                    <a:pt x="0" y="564007"/>
                  </a:lnTo>
                  <a:lnTo>
                    <a:pt x="63195" y="527545"/>
                  </a:lnTo>
                  <a:close/>
                </a:path>
                <a:path w="63500" h="564514">
                  <a:moveTo>
                    <a:pt x="63195" y="363867"/>
                  </a:moveTo>
                  <a:lnTo>
                    <a:pt x="12" y="327380"/>
                  </a:lnTo>
                  <a:lnTo>
                    <a:pt x="0" y="400329"/>
                  </a:lnTo>
                  <a:lnTo>
                    <a:pt x="63195" y="363867"/>
                  </a:lnTo>
                  <a:close/>
                </a:path>
                <a:path w="63500" h="564514">
                  <a:moveTo>
                    <a:pt x="63195" y="200177"/>
                  </a:moveTo>
                  <a:lnTo>
                    <a:pt x="12" y="163690"/>
                  </a:lnTo>
                  <a:lnTo>
                    <a:pt x="0" y="236639"/>
                  </a:lnTo>
                  <a:lnTo>
                    <a:pt x="63195" y="200177"/>
                  </a:lnTo>
                  <a:close/>
                </a:path>
                <a:path w="63500" h="564514">
                  <a:moveTo>
                    <a:pt x="63195" y="36474"/>
                  </a:moveTo>
                  <a:lnTo>
                    <a:pt x="12" y="0"/>
                  </a:lnTo>
                  <a:lnTo>
                    <a:pt x="0" y="72948"/>
                  </a:lnTo>
                  <a:lnTo>
                    <a:pt x="63195" y="36474"/>
                  </a:lnTo>
                  <a:close/>
                </a:path>
              </a:pathLst>
            </a:custGeom>
            <a:solidFill>
              <a:srgbClr val="7F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31907" y="5880290"/>
              <a:ext cx="384810" cy="0"/>
            </a:xfrm>
            <a:custGeom>
              <a:avLst/>
              <a:gdLst/>
              <a:ahLst/>
              <a:cxnLst/>
              <a:rect l="l" t="t" r="r" b="b"/>
              <a:pathLst>
                <a:path w="384810">
                  <a:moveTo>
                    <a:pt x="38434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5839" y="5848197"/>
              <a:ext cx="107556" cy="64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2812" y="5832132"/>
              <a:ext cx="161328" cy="961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957821" y="531850"/>
            <a:ext cx="10648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46596" y="9460460"/>
            <a:ext cx="3378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108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1860268"/>
            <a:ext cx="4290060" cy="346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archivos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Internet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navegador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web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computadora.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explorador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Internet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hacerlo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seleccionando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opciones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 de </a:t>
            </a:r>
            <a:r>
              <a:rPr sz="900" b="1" spc="-5" dirty="0">
                <a:solidFill>
                  <a:srgbClr val="171514"/>
                </a:solidFill>
                <a:latin typeface="Tahoma"/>
                <a:cs typeface="Tahoma"/>
              </a:rPr>
              <a:t>Internet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Instrumentos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menú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haciendo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clic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spc="5" dirty="0">
                <a:solidFill>
                  <a:srgbClr val="171514"/>
                </a:solidFill>
                <a:latin typeface="Tahoma"/>
                <a:cs typeface="Tahoma"/>
              </a:rPr>
              <a:t>Borrar </a:t>
            </a:r>
            <a:r>
              <a:rPr sz="900" b="1" spc="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b="1" dirty="0">
                <a:solidFill>
                  <a:srgbClr val="171514"/>
                </a:solidFill>
                <a:latin typeface="Tahoma"/>
                <a:cs typeface="Tahoma"/>
              </a:rPr>
              <a:t>archivos</a:t>
            </a:r>
            <a:r>
              <a:rPr sz="90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paso,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enviar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07340">
              <a:lnSpc>
                <a:spcPct val="141200"/>
              </a:lnSpc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final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b="1" spc="-45" dirty="0">
                <a:solidFill>
                  <a:srgbClr val="171514"/>
                </a:solidFill>
                <a:latin typeface="Tahoma"/>
                <a:cs typeface="Tahoma"/>
              </a:rPr>
              <a:t>http:// </a:t>
            </a:r>
            <a:r>
              <a:rPr sz="850" b="1" spc="-4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-15" dirty="0">
                <a:solidFill>
                  <a:srgbClr val="171514"/>
                </a:solidFill>
                <a:latin typeface="Tahoma"/>
                <a:cs typeface="Tahoma"/>
                <a:hlinkClick r:id="rId5"/>
              </a:rPr>
              <a:t>www.usa.siemens.com/step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  <a:hlinkClick r:id="rId5"/>
              </a:rPr>
              <a:t>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web proporciona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quickSTEP.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haga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clic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Conceptos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básicos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de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los </a:t>
            </a:r>
            <a:r>
              <a:rPr sz="850" b="1" dirty="0">
                <a:solidFill>
                  <a:srgbClr val="171514"/>
                </a:solidFill>
                <a:latin typeface="Tahoma"/>
                <a:cs typeface="Tahoma"/>
              </a:rPr>
              <a:t>componentes de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control </a:t>
            </a:r>
            <a:r>
              <a:rPr sz="850" b="1" spc="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61925" algn="just">
              <a:lnSpc>
                <a:spcPct val="141200"/>
              </a:lnSpc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mueva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mouse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aparezca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navegación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Tahoma"/>
                <a:cs typeface="Tahoma"/>
              </a:rPr>
              <a:t>Examen</a:t>
            </a:r>
            <a:r>
              <a:rPr sz="8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Tahoma"/>
                <a:cs typeface="Tahoma"/>
              </a:rPr>
              <a:t>final</a:t>
            </a:r>
            <a:r>
              <a:rPr sz="850" b="1" spc="-2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Aparecerá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56210"/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endParaRPr sz="650">
              <a:latin typeface="Microsoft Sans Serif"/>
              <a:cs typeface="Microsoft Sans Serif"/>
            </a:endParaRPr>
          </a:p>
          <a:p>
            <a:pPr marL="156210">
              <a:spcBef>
                <a:spcPts val="405"/>
              </a:spcBef>
            </a:pP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1816" y="5366278"/>
            <a:ext cx="690880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básicos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principiantes</a:t>
            </a:r>
            <a:endParaRPr sz="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285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Arrancadores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4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73807" y="5817167"/>
            <a:ext cx="424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0845" algn="l"/>
              </a:tabLst>
            </a:pPr>
            <a:r>
              <a:rPr sz="55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01817" y="5817167"/>
            <a:ext cx="448945" cy="44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550">
              <a:latin typeface="Microsoft Sans Serif"/>
              <a:cs typeface="Microsoft Sans Serif"/>
            </a:endParaRPr>
          </a:p>
          <a:p>
            <a:pPr marL="12700" marR="25400">
              <a:lnSpc>
                <a:spcPct val="153800"/>
              </a:lnSpc>
              <a:spcBef>
                <a:spcPts val="22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Glosario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Descargas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789" y="6473933"/>
            <a:ext cx="431800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235">
              <a:lnSpc>
                <a:spcPct val="114300"/>
              </a:lnSpc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calificar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el </a:t>
            </a:r>
            <a:r>
              <a:rPr sz="1050" b="1" spc="-29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171514"/>
                </a:solidFill>
                <a:latin typeface="Tahoma"/>
                <a:cs typeface="Tahoma"/>
              </a:rPr>
              <a:t>examen</a:t>
            </a:r>
            <a:r>
              <a:rPr sz="10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página.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puntaje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mostrará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preguntas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falló.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obtiene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darán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Imprimir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certificado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Guardar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puntuación</a:t>
            </a:r>
            <a:r>
              <a:rPr sz="950" b="1" spc="-3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puntaje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certificado. </a:t>
            </a:r>
            <a:r>
              <a:rPr sz="950" b="1" spc="-5" dirty="0">
                <a:solidFill>
                  <a:srgbClr val="171514"/>
                </a:solidFill>
                <a:latin typeface="Tahoma"/>
                <a:cs typeface="Tahoma"/>
              </a:rPr>
              <a:t>La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opción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 Guardar puntuación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está pensada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principalmente para que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la </a:t>
            </a:r>
            <a:r>
              <a:rPr sz="950" b="1" spc="5" dirty="0">
                <a:solidFill>
                  <a:srgbClr val="171514"/>
                </a:solidFill>
                <a:latin typeface="Tahoma"/>
                <a:cs typeface="Tahoma"/>
              </a:rPr>
              <a:t>utilicen </a:t>
            </a:r>
            <a:r>
              <a:rPr sz="950" b="1" spc="10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nuestros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distribuidores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y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empleados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71514"/>
                </a:solidFill>
                <a:latin typeface="Tahoma"/>
                <a:cs typeface="Tahoma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Tahoma"/>
                <a:cs typeface="Tahoma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Tahoma"/>
                <a:cs typeface="Tahoma"/>
              </a:rPr>
              <a:t>Siemens.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24688</Words>
  <Application>Microsoft Office PowerPoint</Application>
  <PresentationFormat>Personalizado</PresentationFormat>
  <Paragraphs>2171</Paragraphs>
  <Slides>108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4" baseType="lpstr">
      <vt:lpstr>Calibri</vt:lpstr>
      <vt:lpstr>Microsoft Sans Serif</vt:lpstr>
      <vt:lpstr>Tahoma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2023-02-06T04:21:30Z</dcterms:created>
  <dcterms:modified xsi:type="dcterms:W3CDTF">2023-02-06T04:22:44Z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2022-01-17T00:00:00Z</vt:filetime>
  </property>
  <property fmtid="{D5CDD505-2E9C-101B-9397-08002B2CF9AE}" pid="3" name="Creator">
    <vt:lpwstr>Adobe InDesign CS2 (4.0.5)</vt:lpwstr>
  </property>
  <property fmtid="{D5CDD505-2E9C-101B-9397-08002B2CF9AE}" pid="4" name="LastSaved">
    <vt:filetime>2023-02-06T00:00:00Z</vt:filetime>
  </property>
</Properties>
</file>